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495" r:id="rId2"/>
    <p:sldId id="256" r:id="rId3"/>
    <p:sldId id="257" r:id="rId4"/>
    <p:sldId id="258" r:id="rId5"/>
    <p:sldId id="496" r:id="rId6"/>
    <p:sldId id="497" r:id="rId7"/>
    <p:sldId id="498" r:id="rId8"/>
    <p:sldId id="499" r:id="rId9"/>
    <p:sldId id="503" r:id="rId10"/>
    <p:sldId id="500" r:id="rId11"/>
    <p:sldId id="502" r:id="rId12"/>
    <p:sldId id="50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D82471-F009-4E3F-A451-6D6FA892E616}" v="100" dt="2023-12-18T12:28:46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3" autoAdjust="0"/>
  </p:normalViewPr>
  <p:slideViewPr>
    <p:cSldViewPr snapToGrid="0">
      <p:cViewPr>
        <p:scale>
          <a:sx n="75" d="100"/>
          <a:sy n="75" d="100"/>
        </p:scale>
        <p:origin x="191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민겸" userId="63a72cdc-86b8-4ad2-a235-913f9f5ef43b" providerId="ADAL" clId="{64D82471-F009-4E3F-A451-6D6FA892E616}"/>
    <pc:docChg chg="custSel addSld modSld sldOrd">
      <pc:chgData name="김민겸" userId="63a72cdc-86b8-4ad2-a235-913f9f5ef43b" providerId="ADAL" clId="{64D82471-F009-4E3F-A451-6D6FA892E616}" dt="2023-12-18T12:28:46.800" v="1141" actId="1076"/>
      <pc:docMkLst>
        <pc:docMk/>
      </pc:docMkLst>
      <pc:sldChg chg="addSp delSp modSp new mod">
        <pc:chgData name="김민겸" userId="63a72cdc-86b8-4ad2-a235-913f9f5ef43b" providerId="ADAL" clId="{64D82471-F009-4E3F-A451-6D6FA892E616}" dt="2023-12-18T12:28:46.800" v="1141" actId="1076"/>
        <pc:sldMkLst>
          <pc:docMk/>
          <pc:sldMk cId="1308179547" sldId="500"/>
        </pc:sldMkLst>
        <pc:spChg chg="add mod">
          <ac:chgData name="김민겸" userId="63a72cdc-86b8-4ad2-a235-913f9f5ef43b" providerId="ADAL" clId="{64D82471-F009-4E3F-A451-6D6FA892E616}" dt="2023-12-18T12:28:46.800" v="1141" actId="1076"/>
          <ac:spMkLst>
            <pc:docMk/>
            <pc:sldMk cId="1308179547" sldId="500"/>
            <ac:spMk id="2" creationId="{82CA430F-DB3B-A634-4935-C4063F7E63B6}"/>
          </ac:spMkLst>
        </pc:spChg>
        <pc:spChg chg="add mod">
          <ac:chgData name="김민겸" userId="63a72cdc-86b8-4ad2-a235-913f9f5ef43b" providerId="ADAL" clId="{64D82471-F009-4E3F-A451-6D6FA892E616}" dt="2023-12-18T12:28:46.800" v="1141" actId="1076"/>
          <ac:spMkLst>
            <pc:docMk/>
            <pc:sldMk cId="1308179547" sldId="500"/>
            <ac:spMk id="3" creationId="{468CED1B-0C14-5EA1-ED07-F321C144C66C}"/>
          </ac:spMkLst>
        </pc:spChg>
        <pc:spChg chg="add mod">
          <ac:chgData name="김민겸" userId="63a72cdc-86b8-4ad2-a235-913f9f5ef43b" providerId="ADAL" clId="{64D82471-F009-4E3F-A451-6D6FA892E616}" dt="2023-12-18T12:28:46.800" v="1141" actId="1076"/>
          <ac:spMkLst>
            <pc:docMk/>
            <pc:sldMk cId="1308179547" sldId="500"/>
            <ac:spMk id="4" creationId="{A608BA26-8BDB-1D19-0D64-3B8C51302F1E}"/>
          </ac:spMkLst>
        </pc:spChg>
        <pc:spChg chg="add mod">
          <ac:chgData name="김민겸" userId="63a72cdc-86b8-4ad2-a235-913f9f5ef43b" providerId="ADAL" clId="{64D82471-F009-4E3F-A451-6D6FA892E616}" dt="2023-12-18T12:28:46.800" v="1141" actId="1076"/>
          <ac:spMkLst>
            <pc:docMk/>
            <pc:sldMk cId="1308179547" sldId="500"/>
            <ac:spMk id="5" creationId="{656E7856-3D83-DF91-D811-4B6EDDFEA610}"/>
          </ac:spMkLst>
        </pc:spChg>
        <pc:spChg chg="add mod">
          <ac:chgData name="김민겸" userId="63a72cdc-86b8-4ad2-a235-913f9f5ef43b" providerId="ADAL" clId="{64D82471-F009-4E3F-A451-6D6FA892E616}" dt="2023-12-18T12:28:46.800" v="1141" actId="1076"/>
          <ac:spMkLst>
            <pc:docMk/>
            <pc:sldMk cId="1308179547" sldId="500"/>
            <ac:spMk id="8" creationId="{D7DEC45E-060E-ABA8-5F1A-27E706D96874}"/>
          </ac:spMkLst>
        </pc:spChg>
        <pc:spChg chg="add del mod">
          <ac:chgData name="김민겸" userId="63a72cdc-86b8-4ad2-a235-913f9f5ef43b" providerId="ADAL" clId="{64D82471-F009-4E3F-A451-6D6FA892E616}" dt="2023-12-18T12:11:10.067" v="490"/>
          <ac:spMkLst>
            <pc:docMk/>
            <pc:sldMk cId="1308179547" sldId="500"/>
            <ac:spMk id="9" creationId="{9EFF41A0-8BFA-B108-AEB7-F922A5EEFF15}"/>
          </ac:spMkLst>
        </pc:spChg>
        <pc:spChg chg="add mod">
          <ac:chgData name="김민겸" userId="63a72cdc-86b8-4ad2-a235-913f9f5ef43b" providerId="ADAL" clId="{64D82471-F009-4E3F-A451-6D6FA892E616}" dt="2023-12-18T12:28:46.800" v="1141" actId="1076"/>
          <ac:spMkLst>
            <pc:docMk/>
            <pc:sldMk cId="1308179547" sldId="500"/>
            <ac:spMk id="10" creationId="{CF08EE2E-801E-D39E-84AF-1027AE20249D}"/>
          </ac:spMkLst>
        </pc:spChg>
        <pc:spChg chg="add mod">
          <ac:chgData name="김민겸" userId="63a72cdc-86b8-4ad2-a235-913f9f5ef43b" providerId="ADAL" clId="{64D82471-F009-4E3F-A451-6D6FA892E616}" dt="2023-12-18T12:28:46.800" v="1141" actId="1076"/>
          <ac:spMkLst>
            <pc:docMk/>
            <pc:sldMk cId="1308179547" sldId="500"/>
            <ac:spMk id="15" creationId="{5B03AB7E-875F-6B49-DAD1-FC5E0E42A24F}"/>
          </ac:spMkLst>
        </pc:spChg>
        <pc:grpChg chg="add mod">
          <ac:chgData name="김민겸" userId="63a72cdc-86b8-4ad2-a235-913f9f5ef43b" providerId="ADAL" clId="{64D82471-F009-4E3F-A451-6D6FA892E616}" dt="2023-12-18T12:28:46.800" v="1141" actId="1076"/>
          <ac:grpSpMkLst>
            <pc:docMk/>
            <pc:sldMk cId="1308179547" sldId="500"/>
            <ac:grpSpMk id="16" creationId="{2B15AD86-82DD-D9A6-50C4-E7AAE91CF463}"/>
          </ac:grpSpMkLst>
        </pc:grpChg>
        <pc:picChg chg="add mod modCrop">
          <ac:chgData name="김민겸" userId="63a72cdc-86b8-4ad2-a235-913f9f5ef43b" providerId="ADAL" clId="{64D82471-F009-4E3F-A451-6D6FA892E616}" dt="2023-12-18T12:28:46.800" v="1141" actId="1076"/>
          <ac:picMkLst>
            <pc:docMk/>
            <pc:sldMk cId="1308179547" sldId="500"/>
            <ac:picMk id="7" creationId="{87C876E1-653E-8A75-5FEF-E02E1CF716F5}"/>
          </ac:picMkLst>
        </pc:picChg>
        <pc:picChg chg="add mod">
          <ac:chgData name="김민겸" userId="63a72cdc-86b8-4ad2-a235-913f9f5ef43b" providerId="ADAL" clId="{64D82471-F009-4E3F-A451-6D6FA892E616}" dt="2023-12-18T12:28:46.800" v="1141" actId="1076"/>
          <ac:picMkLst>
            <pc:docMk/>
            <pc:sldMk cId="1308179547" sldId="500"/>
            <ac:picMk id="1026" creationId="{2EBA74A1-2AEF-08A1-8631-5E8D0DA9A0DC}"/>
          </ac:picMkLst>
        </pc:picChg>
        <pc:cxnChg chg="add mod">
          <ac:chgData name="김민겸" userId="63a72cdc-86b8-4ad2-a235-913f9f5ef43b" providerId="ADAL" clId="{64D82471-F009-4E3F-A451-6D6FA892E616}" dt="2023-12-18T12:28:46.800" v="1141" actId="1076"/>
          <ac:cxnSpMkLst>
            <pc:docMk/>
            <pc:sldMk cId="1308179547" sldId="500"/>
            <ac:cxnSpMk id="12" creationId="{32E32D21-0BE3-95BE-DDDF-B692BFBE6165}"/>
          </ac:cxnSpMkLst>
        </pc:cxnChg>
        <pc:cxnChg chg="add mod">
          <ac:chgData name="김민겸" userId="63a72cdc-86b8-4ad2-a235-913f9f5ef43b" providerId="ADAL" clId="{64D82471-F009-4E3F-A451-6D6FA892E616}" dt="2023-12-18T12:28:46.800" v="1141" actId="1076"/>
          <ac:cxnSpMkLst>
            <pc:docMk/>
            <pc:sldMk cId="1308179547" sldId="500"/>
            <ac:cxnSpMk id="13" creationId="{1496400A-D015-3AD9-934F-D39DD50BDA11}"/>
          </ac:cxnSpMkLst>
        </pc:cxnChg>
      </pc:sldChg>
      <pc:sldChg chg="addSp modSp new mod">
        <pc:chgData name="김민겸" userId="63a72cdc-86b8-4ad2-a235-913f9f5ef43b" providerId="ADAL" clId="{64D82471-F009-4E3F-A451-6D6FA892E616}" dt="2023-12-18T12:26:09.319" v="1139" actId="1076"/>
        <pc:sldMkLst>
          <pc:docMk/>
          <pc:sldMk cId="1340236493" sldId="501"/>
        </pc:sldMkLst>
        <pc:spChg chg="add mod">
          <ac:chgData name="김민겸" userId="63a72cdc-86b8-4ad2-a235-913f9f5ef43b" providerId="ADAL" clId="{64D82471-F009-4E3F-A451-6D6FA892E616}" dt="2023-12-18T12:26:09.319" v="1139" actId="1076"/>
          <ac:spMkLst>
            <pc:docMk/>
            <pc:sldMk cId="1340236493" sldId="501"/>
            <ac:spMk id="2" creationId="{6DF34E87-6803-822B-2ED7-4877992ABABC}"/>
          </ac:spMkLst>
        </pc:spChg>
        <pc:spChg chg="add mod">
          <ac:chgData name="김민겸" userId="63a72cdc-86b8-4ad2-a235-913f9f5ef43b" providerId="ADAL" clId="{64D82471-F009-4E3F-A451-6D6FA892E616}" dt="2023-12-18T12:26:09.319" v="1139" actId="1076"/>
          <ac:spMkLst>
            <pc:docMk/>
            <pc:sldMk cId="1340236493" sldId="501"/>
            <ac:spMk id="3" creationId="{D21005A5-9BA1-9F2D-199B-7F19B0778A14}"/>
          </ac:spMkLst>
        </pc:spChg>
      </pc:sldChg>
      <pc:sldChg chg="addSp delSp modSp add mod">
        <pc:chgData name="김민겸" userId="63a72cdc-86b8-4ad2-a235-913f9f5ef43b" providerId="ADAL" clId="{64D82471-F009-4E3F-A451-6D6FA892E616}" dt="2023-12-18T12:24:47.071" v="1136" actId="1076"/>
        <pc:sldMkLst>
          <pc:docMk/>
          <pc:sldMk cId="959048833" sldId="502"/>
        </pc:sldMkLst>
        <pc:spChg chg="mod">
          <ac:chgData name="김민겸" userId="63a72cdc-86b8-4ad2-a235-913f9f5ef43b" providerId="ADAL" clId="{64D82471-F009-4E3F-A451-6D6FA892E616}" dt="2023-12-18T12:24:47.071" v="1136" actId="1076"/>
          <ac:spMkLst>
            <pc:docMk/>
            <pc:sldMk cId="959048833" sldId="502"/>
            <ac:spMk id="2" creationId="{82CA430F-DB3B-A634-4935-C4063F7E63B6}"/>
          </ac:spMkLst>
        </pc:spChg>
        <pc:spChg chg="mod">
          <ac:chgData name="김민겸" userId="63a72cdc-86b8-4ad2-a235-913f9f5ef43b" providerId="ADAL" clId="{64D82471-F009-4E3F-A451-6D6FA892E616}" dt="2023-12-18T12:24:47.071" v="1136" actId="1076"/>
          <ac:spMkLst>
            <pc:docMk/>
            <pc:sldMk cId="959048833" sldId="502"/>
            <ac:spMk id="3" creationId="{468CED1B-0C14-5EA1-ED07-F321C144C66C}"/>
          </ac:spMkLst>
        </pc:spChg>
        <pc:spChg chg="del">
          <ac:chgData name="김민겸" userId="63a72cdc-86b8-4ad2-a235-913f9f5ef43b" providerId="ADAL" clId="{64D82471-F009-4E3F-A451-6D6FA892E616}" dt="2023-12-18T12:23:29.344" v="1016" actId="478"/>
          <ac:spMkLst>
            <pc:docMk/>
            <pc:sldMk cId="959048833" sldId="502"/>
            <ac:spMk id="4" creationId="{A608BA26-8BDB-1D19-0D64-3B8C51302F1E}"/>
          </ac:spMkLst>
        </pc:spChg>
        <pc:spChg chg="del">
          <ac:chgData name="김민겸" userId="63a72cdc-86b8-4ad2-a235-913f9f5ef43b" providerId="ADAL" clId="{64D82471-F009-4E3F-A451-6D6FA892E616}" dt="2023-12-18T12:23:29.344" v="1016" actId="478"/>
          <ac:spMkLst>
            <pc:docMk/>
            <pc:sldMk cId="959048833" sldId="502"/>
            <ac:spMk id="5" creationId="{656E7856-3D83-DF91-D811-4B6EDDFEA610}"/>
          </ac:spMkLst>
        </pc:spChg>
        <pc:spChg chg="add mod">
          <ac:chgData name="김민겸" userId="63a72cdc-86b8-4ad2-a235-913f9f5ef43b" providerId="ADAL" clId="{64D82471-F009-4E3F-A451-6D6FA892E616}" dt="2023-12-18T12:24:37.439" v="1135" actId="1076"/>
          <ac:spMkLst>
            <pc:docMk/>
            <pc:sldMk cId="959048833" sldId="502"/>
            <ac:spMk id="6" creationId="{1A5057AC-7688-52BB-CDBC-4BFA9B332826}"/>
          </ac:spMkLst>
        </pc:spChg>
        <pc:spChg chg="del">
          <ac:chgData name="김민겸" userId="63a72cdc-86b8-4ad2-a235-913f9f5ef43b" providerId="ADAL" clId="{64D82471-F009-4E3F-A451-6D6FA892E616}" dt="2023-12-18T12:23:29.344" v="1016" actId="478"/>
          <ac:spMkLst>
            <pc:docMk/>
            <pc:sldMk cId="959048833" sldId="502"/>
            <ac:spMk id="8" creationId="{D7DEC45E-060E-ABA8-5F1A-27E706D96874}"/>
          </ac:spMkLst>
        </pc:spChg>
        <pc:spChg chg="add mod">
          <ac:chgData name="김민겸" userId="63a72cdc-86b8-4ad2-a235-913f9f5ef43b" providerId="ADAL" clId="{64D82471-F009-4E3F-A451-6D6FA892E616}" dt="2023-12-18T12:24:37.439" v="1135" actId="1076"/>
          <ac:spMkLst>
            <pc:docMk/>
            <pc:sldMk cId="959048833" sldId="502"/>
            <ac:spMk id="9" creationId="{773BABD1-CECD-9202-32D9-38F9550BF990}"/>
          </ac:spMkLst>
        </pc:spChg>
        <pc:spChg chg="del">
          <ac:chgData name="김민겸" userId="63a72cdc-86b8-4ad2-a235-913f9f5ef43b" providerId="ADAL" clId="{64D82471-F009-4E3F-A451-6D6FA892E616}" dt="2023-12-18T12:23:29.344" v="1016" actId="478"/>
          <ac:spMkLst>
            <pc:docMk/>
            <pc:sldMk cId="959048833" sldId="502"/>
            <ac:spMk id="10" creationId="{CF08EE2E-801E-D39E-84AF-1027AE20249D}"/>
          </ac:spMkLst>
        </pc:spChg>
        <pc:spChg chg="add mod">
          <ac:chgData name="김민겸" userId="63a72cdc-86b8-4ad2-a235-913f9f5ef43b" providerId="ADAL" clId="{64D82471-F009-4E3F-A451-6D6FA892E616}" dt="2023-12-18T12:24:37.439" v="1135" actId="1076"/>
          <ac:spMkLst>
            <pc:docMk/>
            <pc:sldMk cId="959048833" sldId="502"/>
            <ac:spMk id="11" creationId="{CAB23DBE-8297-8937-7907-F586079E90F7}"/>
          </ac:spMkLst>
        </pc:spChg>
        <pc:spChg chg="add mod">
          <ac:chgData name="김민겸" userId="63a72cdc-86b8-4ad2-a235-913f9f5ef43b" providerId="ADAL" clId="{64D82471-F009-4E3F-A451-6D6FA892E616}" dt="2023-12-18T12:24:37.439" v="1135" actId="1076"/>
          <ac:spMkLst>
            <pc:docMk/>
            <pc:sldMk cId="959048833" sldId="502"/>
            <ac:spMk id="14" creationId="{2378E941-A1BD-C8E7-0E54-3CE102B2010F}"/>
          </ac:spMkLst>
        </pc:spChg>
        <pc:spChg chg="add mod">
          <ac:chgData name="김민겸" userId="63a72cdc-86b8-4ad2-a235-913f9f5ef43b" providerId="ADAL" clId="{64D82471-F009-4E3F-A451-6D6FA892E616}" dt="2023-12-18T12:24:37.439" v="1135" actId="1076"/>
          <ac:spMkLst>
            <pc:docMk/>
            <pc:sldMk cId="959048833" sldId="502"/>
            <ac:spMk id="17" creationId="{BD0398A5-734F-6186-4CE6-3F26C993D674}"/>
          </ac:spMkLst>
        </pc:spChg>
        <pc:spChg chg="add mod">
          <ac:chgData name="김민겸" userId="63a72cdc-86b8-4ad2-a235-913f9f5ef43b" providerId="ADAL" clId="{64D82471-F009-4E3F-A451-6D6FA892E616}" dt="2023-12-18T12:24:37.439" v="1135" actId="1076"/>
          <ac:spMkLst>
            <pc:docMk/>
            <pc:sldMk cId="959048833" sldId="502"/>
            <ac:spMk id="18" creationId="{3C0CA16B-F3D9-4E33-8D91-86B34E986DEB}"/>
          </ac:spMkLst>
        </pc:spChg>
        <pc:grpChg chg="del">
          <ac:chgData name="김민겸" userId="63a72cdc-86b8-4ad2-a235-913f9f5ef43b" providerId="ADAL" clId="{64D82471-F009-4E3F-A451-6D6FA892E616}" dt="2023-12-18T12:23:30.675" v="1017" actId="478"/>
          <ac:grpSpMkLst>
            <pc:docMk/>
            <pc:sldMk cId="959048833" sldId="502"/>
            <ac:grpSpMk id="16" creationId="{2B15AD86-82DD-D9A6-50C4-E7AAE91CF463}"/>
          </ac:grpSpMkLst>
        </pc:grpChg>
        <pc:picChg chg="del">
          <ac:chgData name="김민겸" userId="63a72cdc-86b8-4ad2-a235-913f9f5ef43b" providerId="ADAL" clId="{64D82471-F009-4E3F-A451-6D6FA892E616}" dt="2023-12-18T12:23:29.344" v="1016" actId="478"/>
          <ac:picMkLst>
            <pc:docMk/>
            <pc:sldMk cId="959048833" sldId="502"/>
            <ac:picMk id="7" creationId="{87C876E1-653E-8A75-5FEF-E02E1CF716F5}"/>
          </ac:picMkLst>
        </pc:picChg>
        <pc:picChg chg="del">
          <ac:chgData name="김민겸" userId="63a72cdc-86b8-4ad2-a235-913f9f5ef43b" providerId="ADAL" clId="{64D82471-F009-4E3F-A451-6D6FA892E616}" dt="2023-12-18T12:23:29.344" v="1016" actId="478"/>
          <ac:picMkLst>
            <pc:docMk/>
            <pc:sldMk cId="959048833" sldId="502"/>
            <ac:picMk id="1026" creationId="{2EBA74A1-2AEF-08A1-8631-5E8D0DA9A0DC}"/>
          </ac:picMkLst>
        </pc:picChg>
      </pc:sldChg>
      <pc:sldChg chg="addSp modSp new mod ord">
        <pc:chgData name="김민겸" userId="63a72cdc-86b8-4ad2-a235-913f9f5ef43b" providerId="ADAL" clId="{64D82471-F009-4E3F-A451-6D6FA892E616}" dt="2023-12-18T12:23:21.659" v="1015" actId="1076"/>
        <pc:sldMkLst>
          <pc:docMk/>
          <pc:sldMk cId="4222429155" sldId="503"/>
        </pc:sldMkLst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4" creationId="{4A9AEED7-5BB0-2853-3F32-448ABD4F866A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5" creationId="{A794E162-7207-41C2-325E-58151B105121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6" creationId="{4FCEDD4D-C772-8C95-5CC9-8918E2B08AFB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7" creationId="{E9754BD1-E8C6-8723-414B-896A2B6EBC6F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8" creationId="{F4A6BC0A-89E9-9A9B-C527-249FAE2261BE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9" creationId="{6D7A876D-DABF-AB98-06CA-96028A75D55C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10" creationId="{EB625025-E8CB-38B9-1681-14100328B9F1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11" creationId="{E8C6C330-2926-2B95-AB45-93C639B64DF2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12" creationId="{6478E944-6F83-4A17-D1AB-FEC8158BF250}"/>
          </ac:spMkLst>
        </pc:spChg>
        <pc:spChg chg="add 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25" creationId="{2BE50316-1EB1-F1BF-7F3A-C33CB9BE7076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27" creationId="{0ECF04EB-37FE-D60B-6149-D967DF78378F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29" creationId="{7F1987FE-050F-77F3-0523-D60211500D9E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30" creationId="{2113B37F-2D51-D99C-CA44-637A83FF0655}"/>
          </ac:spMkLst>
        </pc:spChg>
        <pc:spChg chg="add 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31" creationId="{D3039812-7438-4B13-9B64-AE06EED2CDC2}"/>
          </ac:spMkLst>
        </pc:spChg>
        <pc:spChg chg="add 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32" creationId="{00177C59-7844-3B32-F788-A0037CD2D8B8}"/>
          </ac:spMkLst>
        </pc:spChg>
        <pc:spChg chg="add 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33" creationId="{E0021B46-085C-3189-5779-CDC80643FC05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40" creationId="{87F51ED3-1D41-9FF6-4C91-713355DD4DB7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41" creationId="{F068A8A7-660E-D19E-DB83-2241A1C56238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42" creationId="{816116CD-2406-67C2-1CAA-19C0AD9CC933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43" creationId="{A232FF29-3C34-B3A5-9CBE-4BE28DEA0F3E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44" creationId="{5B0F94C1-1DF2-9454-DEB2-E5B2BE066C8A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45" creationId="{2653DC1D-7A89-7F97-FE0F-CA3D531D8A05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46" creationId="{D8FC5DC6-B19C-007F-79B0-ADC2833B6C92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47" creationId="{53DD5635-496C-C0FB-81E0-A376F8FA641E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48" creationId="{E68D34F6-7A06-1A29-00CB-6CDC9AD0A7B5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49" creationId="{835BC798-94ED-A26B-8B69-531503B1F1FB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50" creationId="{398F8D0E-391F-175F-6B31-A847F0F2E432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51" creationId="{653B8B9F-48F1-F254-BA7F-3169A25FB185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52" creationId="{516A0693-42F0-52C3-5210-8EDC4C2AA133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53" creationId="{C117FF3E-603B-B9DB-D40B-9D602B4173FF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54" creationId="{8B263423-1CA0-95B5-8AC5-6DDC44EDA946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55" creationId="{5A6363BA-5675-08E6-9BB8-383A7BC89109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58" creationId="{412A690A-5FD8-3197-E5EA-6413C245D0F1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59" creationId="{A72EC3C3-A831-EAF0-8BC6-476C10256F7E}"/>
          </ac:spMkLst>
        </pc:spChg>
        <pc:spChg chg="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60" creationId="{2495F8D4-6EC6-19C8-1392-8EBDE7594D83}"/>
          </ac:spMkLst>
        </pc:spChg>
        <pc:spChg chg="add 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63" creationId="{E95B7C29-7CDB-6E3B-7CAF-60EB15E4957F}"/>
          </ac:spMkLst>
        </pc:spChg>
        <pc:spChg chg="add mod">
          <ac:chgData name="김민겸" userId="63a72cdc-86b8-4ad2-a235-913f9f5ef43b" providerId="ADAL" clId="{64D82471-F009-4E3F-A451-6D6FA892E616}" dt="2023-12-18T12:23:18.552" v="1014" actId="1076"/>
          <ac:spMkLst>
            <pc:docMk/>
            <pc:sldMk cId="4222429155" sldId="503"/>
            <ac:spMk id="64" creationId="{0149C8B6-247A-FCE5-2776-C6828AB6F17D}"/>
          </ac:spMkLst>
        </pc:spChg>
        <pc:grpChg chg="add mod">
          <ac:chgData name="김민겸" userId="63a72cdc-86b8-4ad2-a235-913f9f5ef43b" providerId="ADAL" clId="{64D82471-F009-4E3F-A451-6D6FA892E616}" dt="2023-12-18T12:23:18.552" v="1014" actId="1076"/>
          <ac:grpSpMkLst>
            <pc:docMk/>
            <pc:sldMk cId="4222429155" sldId="503"/>
            <ac:grpSpMk id="2" creationId="{FD3E7DD5-A034-8B0C-8CAA-2B35B6C7F3E8}"/>
          </ac:grpSpMkLst>
        </pc:grpChg>
        <pc:grpChg chg="add mod">
          <ac:chgData name="김민겸" userId="63a72cdc-86b8-4ad2-a235-913f9f5ef43b" providerId="ADAL" clId="{64D82471-F009-4E3F-A451-6D6FA892E616}" dt="2023-12-18T12:23:18.552" v="1014" actId="1076"/>
          <ac:grpSpMkLst>
            <pc:docMk/>
            <pc:sldMk cId="4222429155" sldId="503"/>
            <ac:grpSpMk id="13" creationId="{E4D76893-DA84-E94C-6CF4-BD167F7353A2}"/>
          </ac:grpSpMkLst>
        </pc:grpChg>
        <pc:grpChg chg="add mod">
          <ac:chgData name="김민겸" userId="63a72cdc-86b8-4ad2-a235-913f9f5ef43b" providerId="ADAL" clId="{64D82471-F009-4E3F-A451-6D6FA892E616}" dt="2023-12-18T12:23:21.659" v="1015" actId="1076"/>
          <ac:grpSpMkLst>
            <pc:docMk/>
            <pc:sldMk cId="4222429155" sldId="503"/>
            <ac:grpSpMk id="26" creationId="{5869E0CE-90EB-291B-EA31-B5B56FD5C58D}"/>
          </ac:grpSpMkLst>
        </pc:grpChg>
        <pc:grpChg chg="mod">
          <ac:chgData name="김민겸" userId="63a72cdc-86b8-4ad2-a235-913f9f5ef43b" providerId="ADAL" clId="{64D82471-F009-4E3F-A451-6D6FA892E616}" dt="2023-12-18T12:23:18.552" v="1014" actId="1076"/>
          <ac:grpSpMkLst>
            <pc:docMk/>
            <pc:sldMk cId="4222429155" sldId="503"/>
            <ac:grpSpMk id="28" creationId="{9A96E6B1-8E4A-F93D-9028-9F3C1522032E}"/>
          </ac:grpSpMkLst>
        </pc:grpChg>
        <pc:grpChg chg="add mod">
          <ac:chgData name="김민겸" userId="63a72cdc-86b8-4ad2-a235-913f9f5ef43b" providerId="ADAL" clId="{64D82471-F009-4E3F-A451-6D6FA892E616}" dt="2023-12-18T12:23:18.552" v="1014" actId="1076"/>
          <ac:grpSpMkLst>
            <pc:docMk/>
            <pc:sldMk cId="4222429155" sldId="503"/>
            <ac:grpSpMk id="34" creationId="{5B5A64CB-0781-9A12-F286-F6B8FF201C4B}"/>
          </ac:grpSpMkLst>
        </pc:grpChg>
        <pc:grpChg chg="mod">
          <ac:chgData name="김민겸" userId="63a72cdc-86b8-4ad2-a235-913f9f5ef43b" providerId="ADAL" clId="{64D82471-F009-4E3F-A451-6D6FA892E616}" dt="2023-12-18T12:23:18.552" v="1014" actId="1076"/>
          <ac:grpSpMkLst>
            <pc:docMk/>
            <pc:sldMk cId="4222429155" sldId="503"/>
            <ac:grpSpMk id="35" creationId="{59C0FDE1-C995-97B9-9790-1F914B3F1704}"/>
          </ac:grpSpMkLst>
        </pc:grpChg>
        <pc:grpChg chg="mod">
          <ac:chgData name="김민겸" userId="63a72cdc-86b8-4ad2-a235-913f9f5ef43b" providerId="ADAL" clId="{64D82471-F009-4E3F-A451-6D6FA892E616}" dt="2023-12-18T12:23:18.552" v="1014" actId="1076"/>
          <ac:grpSpMkLst>
            <pc:docMk/>
            <pc:sldMk cId="4222429155" sldId="503"/>
            <ac:grpSpMk id="36" creationId="{9FBBF1BD-D52B-67DF-6071-5057DBFBB773}"/>
          </ac:grpSpMkLst>
        </pc:grpChg>
        <pc:grpChg chg="mod">
          <ac:chgData name="김민겸" userId="63a72cdc-86b8-4ad2-a235-913f9f5ef43b" providerId="ADAL" clId="{64D82471-F009-4E3F-A451-6D6FA892E616}" dt="2023-12-18T12:23:18.552" v="1014" actId="1076"/>
          <ac:grpSpMkLst>
            <pc:docMk/>
            <pc:sldMk cId="4222429155" sldId="503"/>
            <ac:grpSpMk id="37" creationId="{303B5429-9053-E720-EFBE-E30D2251B2BA}"/>
          </ac:grpSpMkLst>
        </pc:grpChg>
        <pc:grpChg chg="mod">
          <ac:chgData name="김민겸" userId="63a72cdc-86b8-4ad2-a235-913f9f5ef43b" providerId="ADAL" clId="{64D82471-F009-4E3F-A451-6D6FA892E616}" dt="2023-12-18T12:23:18.552" v="1014" actId="1076"/>
          <ac:grpSpMkLst>
            <pc:docMk/>
            <pc:sldMk cId="4222429155" sldId="503"/>
            <ac:grpSpMk id="38" creationId="{72D993D2-1445-AE4B-94FC-71BAC02BFE7F}"/>
          </ac:grpSpMkLst>
        </pc:grpChg>
        <pc:grpChg chg="mod">
          <ac:chgData name="김민겸" userId="63a72cdc-86b8-4ad2-a235-913f9f5ef43b" providerId="ADAL" clId="{64D82471-F009-4E3F-A451-6D6FA892E616}" dt="2023-12-18T12:23:18.552" v="1014" actId="1076"/>
          <ac:grpSpMkLst>
            <pc:docMk/>
            <pc:sldMk cId="4222429155" sldId="503"/>
            <ac:grpSpMk id="39" creationId="{3AC81E13-5DB7-8A7E-CFAB-6EB7E6035F44}"/>
          </ac:grpSpMkLst>
        </pc:grpChg>
        <pc:grpChg chg="add mod">
          <ac:chgData name="김민겸" userId="63a72cdc-86b8-4ad2-a235-913f9f5ef43b" providerId="ADAL" clId="{64D82471-F009-4E3F-A451-6D6FA892E616}" dt="2023-12-18T12:23:18.552" v="1014" actId="1076"/>
          <ac:grpSpMkLst>
            <pc:docMk/>
            <pc:sldMk cId="4222429155" sldId="503"/>
            <ac:grpSpMk id="56" creationId="{02117929-19F6-FD61-57E2-6B1E28A00BE3}"/>
          </ac:grpSpMkLst>
        </pc:grpChg>
        <pc:grpChg chg="mod">
          <ac:chgData name="김민겸" userId="63a72cdc-86b8-4ad2-a235-913f9f5ef43b" providerId="ADAL" clId="{64D82471-F009-4E3F-A451-6D6FA892E616}" dt="2023-12-18T12:23:18.552" v="1014" actId="1076"/>
          <ac:grpSpMkLst>
            <pc:docMk/>
            <pc:sldMk cId="4222429155" sldId="503"/>
            <ac:grpSpMk id="57" creationId="{F4A16A35-6E31-B5B0-8CB6-D1CE5318A5D4}"/>
          </ac:grpSpMkLst>
        </pc:grpChg>
        <pc:picChg chg="mod">
          <ac:chgData name="김민겸" userId="63a72cdc-86b8-4ad2-a235-913f9f5ef43b" providerId="ADAL" clId="{64D82471-F009-4E3F-A451-6D6FA892E616}" dt="2023-12-18T12:23:18.552" v="1014" actId="1076"/>
          <ac:picMkLst>
            <pc:docMk/>
            <pc:sldMk cId="4222429155" sldId="503"/>
            <ac:picMk id="3" creationId="{87612390-E23F-D2DC-C1A9-F77C9FE8B65A}"/>
          </ac:picMkLst>
        </pc:picChg>
        <pc:picChg chg="mod">
          <ac:chgData name="김민겸" userId="63a72cdc-86b8-4ad2-a235-913f9f5ef43b" providerId="ADAL" clId="{64D82471-F009-4E3F-A451-6D6FA892E616}" dt="2023-12-18T12:23:18.552" v="1014" actId="1076"/>
          <ac:picMkLst>
            <pc:docMk/>
            <pc:sldMk cId="4222429155" sldId="503"/>
            <ac:picMk id="14" creationId="{8458593E-C40F-8A51-5D9C-FD9862C0A459}"/>
          </ac:picMkLst>
        </pc:picChg>
        <pc:picChg chg="mod">
          <ac:chgData name="김민겸" userId="63a72cdc-86b8-4ad2-a235-913f9f5ef43b" providerId="ADAL" clId="{64D82471-F009-4E3F-A451-6D6FA892E616}" dt="2023-12-18T12:23:18.552" v="1014" actId="1076"/>
          <ac:picMkLst>
            <pc:docMk/>
            <pc:sldMk cId="4222429155" sldId="503"/>
            <ac:picMk id="61" creationId="{EDADD9BA-BEF4-5D98-37AF-F38605D940F5}"/>
          </ac:picMkLst>
        </pc:picChg>
        <pc:picChg chg="add mod">
          <ac:chgData name="김민겸" userId="63a72cdc-86b8-4ad2-a235-913f9f5ef43b" providerId="ADAL" clId="{64D82471-F009-4E3F-A451-6D6FA892E616}" dt="2023-12-18T12:23:18.552" v="1014" actId="1076"/>
          <ac:picMkLst>
            <pc:docMk/>
            <pc:sldMk cId="4222429155" sldId="503"/>
            <ac:picMk id="62" creationId="{86618CA1-C27F-7072-6650-4983B14258E2}"/>
          </ac:picMkLst>
        </pc:picChg>
        <pc:cxnChg chg="mod">
          <ac:chgData name="김민겸" userId="63a72cdc-86b8-4ad2-a235-913f9f5ef43b" providerId="ADAL" clId="{64D82471-F009-4E3F-A451-6D6FA892E616}" dt="2023-12-18T12:23:18.552" v="1014" actId="1076"/>
          <ac:cxnSpMkLst>
            <pc:docMk/>
            <pc:sldMk cId="4222429155" sldId="503"/>
            <ac:cxnSpMk id="15" creationId="{82732381-21B6-2AA2-2589-77CA61365042}"/>
          </ac:cxnSpMkLst>
        </pc:cxnChg>
        <pc:cxnChg chg="mod">
          <ac:chgData name="김민겸" userId="63a72cdc-86b8-4ad2-a235-913f9f5ef43b" providerId="ADAL" clId="{64D82471-F009-4E3F-A451-6D6FA892E616}" dt="2023-12-18T12:23:18.552" v="1014" actId="1076"/>
          <ac:cxnSpMkLst>
            <pc:docMk/>
            <pc:sldMk cId="4222429155" sldId="503"/>
            <ac:cxnSpMk id="16" creationId="{14514BCF-945F-AE61-B712-5ACC26815786}"/>
          </ac:cxnSpMkLst>
        </pc:cxnChg>
        <pc:cxnChg chg="mod">
          <ac:chgData name="김민겸" userId="63a72cdc-86b8-4ad2-a235-913f9f5ef43b" providerId="ADAL" clId="{64D82471-F009-4E3F-A451-6D6FA892E616}" dt="2023-12-18T12:23:18.552" v="1014" actId="1076"/>
          <ac:cxnSpMkLst>
            <pc:docMk/>
            <pc:sldMk cId="4222429155" sldId="503"/>
            <ac:cxnSpMk id="17" creationId="{7F719E37-2E53-A39F-AF4C-7F20E17D9E86}"/>
          </ac:cxnSpMkLst>
        </pc:cxnChg>
        <pc:cxnChg chg="mod">
          <ac:chgData name="김민겸" userId="63a72cdc-86b8-4ad2-a235-913f9f5ef43b" providerId="ADAL" clId="{64D82471-F009-4E3F-A451-6D6FA892E616}" dt="2023-12-18T12:23:18.552" v="1014" actId="1076"/>
          <ac:cxnSpMkLst>
            <pc:docMk/>
            <pc:sldMk cId="4222429155" sldId="503"/>
            <ac:cxnSpMk id="18" creationId="{5F4987C8-CAAA-2B9E-B7A3-5F916CB233E7}"/>
          </ac:cxnSpMkLst>
        </pc:cxnChg>
        <pc:cxnChg chg="mod">
          <ac:chgData name="김민겸" userId="63a72cdc-86b8-4ad2-a235-913f9f5ef43b" providerId="ADAL" clId="{64D82471-F009-4E3F-A451-6D6FA892E616}" dt="2023-12-18T12:23:18.552" v="1014" actId="1076"/>
          <ac:cxnSpMkLst>
            <pc:docMk/>
            <pc:sldMk cId="4222429155" sldId="503"/>
            <ac:cxnSpMk id="19" creationId="{6579CD38-495F-B6AB-FCC2-64D798CBDF11}"/>
          </ac:cxnSpMkLst>
        </pc:cxnChg>
        <pc:cxnChg chg="mod">
          <ac:chgData name="김민겸" userId="63a72cdc-86b8-4ad2-a235-913f9f5ef43b" providerId="ADAL" clId="{64D82471-F009-4E3F-A451-6D6FA892E616}" dt="2023-12-18T12:23:18.552" v="1014" actId="1076"/>
          <ac:cxnSpMkLst>
            <pc:docMk/>
            <pc:sldMk cId="4222429155" sldId="503"/>
            <ac:cxnSpMk id="20" creationId="{A58F7932-8774-A1C8-A0BF-4902286C1965}"/>
          </ac:cxnSpMkLst>
        </pc:cxnChg>
        <pc:cxnChg chg="mod">
          <ac:chgData name="김민겸" userId="63a72cdc-86b8-4ad2-a235-913f9f5ef43b" providerId="ADAL" clId="{64D82471-F009-4E3F-A451-6D6FA892E616}" dt="2023-12-18T12:23:18.552" v="1014" actId="1076"/>
          <ac:cxnSpMkLst>
            <pc:docMk/>
            <pc:sldMk cId="4222429155" sldId="503"/>
            <ac:cxnSpMk id="21" creationId="{92463D27-3CA7-EF8C-5388-ACB669AA5483}"/>
          </ac:cxnSpMkLst>
        </pc:cxnChg>
        <pc:cxnChg chg="mod">
          <ac:chgData name="김민겸" userId="63a72cdc-86b8-4ad2-a235-913f9f5ef43b" providerId="ADAL" clId="{64D82471-F009-4E3F-A451-6D6FA892E616}" dt="2023-12-18T12:23:18.552" v="1014" actId="1076"/>
          <ac:cxnSpMkLst>
            <pc:docMk/>
            <pc:sldMk cId="4222429155" sldId="503"/>
            <ac:cxnSpMk id="22" creationId="{63A9DCBD-E52F-2C1F-9074-D60E88F9D6D1}"/>
          </ac:cxnSpMkLst>
        </pc:cxnChg>
        <pc:cxnChg chg="mod">
          <ac:chgData name="김민겸" userId="63a72cdc-86b8-4ad2-a235-913f9f5ef43b" providerId="ADAL" clId="{64D82471-F009-4E3F-A451-6D6FA892E616}" dt="2023-12-18T12:23:18.552" v="1014" actId="1076"/>
          <ac:cxnSpMkLst>
            <pc:docMk/>
            <pc:sldMk cId="4222429155" sldId="503"/>
            <ac:cxnSpMk id="23" creationId="{D8E2DBEA-3322-F8F5-4381-51978E6D8078}"/>
          </ac:cxnSpMkLst>
        </pc:cxnChg>
        <pc:cxnChg chg="mod">
          <ac:chgData name="김민겸" userId="63a72cdc-86b8-4ad2-a235-913f9f5ef43b" providerId="ADAL" clId="{64D82471-F009-4E3F-A451-6D6FA892E616}" dt="2023-12-18T12:23:18.552" v="1014" actId="1076"/>
          <ac:cxnSpMkLst>
            <pc:docMk/>
            <pc:sldMk cId="4222429155" sldId="503"/>
            <ac:cxnSpMk id="24" creationId="{1BC5DBEE-3CCC-1EC2-E997-616DB0C2901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280E9-1F96-4006-AA2C-46429D91DA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1ABA0-62F7-4C65-AEA9-5895F7DEB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70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r>
              <a:rPr lang="en-US" altLang="ko-KR" dirty="0"/>
              <a:t>: 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1ABA0-62F7-4C65-AEA9-5895F7DEB8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1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90097-EEBE-A95E-0FEC-8529569D0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CD531A-215C-3261-A0DB-80996F49E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C7F3A-B59E-803C-B3B2-D4723A1C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62B79-1CD6-286F-A423-A063FB432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45A8E-8317-0920-15D9-253B8F6F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8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0661A-19E9-74D9-997B-CAEF53AC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3218EF-7F3F-AD23-90B0-6D37965AE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F89E3-2105-D70F-AD9C-3C170CE4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3BD37-0E17-08A0-986B-0E9387A5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12E4C2-A191-DDD0-92C5-CD48693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9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EB586F-3D97-BBD1-04D5-D0B1D19E4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EFFE59-92F6-A4AC-CA38-141C2E272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E52D86-0053-5A35-9A00-AB718F82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ECB54-9A83-245F-D049-65E81A1C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42A52F-1C09-8D67-90EC-1DB5D2D6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72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5"/>
          <p:cNvSpPr/>
          <p:nvPr userDrawn="1"/>
        </p:nvSpPr>
        <p:spPr bwMode="auto">
          <a:xfrm>
            <a:off x="-3174" y="-1"/>
            <a:ext cx="12195175" cy="692237"/>
          </a:xfrm>
          <a:prstGeom prst="rect">
            <a:avLst/>
          </a:prstGeom>
          <a:solidFill>
            <a:srgbClr val="DBEEF4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3"/>
          <p:cNvSpPr/>
          <p:nvPr userDrawn="1"/>
        </p:nvSpPr>
        <p:spPr bwMode="auto">
          <a:xfrm>
            <a:off x="-3174" y="6527800"/>
            <a:ext cx="12195175" cy="336551"/>
          </a:xfrm>
          <a:prstGeom prst="rect">
            <a:avLst/>
          </a:prstGeom>
          <a:solidFill>
            <a:srgbClr val="256475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9" name="그룹 11"/>
          <p:cNvGrpSpPr/>
          <p:nvPr userDrawn="1"/>
        </p:nvGrpSpPr>
        <p:grpSpPr>
          <a:xfrm>
            <a:off x="5557795" y="-2689"/>
            <a:ext cx="6634205" cy="686430"/>
            <a:chOff x="3962400" y="5548"/>
            <a:chExt cx="5943600" cy="848037"/>
          </a:xfrm>
        </p:grpSpPr>
        <p:pic>
          <p:nvPicPr>
            <p:cNvPr id="10" name="그림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5548"/>
              <a:ext cx="5943600" cy="848037"/>
            </a:xfrm>
            <a:prstGeom prst="rect">
              <a:avLst/>
            </a:prstGeom>
          </p:spPr>
        </p:pic>
        <p:pic>
          <p:nvPicPr>
            <p:cNvPr id="11" name="그림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5548"/>
              <a:ext cx="5943600" cy="848037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410633" y="-2"/>
            <a:ext cx="732367" cy="609602"/>
            <a:chOff x="307974" y="-2"/>
            <a:chExt cx="549275" cy="632974"/>
          </a:xfrm>
        </p:grpSpPr>
        <p:sp>
          <p:nvSpPr>
            <p:cNvPr id="15" name="양쪽 모서리가 둥근 사각형 11"/>
            <p:cNvSpPr/>
            <p:nvPr/>
          </p:nvSpPr>
          <p:spPr bwMode="auto">
            <a:xfrm rot="10800000">
              <a:off x="307974" y="-2"/>
              <a:ext cx="549275" cy="631957"/>
            </a:xfrm>
            <a:prstGeom prst="round2SameRect">
              <a:avLst>
                <a:gd name="adj1" fmla="val 10887"/>
                <a:gd name="adj2" fmla="val 0"/>
              </a:avLst>
            </a:prstGeom>
            <a:solidFill>
              <a:srgbClr val="25647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marL="0" marR="0" lvl="0" indent="0" algn="ctr" defTabSz="9719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929333" algn="l"/>
                  <a:tab pos="7434675" algn="r"/>
                </a:tabLst>
                <a:defRPr/>
              </a:pPr>
              <a:endPara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pic>
          <p:nvPicPr>
            <p:cNvPr id="16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4193"/>
              <a:ext cx="521256" cy="378779"/>
            </a:xfrm>
            <a:prstGeom prst="round2SameRect">
              <a:avLst>
                <a:gd name="adj1" fmla="val 16667"/>
                <a:gd name="adj2" fmla="val 15088"/>
              </a:avLst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197919" y="147281"/>
            <a:ext cx="10515600" cy="488305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558685" y="72905"/>
            <a:ext cx="405656" cy="4945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31" name="Slide Number Placeholder 38"/>
          <p:cNvSpPr>
            <a:spLocks noGrp="1"/>
          </p:cNvSpPr>
          <p:nvPr>
            <p:ph type="sldNum" sz="quarter" idx="4"/>
          </p:nvPr>
        </p:nvSpPr>
        <p:spPr>
          <a:xfrm>
            <a:off x="9240108" y="65060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A505DE5-4A4F-4EAB-9245-C60369E261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280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23AAE-7352-4619-3F64-8304C9B5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CD43B-C782-2DE6-EA42-AFE1308D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3CDCF1-B506-C3EF-EF6F-ACB6DE82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EAE8E-2945-02F8-8BF5-88B5F340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E7110-ABDC-40D8-8900-45C6B675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8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D9DA6-0F6F-76F3-2AB3-F0176420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3FEF6D-3AE1-C44F-7E7E-CF35A88BE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33EA7-D38D-F379-4A6E-1EA8AF555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15A25-2726-4523-4A69-C44DC34E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BA36E-8144-F3C6-A2E3-90451D4FF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3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17EBF-D533-5888-5AF7-9F92ADCC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B5BBF-C0E8-3249-048B-5FE36004F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BB626-C19F-232D-50C4-0EC908833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34C56F-39C7-ACAE-A646-BCEE14D35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287111-97C9-953C-7DCE-F74AAD30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DDAE4-E284-9DE7-BF0B-243B8B6D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3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471B2-ACAC-7652-690C-A047A6EE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616576-F2C6-E856-3EAA-0D35C63E4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75AF66-4E44-78C7-D0CB-0F7EE8D73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512D78-2A1F-1A2F-B1F2-5EB330FCC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732CE0-0E90-4669-84FD-D16B1BC09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130B4F-97FC-856D-F274-ED1E328F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3689C5-76DC-DD40-5BCA-68355FA11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1BC000-19A4-4310-7F8B-4495AEEA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0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6E2BD-1792-7AFE-61BA-459DA869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016D9B-72C3-E2BE-6BD4-80465356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33D787-8F28-CB66-6D49-C27DEB2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E382D9-83EA-DFE5-0F36-7196A666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4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A9CAFC-F528-6674-8B8D-06CBB67B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6ADDDC-6678-BC88-96EE-A48BADD9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3A25AB-7E74-B29B-82EE-CCED7A32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22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8D1B1-D491-E3D9-97A4-4FD521F0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A8785-E502-0EE7-E371-5FA69BF90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8A0350-97C3-8D1F-3AB9-4AA1ECE3D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176D25-D632-0595-5BD1-5D60391E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FC4FD-DD0A-CADB-91A6-5FF373B5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19CCC4-DA6B-CCCD-AA05-27A11403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1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8C6D3-B08B-F973-AEAB-39697999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F980FC-29E2-A225-A476-F2A2E2797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8432A-F97B-097A-2697-F99A58B70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9930DD-8305-B9CC-96CF-9D7FFFDC5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386E47-99DB-BB93-1898-F5F1F853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0C5483-32D7-798D-B62A-774C9104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965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58E012-1E82-FD1D-5783-0386171C6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F415F3-46F7-DF46-9548-CE81E9925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3C2C2-5130-02CA-954E-52ECF2042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86896-1B9C-4D6B-9134-0546FDDFD96B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50CD88-0849-B06D-2166-F174EA10E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D17FD-DF5A-07F5-8712-3057B0B11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7B61F-A973-4105-B6A1-A698B2A5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90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75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sz="2000" dirty="0">
                <a:solidFill>
                  <a:srgbClr val="297083"/>
                </a:solidFill>
                <a:latin typeface="+mj-ea"/>
              </a:rPr>
              <a:t>Introduction : Research Objective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25643" y="123239"/>
            <a:ext cx="538984" cy="49452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505DE5-4A4F-4EAB-9245-C60369E261E8}" type="slidenum">
              <a:rPr lang="ko-KR" altLang="en-US" smtClean="0"/>
              <a:pPr/>
              <a:t>1</a:t>
            </a:fld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B908CEF-B175-4069-844E-E6F48EE82CDF}"/>
              </a:ext>
            </a:extLst>
          </p:cNvPr>
          <p:cNvGrpSpPr/>
          <p:nvPr/>
        </p:nvGrpSpPr>
        <p:grpSpPr>
          <a:xfrm>
            <a:off x="1524002" y="1542364"/>
            <a:ext cx="9143999" cy="3191029"/>
            <a:chOff x="1" y="1671903"/>
            <a:chExt cx="9143999" cy="319102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65A7115-E6C7-4E85-9C33-121D72A56B5B}"/>
                </a:ext>
              </a:extLst>
            </p:cNvPr>
            <p:cNvSpPr/>
            <p:nvPr/>
          </p:nvSpPr>
          <p:spPr>
            <a:xfrm>
              <a:off x="1" y="1895693"/>
              <a:ext cx="317717" cy="2743450"/>
            </a:xfrm>
            <a:prstGeom prst="rect">
              <a:avLst/>
            </a:prstGeom>
            <a:gradFill>
              <a:gsLst>
                <a:gs pos="0">
                  <a:srgbClr val="256475">
                    <a:alpha val="92000"/>
                  </a:srgbClr>
                </a:gs>
                <a:gs pos="100000">
                  <a:srgbClr val="256475">
                    <a:alpha val="55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F21432-2F8E-45A8-9083-A20DCDC82A13}"/>
                </a:ext>
              </a:extLst>
            </p:cNvPr>
            <p:cNvSpPr/>
            <p:nvPr/>
          </p:nvSpPr>
          <p:spPr>
            <a:xfrm flipH="1">
              <a:off x="8826283" y="1895693"/>
              <a:ext cx="317717" cy="2743450"/>
            </a:xfrm>
            <a:prstGeom prst="rect">
              <a:avLst/>
            </a:prstGeom>
            <a:gradFill>
              <a:gsLst>
                <a:gs pos="0">
                  <a:srgbClr val="256475">
                    <a:alpha val="96000"/>
                  </a:srgbClr>
                </a:gs>
                <a:gs pos="100000">
                  <a:srgbClr val="256475">
                    <a:alpha val="73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56475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1FBBCCE-F2D1-46B0-ACA8-242118418388}"/>
                </a:ext>
              </a:extLst>
            </p:cNvPr>
            <p:cNvSpPr/>
            <p:nvPr/>
          </p:nvSpPr>
          <p:spPr>
            <a:xfrm>
              <a:off x="6752653" y="1671903"/>
              <a:ext cx="1946730" cy="3191029"/>
            </a:xfrm>
            <a:prstGeom prst="rect">
              <a:avLst/>
            </a:prstGeom>
            <a:gradFill>
              <a:gsLst>
                <a:gs pos="0">
                  <a:srgbClr val="256475">
                    <a:alpha val="98000"/>
                  </a:srgbClr>
                </a:gs>
                <a:gs pos="100000">
                  <a:srgbClr val="256475">
                    <a:alpha val="89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164458C-64E6-461E-B7C8-89AA66174FA0}"/>
                </a:ext>
              </a:extLst>
            </p:cNvPr>
            <p:cNvSpPr/>
            <p:nvPr/>
          </p:nvSpPr>
          <p:spPr>
            <a:xfrm>
              <a:off x="333241" y="1671903"/>
              <a:ext cx="8493043" cy="31910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92223A-BC8F-4ECE-8249-58E74D61E1A9}"/>
                </a:ext>
              </a:extLst>
            </p:cNvPr>
            <p:cNvSpPr/>
            <p:nvPr/>
          </p:nvSpPr>
          <p:spPr>
            <a:xfrm>
              <a:off x="333241" y="1671903"/>
              <a:ext cx="8493043" cy="36000"/>
            </a:xfrm>
            <a:prstGeom prst="rect">
              <a:avLst/>
            </a:prstGeom>
            <a:solidFill>
              <a:srgbClr val="256475"/>
            </a:solidFill>
            <a:ln>
              <a:solidFill>
                <a:srgbClr val="256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6C0DA4-2429-4258-B5B3-9F04A4CBC5BC}"/>
                </a:ext>
              </a:extLst>
            </p:cNvPr>
            <p:cNvSpPr txBox="1"/>
            <p:nvPr/>
          </p:nvSpPr>
          <p:spPr>
            <a:xfrm>
              <a:off x="912401" y="4277078"/>
              <a:ext cx="2922295" cy="383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Taking 1 Month↑ &amp;  High Costs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B6002EE-7D46-4F7D-AE01-BB707071F78D}"/>
                </a:ext>
              </a:extLst>
            </p:cNvPr>
            <p:cNvGrpSpPr/>
            <p:nvPr/>
          </p:nvGrpSpPr>
          <p:grpSpPr>
            <a:xfrm>
              <a:off x="562710" y="2472864"/>
              <a:ext cx="3389352" cy="1685706"/>
              <a:chOff x="598914" y="1842326"/>
              <a:chExt cx="3389352" cy="1685706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ECB2069-2FCE-4EFD-A2FD-F0C36DF6AF0F}"/>
                  </a:ext>
                </a:extLst>
              </p:cNvPr>
              <p:cNvGrpSpPr/>
              <p:nvPr/>
            </p:nvGrpSpPr>
            <p:grpSpPr>
              <a:xfrm>
                <a:off x="598914" y="1842326"/>
                <a:ext cx="3389352" cy="1374976"/>
                <a:chOff x="4863860" y="1578946"/>
                <a:chExt cx="3728287" cy="1512474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AE53A279-3180-46E2-A755-0B4DD48CF2E3}"/>
                    </a:ext>
                  </a:extLst>
                </p:cNvPr>
                <p:cNvGrpSpPr/>
                <p:nvPr/>
              </p:nvGrpSpPr>
              <p:grpSpPr>
                <a:xfrm>
                  <a:off x="4876448" y="1578946"/>
                  <a:ext cx="3715699" cy="1512474"/>
                  <a:chOff x="4876448" y="1754897"/>
                  <a:chExt cx="3715699" cy="1512474"/>
                </a:xfrm>
              </p:grpSpPr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F9A71BAA-73BF-476B-A7EA-1ECF1602D788}"/>
                      </a:ext>
                    </a:extLst>
                  </p:cNvPr>
                  <p:cNvGrpSpPr/>
                  <p:nvPr/>
                </p:nvGrpSpPr>
                <p:grpSpPr>
                  <a:xfrm>
                    <a:off x="4876448" y="1754897"/>
                    <a:ext cx="3715699" cy="1512474"/>
                    <a:chOff x="4525403" y="1578892"/>
                    <a:chExt cx="4087269" cy="1663721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BC111A51-8379-44C8-AE19-3404F306E0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2921" y="2926065"/>
                      <a:ext cx="1247572" cy="316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Scan Spacing</a:t>
                      </a:r>
                      <a:endParaRPr lang="ko-KR" altLang="en-US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958D5077-44D1-499E-AF0F-D831E78FD8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90386" y="2700652"/>
                      <a:ext cx="991540" cy="316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Scan Path</a:t>
                      </a:r>
                      <a:endParaRPr lang="ko-KR" altLang="en-US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1D69DF2-6EC3-482C-AB6C-61D1EFFC39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4317" y="1847626"/>
                      <a:ext cx="1220417" cy="316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Cooling Time</a:t>
                      </a:r>
                    </a:p>
                  </p:txBody>
                </p:sp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BC12CB66-46EE-4430-9D6D-9ED71F1B5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5403" y="2160758"/>
                      <a:ext cx="3190692" cy="741995"/>
                      <a:chOff x="4659496" y="2086570"/>
                      <a:chExt cx="3190692" cy="741995"/>
                    </a:xfrm>
                  </p:grpSpPr>
                  <p:cxnSp>
                    <p:nvCxnSpPr>
                      <p:cNvPr id="56" name="직선 화살표 연결선 55">
                        <a:extLst>
                          <a:ext uri="{FF2B5EF4-FFF2-40B4-BE49-F238E27FC236}">
                            <a16:creationId xmlns:a16="http://schemas.microsoft.com/office/drawing/2014/main" id="{5C7A2059-ACB0-45D7-8CFD-8CD8479E761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659496" y="2278009"/>
                        <a:ext cx="1935779" cy="446843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직선 화살표 연결선 56">
                        <a:extLst>
                          <a:ext uri="{FF2B5EF4-FFF2-40B4-BE49-F238E27FC236}">
                            <a16:creationId xmlns:a16="http://schemas.microsoft.com/office/drawing/2014/main" id="{FCEBFD69-68D6-436B-BF21-C108CE67DD4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216796" y="2275038"/>
                        <a:ext cx="1739120" cy="401447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8" name="오른쪽 중괄호 57">
                        <a:extLst>
                          <a:ext uri="{FF2B5EF4-FFF2-40B4-BE49-F238E27FC236}">
                            <a16:creationId xmlns:a16="http://schemas.microsoft.com/office/drawing/2014/main" id="{C069A491-6A32-4FD4-92C1-B62510B6556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709855" y="2582504"/>
                        <a:ext cx="67762" cy="424360"/>
                      </a:xfrm>
                      <a:prstGeom prst="rightBrace">
                        <a:avLst>
                          <a:gd name="adj1" fmla="val 87464"/>
                          <a:gd name="adj2" fmla="val 50000"/>
                        </a:avLst>
                      </a:prstGeom>
                      <a:ln w="19050">
                        <a:solidFill>
                          <a:srgbClr val="7F7F7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600"/>
                      </a:p>
                    </p:txBody>
                  </p:sp>
                  <p:cxnSp>
                    <p:nvCxnSpPr>
                      <p:cNvPr id="59" name="직선 연결선 58">
                        <a:extLst>
                          <a:ext uri="{FF2B5EF4-FFF2-40B4-BE49-F238E27FC236}">
                            <a16:creationId xmlns:a16="http://schemas.microsoft.com/office/drawing/2014/main" id="{DFD12FB9-1B9F-43C0-98C5-202CE161463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735450" y="2268652"/>
                        <a:ext cx="1644291" cy="391649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73B5A18A-549C-48E4-80B7-5E8D66EC867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355929" y="2658033"/>
                        <a:ext cx="494259" cy="8777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직선 연결선 60">
                        <a:extLst>
                          <a:ext uri="{FF2B5EF4-FFF2-40B4-BE49-F238E27FC236}">
                            <a16:creationId xmlns:a16="http://schemas.microsoft.com/office/drawing/2014/main" id="{86FAF258-8AEC-4FD0-BBD4-572CE0E98DB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929858" y="2448214"/>
                        <a:ext cx="913496" cy="217583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직선 화살표 연결선 61">
                        <a:extLst>
                          <a:ext uri="{FF2B5EF4-FFF2-40B4-BE49-F238E27FC236}">
                            <a16:creationId xmlns:a16="http://schemas.microsoft.com/office/drawing/2014/main" id="{2FF3AB63-328D-43A4-8444-25CAD86ADD3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929858" y="2448214"/>
                        <a:ext cx="494259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이등변 삼각형 60">
                        <a:extLst>
                          <a:ext uri="{FF2B5EF4-FFF2-40B4-BE49-F238E27FC236}">
                            <a16:creationId xmlns:a16="http://schemas.microsoft.com/office/drawing/2014/main" id="{06E3352F-AACA-4E74-83C5-7D02A60A3EAB}"/>
                          </a:ext>
                        </a:extLst>
                      </p:cNvPr>
                      <p:cNvSpPr/>
                      <p:nvPr/>
                    </p:nvSpPr>
                    <p:spPr>
                      <a:xfrm rot="17100000" flipV="1">
                        <a:off x="7126288" y="2233126"/>
                        <a:ext cx="98387" cy="202949"/>
                      </a:xfrm>
                      <a:custGeom>
                        <a:avLst/>
                        <a:gdLst>
                          <a:gd name="connsiteX0" fmla="*/ 0 w 121423"/>
                          <a:gd name="connsiteY0" fmla="*/ 585008 h 585008"/>
                          <a:gd name="connsiteX1" fmla="*/ 60712 w 121423"/>
                          <a:gd name="connsiteY1" fmla="*/ 0 h 585008"/>
                          <a:gd name="connsiteX2" fmla="*/ 121423 w 121423"/>
                          <a:gd name="connsiteY2" fmla="*/ 585008 h 585008"/>
                          <a:gd name="connsiteX3" fmla="*/ 0 w 121423"/>
                          <a:gd name="connsiteY3" fmla="*/ 585008 h 585008"/>
                          <a:gd name="connsiteX0" fmla="*/ 51207 w 172630"/>
                          <a:gd name="connsiteY0" fmla="*/ 587390 h 587390"/>
                          <a:gd name="connsiteX1" fmla="*/ 0 w 172630"/>
                          <a:gd name="connsiteY1" fmla="*/ 0 h 587390"/>
                          <a:gd name="connsiteX2" fmla="*/ 172630 w 172630"/>
                          <a:gd name="connsiteY2" fmla="*/ 587390 h 587390"/>
                          <a:gd name="connsiteX3" fmla="*/ 51207 w 172630"/>
                          <a:gd name="connsiteY3" fmla="*/ 587390 h 587390"/>
                          <a:gd name="connsiteX0" fmla="*/ 51207 w 183239"/>
                          <a:gd name="connsiteY0" fmla="*/ 587390 h 587390"/>
                          <a:gd name="connsiteX1" fmla="*/ 0 w 183239"/>
                          <a:gd name="connsiteY1" fmla="*/ 0 h 587390"/>
                          <a:gd name="connsiteX2" fmla="*/ 172630 w 183239"/>
                          <a:gd name="connsiteY2" fmla="*/ 587390 h 587390"/>
                          <a:gd name="connsiteX3" fmla="*/ 51207 w 183239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94493" h="587390">
                            <a:moveTo>
                              <a:pt x="51207" y="587390"/>
                            </a:moveTo>
                            <a:cubicBezTo>
                              <a:pt x="100813" y="365399"/>
                              <a:pt x="157563" y="233897"/>
                              <a:pt x="0" y="0"/>
                            </a:cubicBezTo>
                            <a:cubicBezTo>
                              <a:pt x="183750" y="160078"/>
                              <a:pt x="227006" y="308250"/>
                              <a:pt x="172630" y="587390"/>
                            </a:cubicBezTo>
                            <a:lnTo>
                              <a:pt x="51207" y="587390"/>
                            </a:ln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600"/>
                      </a:p>
                    </p:txBody>
                  </p:sp>
                  <p:sp>
                    <p:nvSpPr>
                      <p:cNvPr id="64" name="이등변 삼각형 60">
                        <a:extLst>
                          <a:ext uri="{FF2B5EF4-FFF2-40B4-BE49-F238E27FC236}">
                            <a16:creationId xmlns:a16="http://schemas.microsoft.com/office/drawing/2014/main" id="{CCD99228-653F-475F-BF93-C063981EAF71}"/>
                          </a:ext>
                        </a:extLst>
                      </p:cNvPr>
                      <p:cNvSpPr/>
                      <p:nvPr/>
                    </p:nvSpPr>
                    <p:spPr>
                      <a:xfrm rot="14400000">
                        <a:off x="7465593" y="2097791"/>
                        <a:ext cx="111230" cy="335926"/>
                      </a:xfrm>
                      <a:custGeom>
                        <a:avLst/>
                        <a:gdLst>
                          <a:gd name="connsiteX0" fmla="*/ 0 w 121423"/>
                          <a:gd name="connsiteY0" fmla="*/ 585008 h 585008"/>
                          <a:gd name="connsiteX1" fmla="*/ 60712 w 121423"/>
                          <a:gd name="connsiteY1" fmla="*/ 0 h 585008"/>
                          <a:gd name="connsiteX2" fmla="*/ 121423 w 121423"/>
                          <a:gd name="connsiteY2" fmla="*/ 585008 h 585008"/>
                          <a:gd name="connsiteX3" fmla="*/ 0 w 121423"/>
                          <a:gd name="connsiteY3" fmla="*/ 585008 h 585008"/>
                          <a:gd name="connsiteX0" fmla="*/ 51207 w 172630"/>
                          <a:gd name="connsiteY0" fmla="*/ 587390 h 587390"/>
                          <a:gd name="connsiteX1" fmla="*/ 0 w 172630"/>
                          <a:gd name="connsiteY1" fmla="*/ 0 h 587390"/>
                          <a:gd name="connsiteX2" fmla="*/ 172630 w 172630"/>
                          <a:gd name="connsiteY2" fmla="*/ 587390 h 587390"/>
                          <a:gd name="connsiteX3" fmla="*/ 51207 w 172630"/>
                          <a:gd name="connsiteY3" fmla="*/ 587390 h 587390"/>
                          <a:gd name="connsiteX0" fmla="*/ 51207 w 183239"/>
                          <a:gd name="connsiteY0" fmla="*/ 587390 h 587390"/>
                          <a:gd name="connsiteX1" fmla="*/ 0 w 183239"/>
                          <a:gd name="connsiteY1" fmla="*/ 0 h 587390"/>
                          <a:gd name="connsiteX2" fmla="*/ 172630 w 183239"/>
                          <a:gd name="connsiteY2" fmla="*/ 587390 h 587390"/>
                          <a:gd name="connsiteX3" fmla="*/ 51207 w 183239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94493" h="587390">
                            <a:moveTo>
                              <a:pt x="51207" y="587390"/>
                            </a:moveTo>
                            <a:cubicBezTo>
                              <a:pt x="100813" y="365399"/>
                              <a:pt x="157563" y="233897"/>
                              <a:pt x="0" y="0"/>
                            </a:cubicBezTo>
                            <a:cubicBezTo>
                              <a:pt x="183750" y="160078"/>
                              <a:pt x="227006" y="308250"/>
                              <a:pt x="172630" y="587390"/>
                            </a:cubicBezTo>
                            <a:lnTo>
                              <a:pt x="51207" y="587390"/>
                            </a:ln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600"/>
                      </a:p>
                    </p:txBody>
                  </p:sp>
                  <p:sp>
                    <p:nvSpPr>
                      <p:cNvPr id="65" name="이등변 삼각형 60">
                        <a:extLst>
                          <a:ext uri="{FF2B5EF4-FFF2-40B4-BE49-F238E27FC236}">
                            <a16:creationId xmlns:a16="http://schemas.microsoft.com/office/drawing/2014/main" id="{F60275B6-9872-48E7-BAF3-F227E08FBF4E}"/>
                          </a:ext>
                        </a:extLst>
                      </p:cNvPr>
                      <p:cNvSpPr/>
                      <p:nvPr/>
                    </p:nvSpPr>
                    <p:spPr>
                      <a:xfrm rot="12600000">
                        <a:off x="7359260" y="2086570"/>
                        <a:ext cx="81735" cy="246847"/>
                      </a:xfrm>
                      <a:custGeom>
                        <a:avLst/>
                        <a:gdLst>
                          <a:gd name="connsiteX0" fmla="*/ 0 w 121423"/>
                          <a:gd name="connsiteY0" fmla="*/ 585008 h 585008"/>
                          <a:gd name="connsiteX1" fmla="*/ 60712 w 121423"/>
                          <a:gd name="connsiteY1" fmla="*/ 0 h 585008"/>
                          <a:gd name="connsiteX2" fmla="*/ 121423 w 121423"/>
                          <a:gd name="connsiteY2" fmla="*/ 585008 h 585008"/>
                          <a:gd name="connsiteX3" fmla="*/ 0 w 121423"/>
                          <a:gd name="connsiteY3" fmla="*/ 585008 h 585008"/>
                          <a:gd name="connsiteX0" fmla="*/ 51207 w 172630"/>
                          <a:gd name="connsiteY0" fmla="*/ 587390 h 587390"/>
                          <a:gd name="connsiteX1" fmla="*/ 0 w 172630"/>
                          <a:gd name="connsiteY1" fmla="*/ 0 h 587390"/>
                          <a:gd name="connsiteX2" fmla="*/ 172630 w 172630"/>
                          <a:gd name="connsiteY2" fmla="*/ 587390 h 587390"/>
                          <a:gd name="connsiteX3" fmla="*/ 51207 w 172630"/>
                          <a:gd name="connsiteY3" fmla="*/ 587390 h 587390"/>
                          <a:gd name="connsiteX0" fmla="*/ 51207 w 183239"/>
                          <a:gd name="connsiteY0" fmla="*/ 587390 h 587390"/>
                          <a:gd name="connsiteX1" fmla="*/ 0 w 183239"/>
                          <a:gd name="connsiteY1" fmla="*/ 0 h 587390"/>
                          <a:gd name="connsiteX2" fmla="*/ 172630 w 183239"/>
                          <a:gd name="connsiteY2" fmla="*/ 587390 h 587390"/>
                          <a:gd name="connsiteX3" fmla="*/ 51207 w 183239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94493" h="587390">
                            <a:moveTo>
                              <a:pt x="51207" y="587390"/>
                            </a:moveTo>
                            <a:cubicBezTo>
                              <a:pt x="100813" y="365399"/>
                              <a:pt x="157563" y="233897"/>
                              <a:pt x="0" y="0"/>
                            </a:cubicBezTo>
                            <a:cubicBezTo>
                              <a:pt x="183750" y="160078"/>
                              <a:pt x="227006" y="308250"/>
                              <a:pt x="172630" y="587390"/>
                            </a:cubicBezTo>
                            <a:lnTo>
                              <a:pt x="51207" y="587390"/>
                            </a:ln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600"/>
                      </a:p>
                    </p:txBody>
                  </p:sp>
                  <p:sp>
                    <p:nvSpPr>
                      <p:cNvPr id="66" name="이등변 삼각형 60">
                        <a:extLst>
                          <a:ext uri="{FF2B5EF4-FFF2-40B4-BE49-F238E27FC236}">
                            <a16:creationId xmlns:a16="http://schemas.microsoft.com/office/drawing/2014/main" id="{F92DC01A-8549-4C2C-A9BF-B5A168FB28C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 flipH="1" flipV="1">
                        <a:off x="7483939" y="2284156"/>
                        <a:ext cx="63556" cy="191945"/>
                      </a:xfrm>
                      <a:custGeom>
                        <a:avLst/>
                        <a:gdLst>
                          <a:gd name="connsiteX0" fmla="*/ 0 w 121423"/>
                          <a:gd name="connsiteY0" fmla="*/ 585008 h 585008"/>
                          <a:gd name="connsiteX1" fmla="*/ 60712 w 121423"/>
                          <a:gd name="connsiteY1" fmla="*/ 0 h 585008"/>
                          <a:gd name="connsiteX2" fmla="*/ 121423 w 121423"/>
                          <a:gd name="connsiteY2" fmla="*/ 585008 h 585008"/>
                          <a:gd name="connsiteX3" fmla="*/ 0 w 121423"/>
                          <a:gd name="connsiteY3" fmla="*/ 585008 h 585008"/>
                          <a:gd name="connsiteX0" fmla="*/ 51207 w 172630"/>
                          <a:gd name="connsiteY0" fmla="*/ 587390 h 587390"/>
                          <a:gd name="connsiteX1" fmla="*/ 0 w 172630"/>
                          <a:gd name="connsiteY1" fmla="*/ 0 h 587390"/>
                          <a:gd name="connsiteX2" fmla="*/ 172630 w 172630"/>
                          <a:gd name="connsiteY2" fmla="*/ 587390 h 587390"/>
                          <a:gd name="connsiteX3" fmla="*/ 51207 w 172630"/>
                          <a:gd name="connsiteY3" fmla="*/ 587390 h 587390"/>
                          <a:gd name="connsiteX0" fmla="*/ 51207 w 183239"/>
                          <a:gd name="connsiteY0" fmla="*/ 587390 h 587390"/>
                          <a:gd name="connsiteX1" fmla="*/ 0 w 183239"/>
                          <a:gd name="connsiteY1" fmla="*/ 0 h 587390"/>
                          <a:gd name="connsiteX2" fmla="*/ 172630 w 183239"/>
                          <a:gd name="connsiteY2" fmla="*/ 587390 h 587390"/>
                          <a:gd name="connsiteX3" fmla="*/ 51207 w 183239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  <a:gd name="connsiteX0" fmla="*/ 51207 w 194493"/>
                          <a:gd name="connsiteY0" fmla="*/ 587390 h 587390"/>
                          <a:gd name="connsiteX1" fmla="*/ 0 w 194493"/>
                          <a:gd name="connsiteY1" fmla="*/ 0 h 587390"/>
                          <a:gd name="connsiteX2" fmla="*/ 172630 w 194493"/>
                          <a:gd name="connsiteY2" fmla="*/ 587390 h 587390"/>
                          <a:gd name="connsiteX3" fmla="*/ 51207 w 194493"/>
                          <a:gd name="connsiteY3" fmla="*/ 587390 h 587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94493" h="587390">
                            <a:moveTo>
                              <a:pt x="51207" y="587390"/>
                            </a:moveTo>
                            <a:cubicBezTo>
                              <a:pt x="100813" y="365399"/>
                              <a:pt x="157563" y="233897"/>
                              <a:pt x="0" y="0"/>
                            </a:cubicBezTo>
                            <a:cubicBezTo>
                              <a:pt x="183750" y="160078"/>
                              <a:pt x="227006" y="308250"/>
                              <a:pt x="172630" y="587390"/>
                            </a:cubicBezTo>
                            <a:lnTo>
                              <a:pt x="51207" y="587390"/>
                            </a:ln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600"/>
                      </a:p>
                    </p:txBody>
                  </p:sp>
                </p:grp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DD6B085E-E9B6-4049-802D-D8BB4047C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7957" y="1578892"/>
                      <a:ext cx="1129256" cy="316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Scan Speed</a:t>
                      </a: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7A6EA362-4E60-4AAC-99B2-FB328F7D2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7599" y="2097262"/>
                      <a:ext cx="1135073" cy="316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Scan Power</a:t>
                      </a:r>
                    </a:p>
                  </p:txBody>
                </p:sp>
                <p:sp>
                  <p:nvSpPr>
                    <p:cNvPr id="55" name="오른쪽 화살표 93">
                      <a:extLst>
                        <a:ext uri="{FF2B5EF4-FFF2-40B4-BE49-F238E27FC236}">
                          <a16:creationId xmlns:a16="http://schemas.microsoft.com/office/drawing/2014/main" id="{5AFCFC7C-4448-4541-97D2-377FE4CC5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7240" y="1923832"/>
                      <a:ext cx="579507" cy="88314"/>
                    </a:xfrm>
                    <a:prstGeom prst="rightArrow">
                      <a:avLst>
                        <a:gd name="adj1" fmla="val 50000"/>
                        <a:gd name="adj2" fmla="val 179425"/>
                      </a:avLst>
                    </a:prstGeom>
                    <a:solidFill>
                      <a:srgbClr val="7F7F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/>
                    </a:p>
                  </p:txBody>
                </p:sp>
              </p:grpSp>
              <p:sp>
                <p:nvSpPr>
                  <p:cNvPr id="48" name="배지 59">
                    <a:extLst>
                      <a:ext uri="{FF2B5EF4-FFF2-40B4-BE49-F238E27FC236}">
                        <a16:creationId xmlns:a16="http://schemas.microsoft.com/office/drawing/2014/main" id="{9322F498-14A9-4152-B96C-64E214E83B90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7015906" y="1856358"/>
                    <a:ext cx="66053" cy="814624"/>
                  </a:xfrm>
                  <a:custGeom>
                    <a:avLst/>
                    <a:gdLst>
                      <a:gd name="connsiteX0" fmla="*/ 0 w 303513"/>
                      <a:gd name="connsiteY0" fmla="*/ 50587 h 2527722"/>
                      <a:gd name="connsiteX1" fmla="*/ 50587 w 303513"/>
                      <a:gd name="connsiteY1" fmla="*/ 0 h 2527722"/>
                      <a:gd name="connsiteX2" fmla="*/ 252926 w 303513"/>
                      <a:gd name="connsiteY2" fmla="*/ 0 h 2527722"/>
                      <a:gd name="connsiteX3" fmla="*/ 303513 w 303513"/>
                      <a:gd name="connsiteY3" fmla="*/ 50587 h 2527722"/>
                      <a:gd name="connsiteX4" fmla="*/ 303513 w 303513"/>
                      <a:gd name="connsiteY4" fmla="*/ 2477135 h 2527722"/>
                      <a:gd name="connsiteX5" fmla="*/ 252926 w 303513"/>
                      <a:gd name="connsiteY5" fmla="*/ 2527722 h 2527722"/>
                      <a:gd name="connsiteX6" fmla="*/ 50587 w 303513"/>
                      <a:gd name="connsiteY6" fmla="*/ 2527722 h 2527722"/>
                      <a:gd name="connsiteX7" fmla="*/ 0 w 303513"/>
                      <a:gd name="connsiteY7" fmla="*/ 2477135 h 2527722"/>
                      <a:gd name="connsiteX8" fmla="*/ 0 w 303513"/>
                      <a:gd name="connsiteY8" fmla="*/ 50587 h 2527722"/>
                      <a:gd name="connsiteX0" fmla="*/ 0 w 303513"/>
                      <a:gd name="connsiteY0" fmla="*/ 50587 h 2674726"/>
                      <a:gd name="connsiteX1" fmla="*/ 50587 w 303513"/>
                      <a:gd name="connsiteY1" fmla="*/ 0 h 2674726"/>
                      <a:gd name="connsiteX2" fmla="*/ 252926 w 303513"/>
                      <a:gd name="connsiteY2" fmla="*/ 0 h 2674726"/>
                      <a:gd name="connsiteX3" fmla="*/ 303513 w 303513"/>
                      <a:gd name="connsiteY3" fmla="*/ 50587 h 2674726"/>
                      <a:gd name="connsiteX4" fmla="*/ 303513 w 303513"/>
                      <a:gd name="connsiteY4" fmla="*/ 2477135 h 2674726"/>
                      <a:gd name="connsiteX5" fmla="*/ 50587 w 303513"/>
                      <a:gd name="connsiteY5" fmla="*/ 2527722 h 2674726"/>
                      <a:gd name="connsiteX6" fmla="*/ 0 w 303513"/>
                      <a:gd name="connsiteY6" fmla="*/ 2477135 h 2674726"/>
                      <a:gd name="connsiteX7" fmla="*/ 0 w 303513"/>
                      <a:gd name="connsiteY7" fmla="*/ 50587 h 2674726"/>
                      <a:gd name="connsiteX0" fmla="*/ 0 w 303513"/>
                      <a:gd name="connsiteY0" fmla="*/ 50587 h 2780453"/>
                      <a:gd name="connsiteX1" fmla="*/ 50587 w 303513"/>
                      <a:gd name="connsiteY1" fmla="*/ 0 h 2780453"/>
                      <a:gd name="connsiteX2" fmla="*/ 252926 w 303513"/>
                      <a:gd name="connsiteY2" fmla="*/ 0 h 2780453"/>
                      <a:gd name="connsiteX3" fmla="*/ 303513 w 303513"/>
                      <a:gd name="connsiteY3" fmla="*/ 50587 h 2780453"/>
                      <a:gd name="connsiteX4" fmla="*/ 303513 w 303513"/>
                      <a:gd name="connsiteY4" fmla="*/ 2477135 h 2780453"/>
                      <a:gd name="connsiteX5" fmla="*/ 0 w 303513"/>
                      <a:gd name="connsiteY5" fmla="*/ 2477135 h 2780453"/>
                      <a:gd name="connsiteX6" fmla="*/ 0 w 303513"/>
                      <a:gd name="connsiteY6" fmla="*/ 50587 h 2780453"/>
                      <a:gd name="connsiteX0" fmla="*/ 0 w 303513"/>
                      <a:gd name="connsiteY0" fmla="*/ 50587 h 2676304"/>
                      <a:gd name="connsiteX1" fmla="*/ 50587 w 303513"/>
                      <a:gd name="connsiteY1" fmla="*/ 0 h 2676304"/>
                      <a:gd name="connsiteX2" fmla="*/ 252926 w 303513"/>
                      <a:gd name="connsiteY2" fmla="*/ 0 h 2676304"/>
                      <a:gd name="connsiteX3" fmla="*/ 303513 w 303513"/>
                      <a:gd name="connsiteY3" fmla="*/ 50587 h 2676304"/>
                      <a:gd name="connsiteX4" fmla="*/ 303513 w 303513"/>
                      <a:gd name="connsiteY4" fmla="*/ 2477135 h 2676304"/>
                      <a:gd name="connsiteX5" fmla="*/ 0 w 303513"/>
                      <a:gd name="connsiteY5" fmla="*/ 2477135 h 2676304"/>
                      <a:gd name="connsiteX6" fmla="*/ 0 w 303513"/>
                      <a:gd name="connsiteY6" fmla="*/ 50587 h 2676304"/>
                      <a:gd name="connsiteX0" fmla="*/ 0 w 303513"/>
                      <a:gd name="connsiteY0" fmla="*/ 50587 h 2556637"/>
                      <a:gd name="connsiteX1" fmla="*/ 50587 w 303513"/>
                      <a:gd name="connsiteY1" fmla="*/ 0 h 2556637"/>
                      <a:gd name="connsiteX2" fmla="*/ 252926 w 303513"/>
                      <a:gd name="connsiteY2" fmla="*/ 0 h 2556637"/>
                      <a:gd name="connsiteX3" fmla="*/ 303513 w 303513"/>
                      <a:gd name="connsiteY3" fmla="*/ 50587 h 2556637"/>
                      <a:gd name="connsiteX4" fmla="*/ 303513 w 303513"/>
                      <a:gd name="connsiteY4" fmla="*/ 2477135 h 2556637"/>
                      <a:gd name="connsiteX5" fmla="*/ 0 w 303513"/>
                      <a:gd name="connsiteY5" fmla="*/ 2477135 h 2556637"/>
                      <a:gd name="connsiteX6" fmla="*/ 0 w 303513"/>
                      <a:gd name="connsiteY6" fmla="*/ 50587 h 2556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3513" h="2556637">
                        <a:moveTo>
                          <a:pt x="0" y="50587"/>
                        </a:moveTo>
                        <a:cubicBezTo>
                          <a:pt x="27938" y="50587"/>
                          <a:pt x="50587" y="27938"/>
                          <a:pt x="50587" y="0"/>
                        </a:cubicBezTo>
                        <a:lnTo>
                          <a:pt x="252926" y="0"/>
                        </a:lnTo>
                        <a:cubicBezTo>
                          <a:pt x="252926" y="27938"/>
                          <a:pt x="275575" y="50587"/>
                          <a:pt x="303513" y="50587"/>
                        </a:cubicBezTo>
                        <a:lnTo>
                          <a:pt x="303513" y="2477135"/>
                        </a:lnTo>
                        <a:cubicBezTo>
                          <a:pt x="266398" y="2558271"/>
                          <a:pt x="97731" y="2605416"/>
                          <a:pt x="0" y="2477135"/>
                        </a:cubicBezTo>
                        <a:lnTo>
                          <a:pt x="0" y="5058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4000">
                        <a:schemeClr val="accent4">
                          <a:lumMod val="60000"/>
                          <a:lumOff val="40000"/>
                        </a:schemeClr>
                      </a:gs>
                      <a:gs pos="46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rgbClr val="C00000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9F47A4D-60C7-47BE-B8E5-A5D057E2DD83}"/>
                    </a:ext>
                  </a:extLst>
                </p:cNvPr>
                <p:cNvSpPr txBox="1"/>
                <p:nvPr/>
              </p:nvSpPr>
              <p:spPr>
                <a:xfrm>
                  <a:off x="4936809" y="2658222"/>
                  <a:ext cx="1072442" cy="2877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b="1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Scan Length</a:t>
                  </a:r>
                  <a:endParaRPr lang="ko-KR" altLang="en-US" sz="11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46" name="오른쪽 중괄호 45">
                  <a:extLst>
                    <a:ext uri="{FF2B5EF4-FFF2-40B4-BE49-F238E27FC236}">
                      <a16:creationId xmlns:a16="http://schemas.microsoft.com/office/drawing/2014/main" id="{05C0841C-28C1-48F2-A944-8DDC8DE3CDB4}"/>
                    </a:ext>
                  </a:extLst>
                </p:cNvPr>
                <p:cNvSpPr/>
                <p:nvPr/>
              </p:nvSpPr>
              <p:spPr>
                <a:xfrm rot="6169594">
                  <a:off x="5615506" y="1777830"/>
                  <a:ext cx="109910" cy="1613201"/>
                </a:xfrm>
                <a:prstGeom prst="rightBrace">
                  <a:avLst>
                    <a:gd name="adj1" fmla="val 87464"/>
                    <a:gd name="adj2" fmla="val 50000"/>
                  </a:avLst>
                </a:prstGeom>
                <a:ln w="19050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DBF3650-4F6E-4280-B5FB-A38B0E8BA153}"/>
                  </a:ext>
                </a:extLst>
              </p:cNvPr>
              <p:cNvSpPr txBox="1"/>
              <p:nvPr/>
            </p:nvSpPr>
            <p:spPr>
              <a:xfrm>
                <a:off x="602263" y="3266422"/>
                <a:ext cx="12971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Building Direction</a:t>
                </a: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615A9E-3C3C-423D-8BEE-3721862117D5}"/>
                </a:ext>
              </a:extLst>
            </p:cNvPr>
            <p:cNvSpPr/>
            <p:nvPr/>
          </p:nvSpPr>
          <p:spPr>
            <a:xfrm>
              <a:off x="4178163" y="2318445"/>
              <a:ext cx="2411478" cy="2410262"/>
            </a:xfrm>
            <a:prstGeom prst="rect">
              <a:avLst/>
            </a:prstGeom>
            <a:solidFill>
              <a:schemeClr val="accent6">
                <a:lumMod val="50000"/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577A250-AFC1-4FA1-BA2D-8B6A6900C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30" y="2624152"/>
              <a:ext cx="682431" cy="35395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3912D0-0920-4D10-AAA8-A0479524A3BA}"/>
                </a:ext>
              </a:extLst>
            </p:cNvPr>
            <p:cNvSpPr txBox="1"/>
            <p:nvPr/>
          </p:nvSpPr>
          <p:spPr>
            <a:xfrm>
              <a:off x="5563846" y="2708243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&gt;200 $/kg</a:t>
              </a:r>
            </a:p>
          </p:txBody>
        </p:sp>
        <p:sp>
          <p:nvSpPr>
            <p:cNvPr id="37" name="사각형: 둥근 모서리 83">
              <a:extLst>
                <a:ext uri="{FF2B5EF4-FFF2-40B4-BE49-F238E27FC236}">
                  <a16:creationId xmlns:a16="http://schemas.microsoft.com/office/drawing/2014/main" id="{B0E30A3F-0DC8-4411-A56D-995D4FFBCF3D}"/>
                </a:ext>
              </a:extLst>
            </p:cNvPr>
            <p:cNvSpPr/>
            <p:nvPr/>
          </p:nvSpPr>
          <p:spPr>
            <a:xfrm>
              <a:off x="1564440" y="1873595"/>
              <a:ext cx="3957014" cy="282155"/>
            </a:xfrm>
            <a:prstGeom prst="roundRect">
              <a:avLst>
                <a:gd name="adj" fmla="val 50000"/>
              </a:avLst>
            </a:prstGeom>
            <a:solidFill>
              <a:srgbClr val="256475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56475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Trial-and-error efforts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647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C5A3FF-F204-4F38-897B-30C88D2D229D}"/>
                </a:ext>
              </a:extLst>
            </p:cNvPr>
            <p:cNvSpPr txBox="1"/>
            <p:nvPr/>
          </p:nvSpPr>
          <p:spPr>
            <a:xfrm>
              <a:off x="5359955" y="3405631"/>
              <a:ext cx="13244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About 200 $/work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AA19084-444F-460F-850B-0274C02C85A1}"/>
                </a:ext>
              </a:extLst>
            </p:cNvPr>
            <p:cNvSpPr txBox="1"/>
            <p:nvPr/>
          </p:nvSpPr>
          <p:spPr>
            <a:xfrm>
              <a:off x="5542395" y="4231944"/>
              <a:ext cx="9701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&gt;150 $/work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785F82-0FEC-4246-97C8-5EBCCB51F494}"/>
                </a:ext>
              </a:extLst>
            </p:cNvPr>
            <p:cNvSpPr txBox="1"/>
            <p:nvPr/>
          </p:nvSpPr>
          <p:spPr>
            <a:xfrm>
              <a:off x="7293115" y="2100661"/>
              <a:ext cx="7845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Issues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C76AEE3-FF7E-4E24-93C3-D60F0D3A2A2F}"/>
                </a:ext>
              </a:extLst>
            </p:cNvPr>
            <p:cNvSpPr txBox="1"/>
            <p:nvPr/>
          </p:nvSpPr>
          <p:spPr>
            <a:xfrm>
              <a:off x="6835045" y="2507034"/>
              <a:ext cx="1799019" cy="102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Quality assurance</a:t>
              </a:r>
            </a:p>
            <a:p>
              <a:pPr marL="171450" indent="-171450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Poor quality</a:t>
              </a:r>
            </a:p>
            <a:p>
              <a:pPr marL="171450" indent="-171450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Property degradation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4D11480-3B3D-4B98-9631-2F675666C966}"/>
                </a:ext>
              </a:extLst>
            </p:cNvPr>
            <p:cNvSpPr txBox="1"/>
            <p:nvPr/>
          </p:nvSpPr>
          <p:spPr>
            <a:xfrm>
              <a:off x="4275222" y="2442642"/>
              <a:ext cx="709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Powder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BF7F98D-E786-4729-89FE-E1B85898B380}"/>
                </a:ext>
              </a:extLst>
            </p:cNvPr>
            <p:cNvSpPr txBox="1"/>
            <p:nvPr/>
          </p:nvSpPr>
          <p:spPr>
            <a:xfrm>
              <a:off x="4275222" y="3082232"/>
              <a:ext cx="10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Consumable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D3C5187-AC8E-410B-AA50-0AE321B1AE2A}"/>
                </a:ext>
              </a:extLst>
            </p:cNvPr>
            <p:cNvSpPr txBox="1"/>
            <p:nvPr/>
          </p:nvSpPr>
          <p:spPr>
            <a:xfrm>
              <a:off x="4274257" y="3776558"/>
              <a:ext cx="12824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Post processing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DE875F9-C68A-4EEA-949C-10F01F78653B}"/>
                </a:ext>
              </a:extLst>
            </p:cNvPr>
            <p:cNvGrpSpPr/>
            <p:nvPr/>
          </p:nvGrpSpPr>
          <p:grpSpPr>
            <a:xfrm>
              <a:off x="4749203" y="3370309"/>
              <a:ext cx="683357" cy="395921"/>
              <a:chOff x="4749203" y="2841593"/>
              <a:chExt cx="683357" cy="39592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8E0EFD4-AFF7-4AE4-ABF2-7B897FB47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579" b="89700" l="9259" r="89815">
                            <a14:foregroundMark x1="53241" y1="46352" x2="52315" y2="22747"/>
                            <a14:foregroundMark x1="51389" y1="14163" x2="51389" y2="14163"/>
                            <a14:foregroundMark x1="49537" y1="9871" x2="49537" y2="9871"/>
                            <a14:foregroundMark x1="58333" y1="7296" x2="58333" y2="7296"/>
                            <a14:foregroundMark x1="50926" y1="5579" x2="50926" y2="557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15491" y="2841593"/>
                <a:ext cx="367034" cy="395921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434BA180-58E3-4844-B147-C3F67FCB5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579" b="89700" l="9259" r="89815">
                            <a14:foregroundMark x1="53241" y1="46352" x2="52315" y2="22747"/>
                            <a14:foregroundMark x1="51389" y1="14163" x2="51389" y2="14163"/>
                            <a14:foregroundMark x1="49537" y1="9871" x2="49537" y2="9871"/>
                            <a14:foregroundMark x1="58333" y1="7296" x2="58333" y2="7296"/>
                            <a14:foregroundMark x1="50926" y1="5579" x2="50926" y2="557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065526" y="2841593"/>
                <a:ext cx="367034" cy="395921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A19152CD-AA1B-41E2-9FE4-8C2153B58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579" b="89700" l="9259" r="89815">
                            <a14:foregroundMark x1="53241" y1="46352" x2="52315" y2="22747"/>
                            <a14:foregroundMark x1="51389" y1="14163" x2="51389" y2="14163"/>
                            <a14:foregroundMark x1="49537" y1="9871" x2="49537" y2="9871"/>
                            <a14:foregroundMark x1="58333" y1="7296" x2="58333" y2="7296"/>
                            <a14:foregroundMark x1="50926" y1="5579" x2="50926" y2="557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49203" y="2841593"/>
                <a:ext cx="367034" cy="395921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6A4FD3C-5225-4E2E-8C41-245E6FD18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688" b="96094" l="7422" r="92969">
                          <a14:foregroundMark x1="38281" y1="45703" x2="38281" y2="45703"/>
                          <a14:foregroundMark x1="32813" y1="52734" x2="39453" y2="39844"/>
                          <a14:foregroundMark x1="39063" y1="51953" x2="62109" y2="51172"/>
                          <a14:foregroundMark x1="62109" y1="51172" x2="65625" y2="51172"/>
                          <a14:foregroundMark x1="48438" y1="20313" x2="55859" y2="14844"/>
                          <a14:foregroundMark x1="32031" y1="16406" x2="29688" y2="12109"/>
                          <a14:foregroundMark x1="42578" y1="4688" x2="46484" y2="4688"/>
                          <a14:foregroundMark x1="41406" y1="69531" x2="51953" y2="67969"/>
                          <a14:foregroundMark x1="71875" y1="73828" x2="87500" y2="74219"/>
                          <a14:foregroundMark x1="7422" y1="72656" x2="7422" y2="68750"/>
                          <a14:foregroundMark x1="79297" y1="67188" x2="93359" y2="66797"/>
                          <a14:foregroundMark x1="92969" y1="74219" x2="90625" y2="74219"/>
                          <a14:foregroundMark x1="8203" y1="66797" x2="38672" y2="67188"/>
                          <a14:foregroundMark x1="80859" y1="55859" x2="76953" y2="34766"/>
                          <a14:foregroundMark x1="27344" y1="81250" x2="48047" y2="81250"/>
                          <a14:foregroundMark x1="48047" y1="81250" x2="71484" y2="83984"/>
                          <a14:foregroundMark x1="71484" y1="83984" x2="73438" y2="88672"/>
                          <a14:foregroundMark x1="49219" y1="90625" x2="69141" y2="89453"/>
                          <a14:foregroundMark x1="77344" y1="93359" x2="71094" y2="87891"/>
                          <a14:foregroundMark x1="76172" y1="96094" x2="79297" y2="94531"/>
                          <a14:foregroundMark x1="21484" y1="94141" x2="24219" y2="925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25760" y="4063885"/>
              <a:ext cx="580953" cy="580953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99427805-F8B0-4428-BCFF-D05ABF21511B}"/>
                </a:ext>
              </a:extLst>
            </p:cNvPr>
            <p:cNvGrpSpPr/>
            <p:nvPr/>
          </p:nvGrpSpPr>
          <p:grpSpPr>
            <a:xfrm>
              <a:off x="6989461" y="3808513"/>
              <a:ext cx="1191718" cy="809336"/>
              <a:chOff x="6949300" y="3268381"/>
              <a:chExt cx="1191718" cy="809336"/>
            </a:xfrm>
          </p:grpSpPr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6DB8A655-F856-49FB-8A57-1442160434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9300" y="3268381"/>
                <a:ext cx="0" cy="80933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F37DC913-2E2B-40DD-873D-381C186096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9300" y="4065572"/>
                <a:ext cx="1191718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7B1240A1-0254-41CB-8D7D-2BFE220121B6}"/>
                  </a:ext>
                </a:extLst>
              </p:cNvPr>
              <p:cNvSpPr/>
              <p:nvPr/>
            </p:nvSpPr>
            <p:spPr>
              <a:xfrm>
                <a:off x="7088505" y="3368041"/>
                <a:ext cx="804862" cy="529588"/>
              </a:xfrm>
              <a:custGeom>
                <a:avLst/>
                <a:gdLst>
                  <a:gd name="connsiteX0" fmla="*/ 0 w 566737"/>
                  <a:gd name="connsiteY0" fmla="*/ 0 h 585788"/>
                  <a:gd name="connsiteX1" fmla="*/ 566737 w 566737"/>
                  <a:gd name="connsiteY1" fmla="*/ 585788 h 585788"/>
                  <a:gd name="connsiteX0" fmla="*/ 0 w 566737"/>
                  <a:gd name="connsiteY0" fmla="*/ 0 h 585788"/>
                  <a:gd name="connsiteX1" fmla="*/ 566737 w 566737"/>
                  <a:gd name="connsiteY1" fmla="*/ 585788 h 585788"/>
                  <a:gd name="connsiteX0" fmla="*/ 0 w 685799"/>
                  <a:gd name="connsiteY0" fmla="*/ 0 h 661988"/>
                  <a:gd name="connsiteX1" fmla="*/ 685799 w 685799"/>
                  <a:gd name="connsiteY1" fmla="*/ 661988 h 661988"/>
                  <a:gd name="connsiteX0" fmla="*/ 0 w 685799"/>
                  <a:gd name="connsiteY0" fmla="*/ 0 h 661988"/>
                  <a:gd name="connsiteX1" fmla="*/ 685799 w 685799"/>
                  <a:gd name="connsiteY1" fmla="*/ 661988 h 661988"/>
                  <a:gd name="connsiteX0" fmla="*/ 0 w 804862"/>
                  <a:gd name="connsiteY0" fmla="*/ 0 h 614363"/>
                  <a:gd name="connsiteX1" fmla="*/ 804862 w 804862"/>
                  <a:gd name="connsiteY1" fmla="*/ 614363 h 614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4862" h="614363">
                    <a:moveTo>
                      <a:pt x="0" y="0"/>
                    </a:moveTo>
                    <a:cubicBezTo>
                      <a:pt x="31749" y="561975"/>
                      <a:pt x="587375" y="585789"/>
                      <a:pt x="804862" y="614363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7E3F530-F74D-497C-85D1-8F0CB0F98CFF}"/>
              </a:ext>
            </a:extLst>
          </p:cNvPr>
          <p:cNvGrpSpPr/>
          <p:nvPr/>
        </p:nvGrpSpPr>
        <p:grpSpPr>
          <a:xfrm>
            <a:off x="1998357" y="963383"/>
            <a:ext cx="8513124" cy="338554"/>
            <a:chOff x="227725" y="2980259"/>
            <a:chExt cx="8513124" cy="33855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F659A70-BF87-4180-82E7-9D48281CF14C}"/>
                </a:ext>
              </a:extLst>
            </p:cNvPr>
            <p:cNvSpPr txBox="1"/>
            <p:nvPr/>
          </p:nvSpPr>
          <p:spPr>
            <a:xfrm>
              <a:off x="409432" y="2980259"/>
              <a:ext cx="83314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Broad impacts from the research</a:t>
              </a:r>
              <a:endParaRPr lang="ko-KR" altLang="en-US" sz="1600" b="1" spc="-30" dirty="0">
                <a:ln>
                  <a:solidFill>
                    <a:prstClr val="black">
                      <a:alpha val="0"/>
                    </a:prst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100" name="그룹 42">
              <a:extLst>
                <a:ext uri="{FF2B5EF4-FFF2-40B4-BE49-F238E27FC236}">
                  <a16:creationId xmlns:a16="http://schemas.microsoft.com/office/drawing/2014/main" id="{8E6F4ECD-25BF-4DB9-8F64-49C1299618B4}"/>
                </a:ext>
              </a:extLst>
            </p:cNvPr>
            <p:cNvGrpSpPr/>
            <p:nvPr/>
          </p:nvGrpSpPr>
          <p:grpSpPr>
            <a:xfrm>
              <a:off x="227725" y="3080777"/>
              <a:ext cx="162437" cy="159740"/>
              <a:chOff x="769259" y="1748972"/>
              <a:chExt cx="391883" cy="384628"/>
            </a:xfrm>
          </p:grpSpPr>
          <p:sp>
            <p:nvSpPr>
              <p:cNvPr id="101" name="직사각형 44">
                <a:extLst>
                  <a:ext uri="{FF2B5EF4-FFF2-40B4-BE49-F238E27FC236}">
                    <a16:creationId xmlns:a16="http://schemas.microsoft.com/office/drawing/2014/main" id="{22E7B5C5-9A8A-4DF8-B0B3-299A987204B8}"/>
                  </a:ext>
                </a:extLst>
              </p:cNvPr>
              <p:cNvSpPr/>
              <p:nvPr/>
            </p:nvSpPr>
            <p:spPr>
              <a:xfrm>
                <a:off x="834571" y="1807029"/>
                <a:ext cx="326571" cy="326571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400" kern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직사각형 45">
                <a:extLst>
                  <a:ext uri="{FF2B5EF4-FFF2-40B4-BE49-F238E27FC236}">
                    <a16:creationId xmlns:a16="http://schemas.microsoft.com/office/drawing/2014/main" id="{90EBE372-80F6-4098-A924-C218448C34D7}"/>
                  </a:ext>
                </a:extLst>
              </p:cNvPr>
              <p:cNvSpPr/>
              <p:nvPr/>
            </p:nvSpPr>
            <p:spPr>
              <a:xfrm>
                <a:off x="769259" y="1748972"/>
                <a:ext cx="326572" cy="326571"/>
              </a:xfrm>
              <a:prstGeom prst="rect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400" kern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6DE4B1C-815A-4816-94A0-8A7831D5E92F}"/>
              </a:ext>
            </a:extLst>
          </p:cNvPr>
          <p:cNvSpPr txBox="1"/>
          <p:nvPr/>
        </p:nvSpPr>
        <p:spPr>
          <a:xfrm>
            <a:off x="8736786" y="3718301"/>
            <a:ext cx="1441485" cy="342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Quality &amp; property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A9FBAB3-A758-44EF-A86F-D990019FE3DB}"/>
              </a:ext>
            </a:extLst>
          </p:cNvPr>
          <p:cNvSpPr/>
          <p:nvPr/>
        </p:nvSpPr>
        <p:spPr>
          <a:xfrm>
            <a:off x="7597123" y="4959608"/>
            <a:ext cx="2921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High-quality &amp; property products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36E60E0-1C3C-8EA7-3831-B938370F4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71"/>
          <a:stretch/>
        </p:blipFill>
        <p:spPr bwMode="auto">
          <a:xfrm>
            <a:off x="6075648" y="5375216"/>
            <a:ext cx="1007894" cy="888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5746B4-06C5-AC4A-FE92-087E67B6A8B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4" r="38615"/>
          <a:stretch/>
        </p:blipFill>
        <p:spPr>
          <a:xfrm rot="16200000">
            <a:off x="3434186" y="5157255"/>
            <a:ext cx="599958" cy="1306009"/>
          </a:xfrm>
          <a:prstGeom prst="rect">
            <a:avLst/>
          </a:prstGeom>
        </p:spPr>
      </p:pic>
      <p:sp>
        <p:nvSpPr>
          <p:cNvPr id="9" name="양쪽 모서리가 둥근 사각형 207">
            <a:extLst>
              <a:ext uri="{FF2B5EF4-FFF2-40B4-BE49-F238E27FC236}">
                <a16:creationId xmlns:a16="http://schemas.microsoft.com/office/drawing/2014/main" id="{444FF2FE-9A1C-0794-A687-37A846C0C53F}"/>
              </a:ext>
            </a:extLst>
          </p:cNvPr>
          <p:cNvSpPr/>
          <p:nvPr/>
        </p:nvSpPr>
        <p:spPr bwMode="auto">
          <a:xfrm>
            <a:off x="4632600" y="4973821"/>
            <a:ext cx="2672536" cy="293179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base" latinLnBrk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kumimoji="1" lang="ko-KR" altLang="en-US" sz="1400" kern="0" spc="-30" dirty="0" err="1">
              <a:solidFill>
                <a:prstClr val="black">
                  <a:lumMod val="75000"/>
                  <a:lumOff val="25000"/>
                </a:prst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AutoShape 7" descr="도형03">
            <a:extLst>
              <a:ext uri="{FF2B5EF4-FFF2-40B4-BE49-F238E27FC236}">
                <a16:creationId xmlns:a16="http://schemas.microsoft.com/office/drawing/2014/main" id="{F3067FD2-5823-D34C-E237-2E49DA579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252" y="4984166"/>
            <a:ext cx="1877117" cy="25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latinLnBrk="0">
              <a:spcBef>
                <a:spcPts val="600"/>
              </a:spcBef>
              <a:defRPr/>
            </a:pPr>
            <a:r>
              <a:rPr lang="en-US" altLang="ko-KR" sz="12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Printa</a:t>
            </a:r>
            <a:r>
              <a:rPr lang="en-US" altLang="ko-KR" sz="1200" spc="-3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bility</a:t>
            </a:r>
            <a:r>
              <a:rPr lang="en-US" altLang="ko-KR" sz="12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map</a:t>
            </a:r>
            <a:endParaRPr lang="ko-KR" altLang="en-US" sz="12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3CF788-D1A7-9F71-F53E-7A940A3C1C6E}"/>
              </a:ext>
            </a:extLst>
          </p:cNvPr>
          <p:cNvSpPr/>
          <p:nvPr/>
        </p:nvSpPr>
        <p:spPr>
          <a:xfrm>
            <a:off x="4642062" y="5291172"/>
            <a:ext cx="2654700" cy="1056814"/>
          </a:xfrm>
          <a:prstGeom prst="rect">
            <a:avLst/>
          </a:prstGeom>
          <a:noFill/>
          <a:ln w="9525">
            <a:solidFill>
              <a:srgbClr val="4E6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3" name="양쪽 모서리가 둥근 사각형 207">
            <a:extLst>
              <a:ext uri="{FF2B5EF4-FFF2-40B4-BE49-F238E27FC236}">
                <a16:creationId xmlns:a16="http://schemas.microsoft.com/office/drawing/2014/main" id="{26523060-6413-146A-F0D1-B27A79F880AC}"/>
              </a:ext>
            </a:extLst>
          </p:cNvPr>
          <p:cNvSpPr/>
          <p:nvPr/>
        </p:nvSpPr>
        <p:spPr bwMode="auto">
          <a:xfrm>
            <a:off x="1847491" y="4973877"/>
            <a:ext cx="2690492" cy="293179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base" latinLnBrk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kumimoji="1" lang="ko-KR" altLang="en-US" sz="1200" kern="0" spc="-30" dirty="0" err="1">
              <a:solidFill>
                <a:prstClr val="black">
                  <a:lumMod val="75000"/>
                  <a:lumOff val="25000"/>
                </a:prst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AutoShape 7" descr="도형03">
            <a:extLst>
              <a:ext uri="{FF2B5EF4-FFF2-40B4-BE49-F238E27FC236}">
                <a16:creationId xmlns:a16="http://schemas.microsoft.com/office/drawing/2014/main" id="{205EF060-1E0B-24FA-AC46-BE1007F2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781" y="4984222"/>
            <a:ext cx="1889729" cy="25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r>
              <a:rPr lang="en-US" altLang="ko-KR" sz="12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In-depth investigation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353574A-6C9B-76C4-219C-6A03C7B417E2}"/>
              </a:ext>
            </a:extLst>
          </p:cNvPr>
          <p:cNvSpPr/>
          <p:nvPr/>
        </p:nvSpPr>
        <p:spPr>
          <a:xfrm>
            <a:off x="1857017" y="5291228"/>
            <a:ext cx="2672536" cy="1056814"/>
          </a:xfrm>
          <a:prstGeom prst="rect">
            <a:avLst/>
          </a:prstGeom>
          <a:noFill/>
          <a:ln w="9525">
            <a:solidFill>
              <a:srgbClr val="4E6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7FD5C68D-3717-2EE4-B45C-872CC1F948A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19608" y="5495739"/>
            <a:ext cx="992407" cy="6145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610C1FD-09B8-6FB3-83F4-391D474C96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7929" y="5415881"/>
            <a:ext cx="1105767" cy="711559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49D45B41-5A4A-AA14-1A25-B2665D86B5FC}"/>
              </a:ext>
            </a:extLst>
          </p:cNvPr>
          <p:cNvGrpSpPr/>
          <p:nvPr/>
        </p:nvGrpSpPr>
        <p:grpSpPr>
          <a:xfrm>
            <a:off x="7732657" y="5458180"/>
            <a:ext cx="2576483" cy="759387"/>
            <a:chOff x="6369873" y="5608062"/>
            <a:chExt cx="2576483" cy="75938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19C0CE6-4947-8CBD-3D44-C6F17A22B49C}"/>
                </a:ext>
              </a:extLst>
            </p:cNvPr>
            <p:cNvGrpSpPr/>
            <p:nvPr/>
          </p:nvGrpSpPr>
          <p:grpSpPr>
            <a:xfrm>
              <a:off x="7412813" y="5608062"/>
              <a:ext cx="1533543" cy="655822"/>
              <a:chOff x="1409576" y="6208911"/>
              <a:chExt cx="1100222" cy="470512"/>
            </a:xfrm>
          </p:grpSpPr>
          <p:pic>
            <p:nvPicPr>
              <p:cNvPr id="22" name="Picture 4" descr="Home - Hans Schmidt">
                <a:extLst>
                  <a:ext uri="{FF2B5EF4-FFF2-40B4-BE49-F238E27FC236}">
                    <a16:creationId xmlns:a16="http://schemas.microsoft.com/office/drawing/2014/main" id="{3F3B947E-A5D7-1455-25BC-A5B0131799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09" t="11876" r="27754" b="29942"/>
              <a:stretch/>
            </p:blipFill>
            <p:spPr bwMode="auto">
              <a:xfrm>
                <a:off x="1409576" y="6208911"/>
                <a:ext cx="378761" cy="47051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아래쪽 화살표 20">
                <a:extLst>
                  <a:ext uri="{FF2B5EF4-FFF2-40B4-BE49-F238E27FC236}">
                    <a16:creationId xmlns:a16="http://schemas.microsoft.com/office/drawing/2014/main" id="{248DF866-B125-B93F-146B-5C522A859A66}"/>
                  </a:ext>
                </a:extLst>
              </p:cNvPr>
              <p:cNvSpPr/>
              <p:nvPr/>
            </p:nvSpPr>
            <p:spPr>
              <a:xfrm rot="10800000">
                <a:off x="2372959" y="6273963"/>
                <a:ext cx="136839" cy="352428"/>
              </a:xfrm>
              <a:prstGeom prst="downArrow">
                <a:avLst>
                  <a:gd name="adj1" fmla="val 31812"/>
                  <a:gd name="adj2" fmla="val 8414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0F3FDCF0-7843-C37A-B18B-FE0C7129D32F}"/>
                  </a:ext>
                </a:extLst>
              </p:cNvPr>
              <p:cNvCxnSpPr/>
              <p:nvPr/>
            </p:nvCxnSpPr>
            <p:spPr>
              <a:xfrm flipV="1">
                <a:off x="1932551" y="6247860"/>
                <a:ext cx="0" cy="3829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ACEA625-0E2D-6FAE-C2E4-2BEF3B497F03}"/>
                  </a:ext>
                </a:extLst>
              </p:cNvPr>
              <p:cNvCxnSpPr/>
              <p:nvPr/>
            </p:nvCxnSpPr>
            <p:spPr>
              <a:xfrm>
                <a:off x="1942328" y="6629368"/>
                <a:ext cx="352733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 26">
                <a:extLst>
                  <a:ext uri="{FF2B5EF4-FFF2-40B4-BE49-F238E27FC236}">
                    <a16:creationId xmlns:a16="http://schemas.microsoft.com/office/drawing/2014/main" id="{22D9243F-E7EB-A3E0-1EA3-7A14CB90E1CC}"/>
                  </a:ext>
                </a:extLst>
              </p:cNvPr>
              <p:cNvSpPr/>
              <p:nvPr/>
            </p:nvSpPr>
            <p:spPr>
              <a:xfrm>
                <a:off x="1938533" y="6339390"/>
                <a:ext cx="280988" cy="290513"/>
              </a:xfrm>
              <a:custGeom>
                <a:avLst/>
                <a:gdLst>
                  <a:gd name="connsiteX0" fmla="*/ 0 w 280988"/>
                  <a:gd name="connsiteY0" fmla="*/ 290513 h 290513"/>
                  <a:gd name="connsiteX1" fmla="*/ 104775 w 280988"/>
                  <a:gd name="connsiteY1" fmla="*/ 100013 h 290513"/>
                  <a:gd name="connsiteX2" fmla="*/ 280988 w 280988"/>
                  <a:gd name="connsiteY2" fmla="*/ 0 h 290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988" h="290513">
                    <a:moveTo>
                      <a:pt x="0" y="290513"/>
                    </a:moveTo>
                    <a:cubicBezTo>
                      <a:pt x="28972" y="219472"/>
                      <a:pt x="57944" y="148432"/>
                      <a:pt x="104775" y="100013"/>
                    </a:cubicBezTo>
                    <a:cubicBezTo>
                      <a:pt x="151606" y="51594"/>
                      <a:pt x="216297" y="25797"/>
                      <a:pt x="280988" y="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4EE02DC-931D-BDB3-6858-EEA974A4E3AA}"/>
                  </a:ext>
                </a:extLst>
              </p:cNvPr>
              <p:cNvSpPr/>
              <p:nvPr/>
            </p:nvSpPr>
            <p:spPr>
              <a:xfrm>
                <a:off x="1847728" y="6222387"/>
                <a:ext cx="471805" cy="45703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3F975BC2-C79F-130D-150F-1E1C5AC2AA28}"/>
                  </a:ext>
                </a:extLst>
              </p:cNvPr>
              <p:cNvCxnSpPr/>
              <p:nvPr/>
            </p:nvCxnSpPr>
            <p:spPr>
              <a:xfrm flipH="1">
                <a:off x="1621641" y="6222387"/>
                <a:ext cx="226088" cy="12281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F508A51-1121-B2DC-8017-8A0AA6C050FA}"/>
                  </a:ext>
                </a:extLst>
              </p:cNvPr>
              <p:cNvCxnSpPr/>
              <p:nvPr/>
            </p:nvCxnSpPr>
            <p:spPr>
              <a:xfrm flipH="1" flipV="1">
                <a:off x="1618398" y="6410101"/>
                <a:ext cx="227995" cy="26932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7B3C528-85F4-F709-BC2C-F0331D74208E}"/>
                  </a:ext>
                </a:extLst>
              </p:cNvPr>
              <p:cNvSpPr/>
              <p:nvPr/>
            </p:nvSpPr>
            <p:spPr>
              <a:xfrm>
                <a:off x="1598180" y="6341771"/>
                <a:ext cx="23461" cy="5720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F3C91BE-0D3B-1779-18CC-690219DD2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11" r="18712" b="18852"/>
            <a:stretch/>
          </p:blipFill>
          <p:spPr>
            <a:xfrm>
              <a:off x="6636277" y="5623503"/>
              <a:ext cx="696204" cy="63703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5E9D541-C00C-4644-EEFB-EA890A09837A}"/>
                </a:ext>
              </a:extLst>
            </p:cNvPr>
            <p:cNvGrpSpPr/>
            <p:nvPr/>
          </p:nvGrpSpPr>
          <p:grpSpPr>
            <a:xfrm>
              <a:off x="6369873" y="5944351"/>
              <a:ext cx="427200" cy="423098"/>
              <a:chOff x="6257157" y="5495739"/>
              <a:chExt cx="427200" cy="42309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94202245-3C42-A35F-FF21-64B6BF04F839}"/>
                  </a:ext>
                </a:extLst>
              </p:cNvPr>
              <p:cNvSpPr/>
              <p:nvPr/>
            </p:nvSpPr>
            <p:spPr>
              <a:xfrm>
                <a:off x="6263640" y="5495739"/>
                <a:ext cx="420717" cy="4207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곱하기 기호 70">
                <a:extLst>
                  <a:ext uri="{FF2B5EF4-FFF2-40B4-BE49-F238E27FC236}">
                    <a16:creationId xmlns:a16="http://schemas.microsoft.com/office/drawing/2014/main" id="{8E34DDE7-54FC-A3BF-80D3-97258D10FABF}"/>
                  </a:ext>
                </a:extLst>
              </p:cNvPr>
              <p:cNvSpPr/>
              <p:nvPr/>
            </p:nvSpPr>
            <p:spPr>
              <a:xfrm>
                <a:off x="6257157" y="5498120"/>
                <a:ext cx="420717" cy="420717"/>
              </a:xfrm>
              <a:prstGeom prst="mathMultiply">
                <a:avLst>
                  <a:gd name="adj1" fmla="val 16162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116A431-5AEC-19E7-C0F9-7E57A7AB614F}"/>
                </a:ext>
              </a:extLst>
            </p:cNvPr>
            <p:cNvGrpSpPr/>
            <p:nvPr/>
          </p:nvGrpSpPr>
          <p:grpSpPr>
            <a:xfrm flipH="1">
              <a:off x="7347355" y="5623504"/>
              <a:ext cx="319652" cy="637039"/>
              <a:chOff x="7614444" y="5630051"/>
              <a:chExt cx="319652" cy="637039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14ACE1AE-A1DB-31C3-3D4A-356384CA8F60}"/>
                  </a:ext>
                </a:extLst>
              </p:cNvPr>
              <p:cNvCxnSpPr/>
              <p:nvPr/>
            </p:nvCxnSpPr>
            <p:spPr>
              <a:xfrm flipH="1">
                <a:off x="7618964" y="5630051"/>
                <a:ext cx="315132" cy="1711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CFDDC47-5E15-A384-EDFC-C0F8E2D2F383}"/>
                  </a:ext>
                </a:extLst>
              </p:cNvPr>
              <p:cNvCxnSpPr/>
              <p:nvPr/>
            </p:nvCxnSpPr>
            <p:spPr>
              <a:xfrm flipH="1" flipV="1">
                <a:off x="7614444" y="5891696"/>
                <a:ext cx="317790" cy="37539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F0A5C2E0-A0B9-9DC1-9033-168A8BBABCC2}"/>
              </a:ext>
            </a:extLst>
          </p:cNvPr>
          <p:cNvSpPr/>
          <p:nvPr/>
        </p:nvSpPr>
        <p:spPr>
          <a:xfrm rot="5400000">
            <a:off x="6907265" y="5723225"/>
            <a:ext cx="1026806" cy="199385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0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41"/>
    </mc:Choice>
    <mc:Fallback xmlns="">
      <p:transition spd="slow" advTm="812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A430F-DB3B-A634-4935-C4063F7E63B6}"/>
              </a:ext>
            </a:extLst>
          </p:cNvPr>
          <p:cNvSpPr txBox="1"/>
          <p:nvPr/>
        </p:nvSpPr>
        <p:spPr>
          <a:xfrm>
            <a:off x="627380" y="527050"/>
            <a:ext cx="913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Laser power &amp; Scan speed &amp; Layer thickness</a:t>
            </a:r>
            <a:r>
              <a:rPr lang="ko-KR" altLang="en-US" dirty="0"/>
              <a:t>에 따른 </a:t>
            </a:r>
            <a:r>
              <a:rPr lang="ko-KR" altLang="en-US" dirty="0" err="1"/>
              <a:t>용융풀</a:t>
            </a:r>
            <a:r>
              <a:rPr lang="ko-KR" altLang="en-US" dirty="0"/>
              <a:t> 너비</a:t>
            </a:r>
            <a:r>
              <a:rPr lang="en-US" altLang="ko-KR" dirty="0"/>
              <a:t>/</a:t>
            </a:r>
            <a:r>
              <a:rPr lang="ko-KR" altLang="en-US" dirty="0"/>
              <a:t>깊이</a:t>
            </a:r>
            <a:r>
              <a:rPr lang="en-US" altLang="ko-KR" dirty="0"/>
              <a:t>/</a:t>
            </a:r>
            <a:r>
              <a:rPr lang="ko-KR" altLang="en-US" dirty="0"/>
              <a:t>높이 수식모델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CED1B-0C14-5EA1-ED07-F321C144C66C}"/>
              </a:ext>
            </a:extLst>
          </p:cNvPr>
          <p:cNvSpPr txBox="1"/>
          <p:nvPr/>
        </p:nvSpPr>
        <p:spPr>
          <a:xfrm>
            <a:off x="627380" y="1141443"/>
            <a:ext cx="552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</a:t>
            </a:r>
            <a:r>
              <a:rPr lang="en-US" altLang="ko-KR" dirty="0"/>
              <a:t>: Laser power &amp; Scan speed &amp; </a:t>
            </a:r>
            <a:r>
              <a:rPr lang="en-US" altLang="ko-KR" strike="sngStrike" dirty="0">
                <a:solidFill>
                  <a:srgbClr val="FF0000"/>
                </a:solidFill>
              </a:rPr>
              <a:t>Layer thickness</a:t>
            </a:r>
          </a:p>
          <a:p>
            <a:r>
              <a:rPr lang="ko-KR" altLang="en-US" dirty="0"/>
              <a:t>목적함수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용융풀</a:t>
            </a:r>
            <a:r>
              <a:rPr lang="ko-KR" altLang="en-US" dirty="0"/>
              <a:t> 너비</a:t>
            </a:r>
            <a:r>
              <a:rPr lang="en-US" altLang="ko-KR" dirty="0"/>
              <a:t>/</a:t>
            </a:r>
            <a:r>
              <a:rPr lang="ko-KR" altLang="en-US" dirty="0"/>
              <a:t>깊이</a:t>
            </a:r>
            <a:r>
              <a:rPr lang="en-US" altLang="ko-KR" dirty="0"/>
              <a:t>/</a:t>
            </a:r>
            <a:r>
              <a:rPr lang="ko-KR" altLang="en-US" dirty="0"/>
              <a:t>높이 수식모델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8BA26-8BDB-1D19-0D64-3B8C51302F1E}"/>
              </a:ext>
            </a:extLst>
          </p:cNvPr>
          <p:cNvSpPr txBox="1"/>
          <p:nvPr/>
        </p:nvSpPr>
        <p:spPr>
          <a:xfrm>
            <a:off x="996417" y="2331948"/>
            <a:ext cx="816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e.g. </a:t>
            </a:r>
            <a:r>
              <a:rPr lang="ko-KR" altLang="en-US" dirty="0" err="1"/>
              <a:t>용융풀</a:t>
            </a:r>
            <a:r>
              <a:rPr lang="ko-KR" altLang="en-US" dirty="0"/>
              <a:t> 너비</a:t>
            </a:r>
            <a:r>
              <a:rPr lang="en-US" altLang="ko-KR" dirty="0"/>
              <a:t>=</a:t>
            </a:r>
            <a:r>
              <a:rPr lang="ko-KR" altLang="en-US" dirty="0"/>
              <a:t>지수함수꼴 </a:t>
            </a:r>
            <a:r>
              <a:rPr lang="en-US" altLang="ko-KR" dirty="0"/>
              <a:t>(Laser power, Scan speed, </a:t>
            </a:r>
            <a:r>
              <a:rPr lang="en-US" altLang="ko-KR" strike="sngStrike" dirty="0">
                <a:solidFill>
                  <a:srgbClr val="FF0000"/>
                </a:solidFill>
              </a:rPr>
              <a:t>Layer thickness</a:t>
            </a:r>
            <a:r>
              <a:rPr lang="en-US" altLang="ko-KR" dirty="0"/>
              <a:t> </a:t>
            </a:r>
            <a:r>
              <a:rPr lang="ko-KR" altLang="en-US" dirty="0"/>
              <a:t>계수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E7856-3D83-DF91-D811-4B6EDDFEA610}"/>
              </a:ext>
            </a:extLst>
          </p:cNvPr>
          <p:cNvSpPr txBox="1"/>
          <p:nvPr/>
        </p:nvSpPr>
        <p:spPr>
          <a:xfrm>
            <a:off x="996417" y="2732356"/>
            <a:ext cx="365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e.g.</a:t>
            </a:r>
            <a:r>
              <a:rPr lang="ko-KR" altLang="en-US" dirty="0"/>
              <a:t> 반응표면분석법</a:t>
            </a:r>
            <a:r>
              <a:rPr lang="en-US" altLang="ko-KR" dirty="0"/>
              <a:t>(</a:t>
            </a:r>
            <a:r>
              <a:rPr lang="en-US" altLang="ko-KR" dirty="0" err="1"/>
              <a:t>Polynominal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4. 실험계획법 - (반응표면분석법 : RSM) : 네이버 블로그">
            <a:extLst>
              <a:ext uri="{FF2B5EF4-FFF2-40B4-BE49-F238E27FC236}">
                <a16:creationId xmlns:a16="http://schemas.microsoft.com/office/drawing/2014/main" id="{2EBA74A1-2AEF-08A1-8631-5E8D0DA9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85" y="3196938"/>
            <a:ext cx="46577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C876E1-653E-8A75-5FEF-E02E1CF71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1" t="26925" r="11398" b="30154"/>
          <a:stretch/>
        </p:blipFill>
        <p:spPr>
          <a:xfrm>
            <a:off x="5912388" y="3252837"/>
            <a:ext cx="5274971" cy="536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DEC45E-060E-ABA8-5F1A-27E706D96874}"/>
              </a:ext>
            </a:extLst>
          </p:cNvPr>
          <p:cNvSpPr txBox="1"/>
          <p:nvPr/>
        </p:nvSpPr>
        <p:spPr>
          <a:xfrm>
            <a:off x="5912389" y="3946410"/>
            <a:ext cx="527497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변수</a:t>
            </a:r>
            <a:r>
              <a:rPr lang="en-US" altLang="ko-KR" b="1" dirty="0"/>
              <a:t>: </a:t>
            </a:r>
            <a:r>
              <a:rPr lang="en-US" altLang="ko-KR" dirty="0"/>
              <a:t>Power </a:t>
            </a:r>
            <a:r>
              <a:rPr lang="ko-KR" altLang="en-US" dirty="0"/>
              <a:t>크고</a:t>
            </a:r>
            <a:r>
              <a:rPr lang="en-US" altLang="ko-KR" dirty="0"/>
              <a:t>, Speed </a:t>
            </a:r>
            <a:r>
              <a:rPr lang="ko-KR" altLang="en-US" dirty="0"/>
              <a:t>작고</a:t>
            </a:r>
            <a:r>
              <a:rPr lang="en-US" altLang="ko-KR" dirty="0"/>
              <a:t>, Thickness </a:t>
            </a:r>
            <a:r>
              <a:rPr lang="ko-KR" altLang="en-US" dirty="0"/>
              <a:t>작을 때</a:t>
            </a:r>
            <a:br>
              <a:rPr lang="en-US" altLang="ko-KR" dirty="0"/>
            </a:br>
            <a:r>
              <a:rPr lang="ko-KR" altLang="en-US" b="1" dirty="0"/>
              <a:t>목적함수</a:t>
            </a:r>
            <a:r>
              <a:rPr lang="en-US" altLang="ko-KR" b="1" dirty="0"/>
              <a:t>: </a:t>
            </a:r>
            <a:r>
              <a:rPr lang="ko-KR" altLang="en-US" dirty="0" err="1"/>
              <a:t>용융풀</a:t>
            </a:r>
            <a:r>
              <a:rPr lang="ko-KR" altLang="en-US" dirty="0"/>
              <a:t> 치수</a:t>
            </a:r>
            <a:r>
              <a:rPr lang="en-US" altLang="ko-KR" dirty="0"/>
              <a:t>(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깊이</a:t>
            </a:r>
            <a:r>
              <a:rPr lang="en-US" altLang="ko-KR" dirty="0"/>
              <a:t>) </a:t>
            </a:r>
            <a:r>
              <a:rPr lang="ko-KR" altLang="en-US" dirty="0"/>
              <a:t>커짐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8EE2E-801E-D39E-84AF-1027AE20249D}"/>
              </a:ext>
            </a:extLst>
          </p:cNvPr>
          <p:cNvSpPr txBox="1"/>
          <p:nvPr/>
        </p:nvSpPr>
        <p:spPr>
          <a:xfrm>
            <a:off x="5912388" y="5087232"/>
            <a:ext cx="381764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err="1"/>
              <a:t>오버샘플링</a:t>
            </a:r>
            <a:r>
              <a:rPr lang="en-US" altLang="ko-KR" b="1" dirty="0"/>
              <a:t>(AI)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Regression </a:t>
            </a:r>
            <a:r>
              <a:rPr lang="ko-KR" altLang="en-US" b="1" dirty="0"/>
              <a:t>기반 수식모델 구축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B15AD86-82DD-D9A6-50C4-E7AAE91CF463}"/>
              </a:ext>
            </a:extLst>
          </p:cNvPr>
          <p:cNvGrpSpPr/>
          <p:nvPr/>
        </p:nvGrpSpPr>
        <p:grpSpPr>
          <a:xfrm>
            <a:off x="9617226" y="1474440"/>
            <a:ext cx="1926911" cy="1637510"/>
            <a:chOff x="9812806" y="1376937"/>
            <a:chExt cx="1926911" cy="1637510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2E32D21-0BE3-95BE-DDDF-B692BFBE6165}"/>
                </a:ext>
              </a:extLst>
            </p:cNvPr>
            <p:cNvCxnSpPr/>
            <p:nvPr/>
          </p:nvCxnSpPr>
          <p:spPr>
            <a:xfrm flipV="1">
              <a:off x="9812806" y="1376937"/>
              <a:ext cx="0" cy="16370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496400A-D015-3AD9-934F-D39DD50BDA11}"/>
                </a:ext>
              </a:extLst>
            </p:cNvPr>
            <p:cNvCxnSpPr>
              <a:cxnSpLocks/>
            </p:cNvCxnSpPr>
            <p:nvPr/>
          </p:nvCxnSpPr>
          <p:spPr>
            <a:xfrm>
              <a:off x="9827556" y="3014447"/>
              <a:ext cx="191216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B03AB7E-875F-6B49-DAD1-FC5E0E42A24F}"/>
                </a:ext>
              </a:extLst>
            </p:cNvPr>
            <p:cNvSpPr/>
            <p:nvPr/>
          </p:nvSpPr>
          <p:spPr>
            <a:xfrm>
              <a:off x="9822426" y="1690271"/>
              <a:ext cx="1809135" cy="1318400"/>
            </a:xfrm>
            <a:custGeom>
              <a:avLst/>
              <a:gdLst>
                <a:gd name="connsiteX0" fmla="*/ 0 w 1809135"/>
                <a:gd name="connsiteY0" fmla="*/ 973394 h 973394"/>
                <a:gd name="connsiteX1" fmla="*/ 668593 w 1809135"/>
                <a:gd name="connsiteY1" fmla="*/ 255639 h 973394"/>
                <a:gd name="connsiteX2" fmla="*/ 1809135 w 1809135"/>
                <a:gd name="connsiteY2" fmla="*/ 0 h 97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135" h="973394">
                  <a:moveTo>
                    <a:pt x="0" y="973394"/>
                  </a:moveTo>
                  <a:cubicBezTo>
                    <a:pt x="183535" y="695632"/>
                    <a:pt x="367071" y="417871"/>
                    <a:pt x="668593" y="255639"/>
                  </a:cubicBezTo>
                  <a:cubicBezTo>
                    <a:pt x="970115" y="93407"/>
                    <a:pt x="1389625" y="46703"/>
                    <a:pt x="180913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8179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A430F-DB3B-A634-4935-C4063F7E63B6}"/>
              </a:ext>
            </a:extLst>
          </p:cNvPr>
          <p:cNvSpPr txBox="1"/>
          <p:nvPr/>
        </p:nvSpPr>
        <p:spPr>
          <a:xfrm>
            <a:off x="580979" y="790346"/>
            <a:ext cx="913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Laser power &amp; Scan speed &amp; Layer thickness</a:t>
            </a:r>
            <a:r>
              <a:rPr lang="ko-KR" altLang="en-US" dirty="0"/>
              <a:t>에 따른 </a:t>
            </a:r>
            <a:r>
              <a:rPr lang="ko-KR" altLang="en-US" dirty="0" err="1"/>
              <a:t>용융풀</a:t>
            </a:r>
            <a:r>
              <a:rPr lang="ko-KR" altLang="en-US" dirty="0"/>
              <a:t> 너비</a:t>
            </a:r>
            <a:r>
              <a:rPr lang="en-US" altLang="ko-KR" dirty="0"/>
              <a:t>/</a:t>
            </a:r>
            <a:r>
              <a:rPr lang="ko-KR" altLang="en-US" dirty="0"/>
              <a:t>깊이</a:t>
            </a:r>
            <a:r>
              <a:rPr lang="en-US" altLang="ko-KR" dirty="0"/>
              <a:t>/</a:t>
            </a:r>
            <a:r>
              <a:rPr lang="ko-KR" altLang="en-US" dirty="0"/>
              <a:t>높이 수식모델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CED1B-0C14-5EA1-ED07-F321C144C66C}"/>
              </a:ext>
            </a:extLst>
          </p:cNvPr>
          <p:cNvSpPr txBox="1"/>
          <p:nvPr/>
        </p:nvSpPr>
        <p:spPr>
          <a:xfrm>
            <a:off x="763859" y="1434236"/>
            <a:ext cx="574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</a:t>
            </a:r>
            <a:r>
              <a:rPr lang="en-US" altLang="ko-KR" dirty="0"/>
              <a:t>: </a:t>
            </a:r>
            <a:r>
              <a:rPr lang="ko-KR" altLang="en-US" dirty="0" err="1"/>
              <a:t>용융풀</a:t>
            </a:r>
            <a:r>
              <a:rPr lang="ko-KR" altLang="en-US" dirty="0"/>
              <a:t> 너비</a:t>
            </a:r>
            <a:r>
              <a:rPr lang="en-US" altLang="ko-KR" dirty="0"/>
              <a:t>/</a:t>
            </a:r>
            <a:r>
              <a:rPr lang="ko-KR" altLang="en-US" dirty="0"/>
              <a:t>깊이</a:t>
            </a:r>
            <a:r>
              <a:rPr lang="en-US" altLang="ko-KR" dirty="0"/>
              <a:t>/</a:t>
            </a:r>
            <a:r>
              <a:rPr lang="ko-KR" altLang="en-US" dirty="0"/>
              <a:t>높이 수식모델 </a:t>
            </a:r>
            <a:r>
              <a:rPr lang="en-US" altLang="ko-KR" dirty="0"/>
              <a:t>+ Line spacing</a:t>
            </a:r>
          </a:p>
          <a:p>
            <a:r>
              <a:rPr lang="ko-KR" altLang="en-US" dirty="0"/>
              <a:t>목적함수</a:t>
            </a:r>
            <a:r>
              <a:rPr lang="en-US" altLang="ko-KR" dirty="0"/>
              <a:t>:</a:t>
            </a:r>
            <a:r>
              <a:rPr lang="ko-KR" altLang="en-US" dirty="0"/>
              <a:t> 밀도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057AC-7688-52BB-CDBC-4BFA9B332826}"/>
              </a:ext>
            </a:extLst>
          </p:cNvPr>
          <p:cNvSpPr txBox="1"/>
          <p:nvPr/>
        </p:nvSpPr>
        <p:spPr>
          <a:xfrm>
            <a:off x="576170" y="4714146"/>
            <a:ext cx="574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</a:t>
            </a:r>
            <a:r>
              <a:rPr lang="en-US" altLang="ko-KR" dirty="0"/>
              <a:t>: </a:t>
            </a:r>
            <a:r>
              <a:rPr lang="ko-KR" altLang="en-US" dirty="0" err="1"/>
              <a:t>용융풀</a:t>
            </a:r>
            <a:r>
              <a:rPr lang="ko-KR" altLang="en-US" dirty="0"/>
              <a:t> 너비</a:t>
            </a:r>
            <a:r>
              <a:rPr lang="en-US" altLang="ko-KR" dirty="0"/>
              <a:t>/</a:t>
            </a:r>
            <a:r>
              <a:rPr lang="ko-KR" altLang="en-US" dirty="0"/>
              <a:t>깊이</a:t>
            </a:r>
            <a:r>
              <a:rPr lang="en-US" altLang="ko-KR" dirty="0"/>
              <a:t>/</a:t>
            </a:r>
            <a:r>
              <a:rPr lang="ko-KR" altLang="en-US" dirty="0"/>
              <a:t>높이 수식모델 </a:t>
            </a:r>
            <a:r>
              <a:rPr lang="en-US" altLang="ko-KR" dirty="0"/>
              <a:t>+ Line spacing</a:t>
            </a:r>
          </a:p>
          <a:p>
            <a:r>
              <a:rPr lang="ko-KR" altLang="en-US" dirty="0"/>
              <a:t>목적함수</a:t>
            </a:r>
            <a:r>
              <a:rPr lang="en-US" altLang="ko-KR" dirty="0"/>
              <a:t>:</a:t>
            </a:r>
            <a:r>
              <a:rPr lang="ko-KR" altLang="en-US" dirty="0"/>
              <a:t> 밀도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BABD1-CECD-9202-32D9-38F9550BF990}"/>
              </a:ext>
            </a:extLst>
          </p:cNvPr>
          <p:cNvSpPr txBox="1"/>
          <p:nvPr/>
        </p:nvSpPr>
        <p:spPr>
          <a:xfrm>
            <a:off x="576170" y="3793257"/>
            <a:ext cx="552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</a:t>
            </a:r>
            <a:r>
              <a:rPr lang="en-US" altLang="ko-KR" dirty="0"/>
              <a:t>: Laser power &amp; Scan speed &amp; </a:t>
            </a:r>
            <a:r>
              <a:rPr lang="en-US" altLang="ko-KR" strike="sngStrike" dirty="0">
                <a:solidFill>
                  <a:srgbClr val="FF0000"/>
                </a:solidFill>
              </a:rPr>
              <a:t>Layer thickness</a:t>
            </a:r>
          </a:p>
          <a:p>
            <a:r>
              <a:rPr lang="ko-KR" altLang="en-US" dirty="0"/>
              <a:t>목적함수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용융풀</a:t>
            </a:r>
            <a:r>
              <a:rPr lang="ko-KR" altLang="en-US" dirty="0"/>
              <a:t> 너비</a:t>
            </a:r>
            <a:r>
              <a:rPr lang="en-US" altLang="ko-KR" dirty="0"/>
              <a:t>/</a:t>
            </a:r>
            <a:r>
              <a:rPr lang="ko-KR" altLang="en-US" dirty="0"/>
              <a:t>깊이</a:t>
            </a:r>
            <a:r>
              <a:rPr lang="en-US" altLang="ko-KR" dirty="0"/>
              <a:t>/</a:t>
            </a:r>
            <a:r>
              <a:rPr lang="ko-KR" altLang="en-US" dirty="0"/>
              <a:t>높이 수식모델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CAB23DBE-8297-8937-7907-F586079E90F7}"/>
              </a:ext>
            </a:extLst>
          </p:cNvPr>
          <p:cNvSpPr/>
          <p:nvPr/>
        </p:nvSpPr>
        <p:spPr>
          <a:xfrm>
            <a:off x="6507675" y="3768054"/>
            <a:ext cx="835742" cy="16439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8E941-A1BD-C8E7-0E54-3CE102B2010F}"/>
              </a:ext>
            </a:extLst>
          </p:cNvPr>
          <p:cNvSpPr txBox="1"/>
          <p:nvPr/>
        </p:nvSpPr>
        <p:spPr>
          <a:xfrm>
            <a:off x="8002049" y="3768054"/>
            <a:ext cx="3944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변수</a:t>
            </a:r>
            <a:r>
              <a:rPr lang="en-US" altLang="ko-KR" b="1" dirty="0"/>
              <a:t>: </a:t>
            </a:r>
            <a:r>
              <a:rPr lang="en-US" altLang="ko-KR" dirty="0"/>
              <a:t>Laser power &amp; Scan speed &amp; </a:t>
            </a:r>
            <a:br>
              <a:rPr lang="en-US" altLang="ko-KR" dirty="0"/>
            </a:br>
            <a:r>
              <a:rPr lang="en-US" altLang="ko-KR" dirty="0"/>
              <a:t>Line spacing &amp; Layer thickness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398A5-734F-6186-4CE6-3F26C993D674}"/>
              </a:ext>
            </a:extLst>
          </p:cNvPr>
          <p:cNvSpPr txBox="1"/>
          <p:nvPr/>
        </p:nvSpPr>
        <p:spPr>
          <a:xfrm>
            <a:off x="8002049" y="505443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목적함수</a:t>
            </a:r>
            <a:r>
              <a:rPr lang="en-US" altLang="ko-KR" b="1" dirty="0"/>
              <a:t>: </a:t>
            </a:r>
            <a:r>
              <a:rPr lang="ko-KR" altLang="en-US" dirty="0"/>
              <a:t>밀도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0CA16B-F3D9-4E33-8D91-86B34E986DEB}"/>
              </a:ext>
            </a:extLst>
          </p:cNvPr>
          <p:cNvSpPr/>
          <p:nvPr/>
        </p:nvSpPr>
        <p:spPr>
          <a:xfrm>
            <a:off x="231058" y="3303639"/>
            <a:ext cx="11729884" cy="264487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4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34E87-6803-822B-2ED7-4877992ABABC}"/>
              </a:ext>
            </a:extLst>
          </p:cNvPr>
          <p:cNvSpPr txBox="1"/>
          <p:nvPr/>
        </p:nvSpPr>
        <p:spPr>
          <a:xfrm>
            <a:off x="347248" y="2073619"/>
            <a:ext cx="546335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금속 </a:t>
            </a:r>
            <a:r>
              <a:rPr lang="en-US" altLang="ko-KR" dirty="0"/>
              <a:t>3D </a:t>
            </a:r>
            <a:r>
              <a:rPr lang="ko-KR" altLang="en-US" dirty="0"/>
              <a:t>프린팅</a:t>
            </a:r>
            <a:r>
              <a:rPr lang="en-US" altLang="ko-KR" dirty="0"/>
              <a:t>: </a:t>
            </a:r>
            <a:r>
              <a:rPr lang="ko-KR" altLang="en-US" dirty="0"/>
              <a:t>품질</a:t>
            </a:r>
            <a:r>
              <a:rPr lang="en-US" altLang="ko-KR" dirty="0"/>
              <a:t>/</a:t>
            </a:r>
            <a:r>
              <a:rPr lang="ko-KR" altLang="en-US" dirty="0"/>
              <a:t>물성 제어 어려움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이유</a:t>
            </a:r>
            <a:r>
              <a:rPr lang="en-US" altLang="ko-KR" dirty="0"/>
              <a:t>) </a:t>
            </a:r>
            <a:r>
              <a:rPr lang="ko-KR" altLang="en-US" dirty="0"/>
              <a:t>장비</a:t>
            </a:r>
            <a:r>
              <a:rPr lang="en-US" altLang="ko-KR" dirty="0"/>
              <a:t>/</a:t>
            </a:r>
            <a:r>
              <a:rPr lang="ko-KR" altLang="en-US" dirty="0"/>
              <a:t>공정조건</a:t>
            </a:r>
            <a:r>
              <a:rPr lang="en-US" altLang="ko-KR" dirty="0"/>
              <a:t>/</a:t>
            </a:r>
            <a:r>
              <a:rPr lang="ko-KR" altLang="en-US" dirty="0"/>
              <a:t>소재에 따라 다 다르기 때문에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005A5-9BA1-9F2D-199B-7F19B0778A14}"/>
              </a:ext>
            </a:extLst>
          </p:cNvPr>
          <p:cNvSpPr txBox="1"/>
          <p:nvPr/>
        </p:nvSpPr>
        <p:spPr>
          <a:xfrm>
            <a:off x="428843" y="3647961"/>
            <a:ext cx="11763157" cy="1287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공정조건에 따른 </a:t>
            </a:r>
            <a:r>
              <a:rPr lang="ko-KR" altLang="en-US" dirty="0" err="1"/>
              <a:t>용융풀</a:t>
            </a:r>
            <a:r>
              <a:rPr lang="en-US" altLang="ko-KR" dirty="0"/>
              <a:t>/</a:t>
            </a:r>
            <a:r>
              <a:rPr lang="ko-KR" altLang="en-US" dirty="0"/>
              <a:t>품질 </a:t>
            </a:r>
            <a:r>
              <a:rPr lang="en-US" altLang="ko-KR" dirty="0"/>
              <a:t>DB – Stainless steel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Titanium </a:t>
            </a:r>
            <a:r>
              <a:rPr lang="ko-KR" altLang="en-US" dirty="0"/>
              <a:t>소재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오버샘플링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전이학습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데이터 기반 역으로 추정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왜 이렇게 달라지는지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분석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가이드라인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3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02CB74-198C-EA42-836D-D7272A5316AF}"/>
              </a:ext>
            </a:extLst>
          </p:cNvPr>
          <p:cNvGrpSpPr/>
          <p:nvPr/>
        </p:nvGrpSpPr>
        <p:grpSpPr>
          <a:xfrm>
            <a:off x="819992" y="1217860"/>
            <a:ext cx="10312619" cy="4754209"/>
            <a:chOff x="-363935" y="-102637"/>
            <a:chExt cx="15098704" cy="696063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B9C716-FD6E-7443-0708-91D790914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63935" y="-1"/>
              <a:ext cx="6866834" cy="6858001"/>
            </a:xfrm>
            <a:prstGeom prst="rect">
              <a:avLst/>
            </a:prstGeom>
          </p:spPr>
        </p:pic>
        <p:pic>
          <p:nvPicPr>
            <p:cNvPr id="1026" name="Picture 2" descr="Using R and SPARQL to make a correlation matrix | by Jamie Whyte | Swirrl's  Blog">
              <a:extLst>
                <a:ext uri="{FF2B5EF4-FFF2-40B4-BE49-F238E27FC236}">
                  <a16:creationId xmlns:a16="http://schemas.microsoft.com/office/drawing/2014/main" id="{EBC3E0A5-290E-6155-422F-973328564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6969" y="-102637"/>
              <a:ext cx="7797800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64102FE-DD1A-A9E6-BD7E-5ECB689EBBD1}"/>
              </a:ext>
            </a:extLst>
          </p:cNvPr>
          <p:cNvSpPr txBox="1"/>
          <p:nvPr/>
        </p:nvSpPr>
        <p:spPr>
          <a:xfrm>
            <a:off x="1376126" y="398353"/>
            <a:ext cx="887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목표</a:t>
            </a:r>
            <a:r>
              <a:rPr lang="en-US" altLang="ko-KR" dirty="0"/>
              <a:t>: </a:t>
            </a:r>
            <a:r>
              <a:rPr lang="ko-KR" altLang="en-US" dirty="0" err="1"/>
              <a:t>오버샘플링한</a:t>
            </a:r>
            <a:r>
              <a:rPr lang="ko-KR" altLang="en-US" dirty="0"/>
              <a:t> 데이터 기반 </a:t>
            </a:r>
            <a:r>
              <a:rPr lang="en-US" altLang="ko-KR" dirty="0"/>
              <a:t>2D/3D </a:t>
            </a:r>
            <a:r>
              <a:rPr lang="ko-KR" altLang="en-US" dirty="0"/>
              <a:t>그래프 제작 </a:t>
            </a:r>
            <a:r>
              <a:rPr lang="en-US" altLang="ko-KR" dirty="0"/>
              <a:t>&amp; Correlation matrix </a:t>
            </a:r>
            <a:r>
              <a:rPr lang="ko-KR" altLang="en-US" dirty="0"/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289357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AC8BC8-B39F-6562-57BC-B89A2E74A3DB}"/>
              </a:ext>
            </a:extLst>
          </p:cNvPr>
          <p:cNvSpPr/>
          <p:nvPr/>
        </p:nvSpPr>
        <p:spPr>
          <a:xfrm>
            <a:off x="742278" y="4317363"/>
            <a:ext cx="11323831" cy="24924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1EC14A-285E-3C71-F944-A27F678699B4}"/>
              </a:ext>
            </a:extLst>
          </p:cNvPr>
          <p:cNvSpPr/>
          <p:nvPr/>
        </p:nvSpPr>
        <p:spPr>
          <a:xfrm>
            <a:off x="742279" y="1469058"/>
            <a:ext cx="11323831" cy="2706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AF95DF-5AF7-AB9B-AF04-84A1B9274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99506"/>
              </p:ext>
            </p:extLst>
          </p:nvPr>
        </p:nvGraphicFramePr>
        <p:xfrm>
          <a:off x="1587500" y="964811"/>
          <a:ext cx="4508500" cy="39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374">
                  <a:extLst>
                    <a:ext uri="{9D8B030D-6E8A-4147-A177-3AD203B41FA5}">
                      <a16:colId xmlns:a16="http://schemas.microsoft.com/office/drawing/2014/main" val="3863862221"/>
                    </a:ext>
                  </a:extLst>
                </a:gridCol>
                <a:gridCol w="977212">
                  <a:extLst>
                    <a:ext uri="{9D8B030D-6E8A-4147-A177-3AD203B41FA5}">
                      <a16:colId xmlns:a16="http://schemas.microsoft.com/office/drawing/2014/main" val="4262758729"/>
                    </a:ext>
                  </a:extLst>
                </a:gridCol>
                <a:gridCol w="1208824">
                  <a:extLst>
                    <a:ext uri="{9D8B030D-6E8A-4147-A177-3AD203B41FA5}">
                      <a16:colId xmlns:a16="http://schemas.microsoft.com/office/drawing/2014/main" val="2787835332"/>
                    </a:ext>
                  </a:extLst>
                </a:gridCol>
                <a:gridCol w="1434090">
                  <a:extLst>
                    <a:ext uri="{9D8B030D-6E8A-4147-A177-3AD203B41FA5}">
                      <a16:colId xmlns:a16="http://schemas.microsoft.com/office/drawing/2014/main" val="8357018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Scan speed</a:t>
                      </a:r>
                      <a:endParaRPr lang="en-US" sz="1100" b="1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Laser power</a:t>
                      </a:r>
                      <a:endParaRPr lang="en-US" sz="1100" b="1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Line spacing (s)</a:t>
                      </a:r>
                      <a:endParaRPr lang="en-US" sz="1100" b="1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Layer thickness (t)</a:t>
                      </a:r>
                      <a:endParaRPr lang="en-US" sz="1100" b="1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408829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mm/s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mm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mm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67648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0B8310-3B00-B834-DC46-16819E22E3A0}"/>
              </a:ext>
            </a:extLst>
          </p:cNvPr>
          <p:cNvSpPr txBox="1"/>
          <p:nvPr/>
        </p:nvSpPr>
        <p:spPr>
          <a:xfrm>
            <a:off x="1587500" y="52359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 baseline="30000" dirty="0"/>
              <a:t>st</a:t>
            </a:r>
            <a:r>
              <a:rPr lang="en-US" altLang="ko-KR" b="1" dirty="0"/>
              <a:t> </a:t>
            </a:r>
            <a:r>
              <a:rPr lang="ko-KR" altLang="en-US" b="1" dirty="0"/>
              <a:t>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57D30-DF80-156E-678C-684F8FEFFF2E}"/>
              </a:ext>
            </a:extLst>
          </p:cNvPr>
          <p:cNvSpPr txBox="1"/>
          <p:nvPr/>
        </p:nvSpPr>
        <p:spPr>
          <a:xfrm>
            <a:off x="1587499" y="1528053"/>
            <a:ext cx="529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1st</a:t>
            </a:r>
            <a:r>
              <a:rPr lang="ko-KR" altLang="en-US" b="1" dirty="0"/>
              <a:t> </a:t>
            </a:r>
            <a:r>
              <a:rPr lang="en-US" altLang="ko-KR" b="1" dirty="0"/>
              <a:t>Objective (2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</a:t>
            </a:r>
            <a:r>
              <a:rPr lang="ko-KR" altLang="en-US" b="1" dirty="0"/>
              <a:t>변수</a:t>
            </a:r>
            <a:r>
              <a:rPr lang="en-US" altLang="ko-KR" b="1" dirty="0"/>
              <a:t>): 1st</a:t>
            </a:r>
            <a:r>
              <a:rPr lang="ko-KR" altLang="en-US" b="1" dirty="0"/>
              <a:t> 변수에 영향을 받음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496E949-E382-8A52-976B-EAA138958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410804"/>
              </p:ext>
            </p:extLst>
          </p:nvPr>
        </p:nvGraphicFramePr>
        <p:xfrm>
          <a:off x="1684111" y="2174068"/>
          <a:ext cx="43053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1541073966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324641302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803995331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Melt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pool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 (</a:t>
                      </a:r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용융풀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녹은 형상의 치수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199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Width</a:t>
                      </a:r>
                      <a:endParaRPr lang="en-US" sz="1100" b="1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Depth</a:t>
                      </a:r>
                      <a:endParaRPr lang="en-US" sz="1100" b="1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Height</a:t>
                      </a:r>
                      <a:endParaRPr lang="en-US" sz="1100" b="1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494693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AE8B446-0753-7918-80A6-937220A2A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38413"/>
              </p:ext>
            </p:extLst>
          </p:nvPr>
        </p:nvGraphicFramePr>
        <p:xfrm>
          <a:off x="2192225" y="3404083"/>
          <a:ext cx="3786080" cy="354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3535">
                  <a:extLst>
                    <a:ext uri="{9D8B030D-6E8A-4147-A177-3AD203B41FA5}">
                      <a16:colId xmlns:a16="http://schemas.microsoft.com/office/drawing/2014/main" val="3231918414"/>
                    </a:ext>
                  </a:extLst>
                </a:gridCol>
                <a:gridCol w="1702545">
                  <a:extLst>
                    <a:ext uri="{9D8B030D-6E8A-4147-A177-3AD203B41FA5}">
                      <a16:colId xmlns:a16="http://schemas.microsoft.com/office/drawing/2014/main" val="54027767"/>
                    </a:ext>
                  </a:extLst>
                </a:gridCol>
              </a:tblGrid>
              <a:tr h="1607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Line spacing / </a:t>
                      </a:r>
                      <a:r>
                        <a:rPr lang="en-US" sz="1100" u="none" strike="noStrike" dirty="0" err="1">
                          <a:effectLst/>
                        </a:rPr>
                        <a:t>H_max</a:t>
                      </a:r>
                      <a:endParaRPr lang="en-US" sz="1100" b="1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Keyholing</a:t>
                      </a:r>
                      <a:endParaRPr lang="en-US" sz="1100" b="1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9105000"/>
                  </a:ext>
                </a:extLst>
              </a:tr>
              <a:tr h="1607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(Depth/width)</a:t>
                      </a:r>
                      <a:endParaRPr lang="en-US" sz="11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6138597"/>
                  </a:ext>
                </a:extLst>
              </a:tr>
            </a:tbl>
          </a:graphicData>
        </a:graphic>
      </p:graphicFrame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1F5034B6-830B-7B0A-33DC-B9EDC3FB5539}"/>
              </a:ext>
            </a:extLst>
          </p:cNvPr>
          <p:cNvSpPr/>
          <p:nvPr/>
        </p:nvSpPr>
        <p:spPr>
          <a:xfrm rot="5400000">
            <a:off x="3872661" y="1466620"/>
            <a:ext cx="425513" cy="27114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57850-44AB-A06F-E191-3DEAA0501C66}"/>
              </a:ext>
            </a:extLst>
          </p:cNvPr>
          <p:cNvSpPr txBox="1"/>
          <p:nvPr/>
        </p:nvSpPr>
        <p:spPr>
          <a:xfrm>
            <a:off x="2041364" y="3035091"/>
            <a:ext cx="405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Melt pool size </a:t>
            </a:r>
            <a:r>
              <a:rPr lang="ko-KR" altLang="en-US" sz="1400" b="1" dirty="0"/>
              <a:t>기반 </a:t>
            </a:r>
            <a:r>
              <a:rPr lang="en-US" altLang="ko-KR" sz="1400" b="1" dirty="0"/>
              <a:t>Dimensionless parameter</a:t>
            </a:r>
            <a:endParaRPr lang="ko-KR" altLang="en-US" sz="14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18D210C-9045-5B98-2295-61A6D163A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926176"/>
              </p:ext>
            </p:extLst>
          </p:nvPr>
        </p:nvGraphicFramePr>
        <p:xfrm>
          <a:off x="6268959" y="2335247"/>
          <a:ext cx="5448300" cy="563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0395">
                  <a:extLst>
                    <a:ext uri="{9D8B030D-6E8A-4147-A177-3AD203B41FA5}">
                      <a16:colId xmlns:a16="http://schemas.microsoft.com/office/drawing/2014/main" val="501752942"/>
                    </a:ext>
                  </a:extLst>
                </a:gridCol>
                <a:gridCol w="1943855">
                  <a:extLst>
                    <a:ext uri="{9D8B030D-6E8A-4147-A177-3AD203B41FA5}">
                      <a16:colId xmlns:a16="http://schemas.microsoft.com/office/drawing/2014/main" val="2767175648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333731155"/>
                    </a:ext>
                  </a:extLst>
                </a:gridCol>
              </a:tblGrid>
              <a:tr h="196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Spattering (</a:t>
                      </a:r>
                      <a:r>
                        <a:rPr lang="ko-KR" altLang="en-US" sz="1100" u="none" strike="noStrike" dirty="0">
                          <a:effectLst/>
                        </a:rPr>
                        <a:t>파우더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용융금속이 튀는 것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Denudation width: Multi-layer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9C57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9C57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주변 금속분말을 날려버리는 정도</a:t>
                      </a:r>
                      <a:r>
                        <a:rPr lang="en-US" altLang="ko-KR" sz="1100" b="0" i="0" u="none" strike="noStrike" dirty="0">
                          <a:solidFill>
                            <a:srgbClr val="9C57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Surface roughness (Ra, um)</a:t>
                      </a:r>
                      <a:endParaRPr lang="en-US" sz="1100" b="1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735205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(area)</a:t>
                      </a:r>
                      <a:endParaRPr lang="en-US" sz="11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507898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918470-5B4D-12DF-D208-970057844DB9}"/>
              </a:ext>
            </a:extLst>
          </p:cNvPr>
          <p:cNvSpPr/>
          <p:nvPr/>
        </p:nvSpPr>
        <p:spPr>
          <a:xfrm>
            <a:off x="1149790" y="1897385"/>
            <a:ext cx="4946210" cy="21431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0805D-735E-FE3B-5BD2-145EC2D63585}"/>
              </a:ext>
            </a:extLst>
          </p:cNvPr>
          <p:cNvSpPr txBox="1"/>
          <p:nvPr/>
        </p:nvSpPr>
        <p:spPr>
          <a:xfrm>
            <a:off x="210146" y="68265"/>
            <a:ext cx="507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목적</a:t>
            </a:r>
            <a:r>
              <a:rPr lang="en-US" altLang="ko-KR" b="1" dirty="0"/>
              <a:t>: 1</a:t>
            </a:r>
            <a:r>
              <a:rPr lang="en-US" altLang="ko-KR" b="1" baseline="30000" dirty="0"/>
              <a:t>st</a:t>
            </a:r>
            <a:r>
              <a:rPr lang="en-US" altLang="ko-KR" b="1" dirty="0"/>
              <a:t> </a:t>
            </a:r>
            <a:r>
              <a:rPr lang="ko-KR" altLang="en-US" b="1" dirty="0"/>
              <a:t>변수에 따른 품질</a:t>
            </a:r>
            <a:r>
              <a:rPr lang="en-US" altLang="ko-KR" b="1" dirty="0"/>
              <a:t>/</a:t>
            </a:r>
            <a:r>
              <a:rPr lang="ko-KR" altLang="en-US" b="1" dirty="0"/>
              <a:t>물성 예측 </a:t>
            </a:r>
            <a:r>
              <a:rPr lang="en-US" altLang="ko-KR" b="1" dirty="0"/>
              <a:t>&amp; </a:t>
            </a:r>
            <a:r>
              <a:rPr lang="ko-KR" altLang="en-US" b="1" dirty="0"/>
              <a:t>최적화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7E0E2DE-5909-F291-4C93-DC8214D532D9}"/>
              </a:ext>
            </a:extLst>
          </p:cNvPr>
          <p:cNvSpPr/>
          <p:nvPr/>
        </p:nvSpPr>
        <p:spPr>
          <a:xfrm>
            <a:off x="210146" y="597529"/>
            <a:ext cx="434567" cy="61815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61ADEF-8AE2-F3CD-D19E-C47168F2A0A0}"/>
              </a:ext>
            </a:extLst>
          </p:cNvPr>
          <p:cNvSpPr txBox="1"/>
          <p:nvPr/>
        </p:nvSpPr>
        <p:spPr>
          <a:xfrm>
            <a:off x="1587499" y="4268997"/>
            <a:ext cx="542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2nd</a:t>
            </a:r>
            <a:r>
              <a:rPr lang="ko-KR" altLang="en-US" b="1" dirty="0"/>
              <a:t> </a:t>
            </a:r>
            <a:r>
              <a:rPr lang="en-US" altLang="ko-KR" b="1" dirty="0"/>
              <a:t>Objective (3rd </a:t>
            </a:r>
            <a:r>
              <a:rPr lang="ko-KR" altLang="en-US" b="1" dirty="0"/>
              <a:t>변수</a:t>
            </a:r>
            <a:r>
              <a:rPr lang="en-US" altLang="ko-KR" b="1" dirty="0"/>
              <a:t>): 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</a:t>
            </a:r>
            <a:r>
              <a:rPr lang="ko-KR" altLang="en-US" b="1" dirty="0"/>
              <a:t>변수에 영향을 받음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EB44A14-61A9-2087-D922-696E61D99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70738"/>
              </p:ext>
            </p:extLst>
          </p:nvPr>
        </p:nvGraphicFramePr>
        <p:xfrm>
          <a:off x="1689100" y="4724617"/>
          <a:ext cx="1790700" cy="65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364614284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Relative density</a:t>
                      </a:r>
                      <a:endParaRPr lang="en-US" sz="1100" b="1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0164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(1-Porosity)</a:t>
                      </a:r>
                      <a:endParaRPr lang="en-US" sz="11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25679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%</a:t>
                      </a:r>
                      <a:endParaRPr lang="en-US" altLang="ko-KR" sz="11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630001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BE08E7F-F84F-0EE1-E842-2EF26076E26F}"/>
              </a:ext>
            </a:extLst>
          </p:cNvPr>
          <p:cNvSpPr txBox="1"/>
          <p:nvPr/>
        </p:nvSpPr>
        <p:spPr>
          <a:xfrm>
            <a:off x="1587499" y="5605025"/>
            <a:ext cx="967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baseline="30000" dirty="0"/>
              <a:t>rd</a:t>
            </a:r>
            <a:r>
              <a:rPr lang="en-US" altLang="ko-KR" b="1" dirty="0"/>
              <a:t> (Final)</a:t>
            </a:r>
            <a:r>
              <a:rPr lang="ko-KR" altLang="en-US" b="1" dirty="0"/>
              <a:t> </a:t>
            </a:r>
            <a:r>
              <a:rPr lang="en-US" altLang="ko-KR" b="1" dirty="0"/>
              <a:t>Objective: (</a:t>
            </a:r>
            <a:r>
              <a:rPr lang="ko-KR" altLang="en-US" b="1" dirty="0"/>
              <a:t>물성의 경우 </a:t>
            </a:r>
            <a:r>
              <a:rPr lang="en-US" altLang="ko-KR" b="1" dirty="0"/>
              <a:t>3rd </a:t>
            </a:r>
            <a:r>
              <a:rPr lang="ko-KR" altLang="en-US" b="1" dirty="0"/>
              <a:t>변수에 영향을 많이 받음</a:t>
            </a:r>
            <a:r>
              <a:rPr lang="en-US" altLang="ko-KR" b="1" dirty="0"/>
              <a:t>)+2</a:t>
            </a:r>
            <a:r>
              <a:rPr lang="en-US" altLang="ko-KR" b="1" baseline="30000" dirty="0"/>
              <a:t>nd </a:t>
            </a:r>
            <a:r>
              <a:rPr lang="ko-KR" altLang="en-US" b="1" dirty="0"/>
              <a:t>변수에도 영향을 받음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C990A8-7B57-7066-C133-11898B0C6FF6}"/>
              </a:ext>
            </a:extLst>
          </p:cNvPr>
          <p:cNvSpPr txBox="1"/>
          <p:nvPr/>
        </p:nvSpPr>
        <p:spPr>
          <a:xfrm>
            <a:off x="1808430" y="6197540"/>
            <a:ext cx="9191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u="sng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Hardness, Tensile Properties</a:t>
            </a:r>
            <a:r>
              <a:rPr lang="en-US" altLang="ko-KR" sz="1400" b="1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i="0" u="sng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Dimensional Accuracy, Productivity, Deformation, </a:t>
            </a:r>
            <a:r>
              <a:rPr lang="en-US" altLang="ko-KR" sz="1400" b="1" i="0" u="sng" strike="noStrike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Overmelting</a:t>
            </a:r>
            <a:r>
              <a:rPr lang="en-US" altLang="ko-KR" sz="1400" b="1" i="0" u="sng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depth</a:t>
            </a:r>
            <a:endParaRPr lang="ko-KR" altLang="en-US" sz="1400" u="sng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21E4B-8E50-42A8-0047-4C4190AA7BB9}"/>
              </a:ext>
            </a:extLst>
          </p:cNvPr>
          <p:cNvSpPr txBox="1"/>
          <p:nvPr/>
        </p:nvSpPr>
        <p:spPr>
          <a:xfrm>
            <a:off x="2610335" y="6490053"/>
            <a:ext cx="690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물성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9FC67-0F4F-022D-2EBE-B2EF78977AB8}"/>
              </a:ext>
            </a:extLst>
          </p:cNvPr>
          <p:cNvSpPr txBox="1"/>
          <p:nvPr/>
        </p:nvSpPr>
        <p:spPr>
          <a:xfrm>
            <a:off x="6564768" y="6480999"/>
            <a:ext cx="690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85A5CB-2D1F-25BF-579A-9362EC33EA24}"/>
              </a:ext>
            </a:extLst>
          </p:cNvPr>
          <p:cNvSpPr txBox="1"/>
          <p:nvPr/>
        </p:nvSpPr>
        <p:spPr>
          <a:xfrm>
            <a:off x="3622895" y="4849676"/>
            <a:ext cx="5407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기공율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Relative density 99%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 </a:t>
            </a:r>
            <a:r>
              <a:rPr lang="ko-KR" altLang="en-US" sz="14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기공율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(Porosity)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1%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2E62D6-C3A0-8809-084E-E7AD961510A7}"/>
              </a:ext>
            </a:extLst>
          </p:cNvPr>
          <p:cNvSpPr txBox="1"/>
          <p:nvPr/>
        </p:nvSpPr>
        <p:spPr>
          <a:xfrm>
            <a:off x="9399509" y="1176545"/>
            <a:ext cx="2922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Microscale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복잡한 현상들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833119-F76A-7339-4B1E-CDE8813EA541}"/>
              </a:ext>
            </a:extLst>
          </p:cNvPr>
          <p:cNvSpPr txBox="1"/>
          <p:nvPr/>
        </p:nvSpPr>
        <p:spPr>
          <a:xfrm>
            <a:off x="8519311" y="4337846"/>
            <a:ext cx="3672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Macroscale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파트를 만들 때 품질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물성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CAEB1-A5CE-2850-139D-180F90350448}"/>
              </a:ext>
            </a:extLst>
          </p:cNvPr>
          <p:cNvSpPr txBox="1"/>
          <p:nvPr/>
        </p:nvSpPr>
        <p:spPr>
          <a:xfrm>
            <a:off x="6268959" y="3020000"/>
            <a:ext cx="48647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Spatter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많이 튈수록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클수록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품질이 안 좋음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Denudation width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클수록 품질이 안 좋음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 roughness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클수록 품질이 안 좋음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6539F-9C95-9481-DCD5-1FC3A28B876B}"/>
              </a:ext>
            </a:extLst>
          </p:cNvPr>
          <p:cNvCxnSpPr/>
          <p:nvPr/>
        </p:nvCxnSpPr>
        <p:spPr>
          <a:xfrm>
            <a:off x="1442643" y="2528610"/>
            <a:ext cx="0" cy="210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33E58B-68C1-2BA6-7CE5-3A58A6ED6B39}"/>
              </a:ext>
            </a:extLst>
          </p:cNvPr>
          <p:cNvCxnSpPr>
            <a:cxnSpLocks/>
          </p:cNvCxnSpPr>
          <p:nvPr/>
        </p:nvCxnSpPr>
        <p:spPr>
          <a:xfrm>
            <a:off x="1442643" y="4915145"/>
            <a:ext cx="0" cy="1415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2F6FDCA-3364-0FA4-8015-19421EE13BF0}"/>
              </a:ext>
            </a:extLst>
          </p:cNvPr>
          <p:cNvCxnSpPr>
            <a:cxnSpLocks/>
          </p:cNvCxnSpPr>
          <p:nvPr/>
        </p:nvCxnSpPr>
        <p:spPr>
          <a:xfrm>
            <a:off x="9174805" y="3709933"/>
            <a:ext cx="0" cy="241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51EDA06-75F3-4782-0E59-DCBEE98EEF2A}"/>
              </a:ext>
            </a:extLst>
          </p:cNvPr>
          <p:cNvSpPr txBox="1"/>
          <p:nvPr/>
        </p:nvSpPr>
        <p:spPr>
          <a:xfrm>
            <a:off x="1146424" y="1878927"/>
            <a:ext cx="2922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변수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551E1D-F04D-D6ED-DCE6-517B851708D3}"/>
              </a:ext>
            </a:extLst>
          </p:cNvPr>
          <p:cNvSpPr txBox="1"/>
          <p:nvPr/>
        </p:nvSpPr>
        <p:spPr>
          <a:xfrm>
            <a:off x="4253914" y="3760278"/>
            <a:ext cx="18784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에너지가 높은 경우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17E438-DA37-0AC7-1C75-93BC66D610E6}"/>
              </a:ext>
            </a:extLst>
          </p:cNvPr>
          <p:cNvSpPr txBox="1"/>
          <p:nvPr/>
        </p:nvSpPr>
        <p:spPr>
          <a:xfrm>
            <a:off x="2420108" y="3766589"/>
            <a:ext cx="1804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에너지가 낮은 경우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결함</a:t>
            </a:r>
          </a:p>
        </p:txBody>
      </p:sp>
    </p:spTree>
    <p:extLst>
      <p:ext uri="{BB962C8B-B14F-4D97-AF65-F5344CB8AC3E}">
        <p14:creationId xmlns:p14="http://schemas.microsoft.com/office/powerpoint/2010/main" val="48576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71F249D-BD6D-76DD-0B44-616052A6819D}"/>
              </a:ext>
            </a:extLst>
          </p:cNvPr>
          <p:cNvGrpSpPr/>
          <p:nvPr/>
        </p:nvGrpSpPr>
        <p:grpSpPr>
          <a:xfrm>
            <a:off x="1938180" y="3391663"/>
            <a:ext cx="8322703" cy="2826156"/>
            <a:chOff x="623386" y="3395871"/>
            <a:chExt cx="8322703" cy="282615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82B912D-5686-86B3-F47F-F8B3F8AD6F75}"/>
                </a:ext>
              </a:extLst>
            </p:cNvPr>
            <p:cNvSpPr/>
            <p:nvPr/>
          </p:nvSpPr>
          <p:spPr>
            <a:xfrm>
              <a:off x="623386" y="3395871"/>
              <a:ext cx="8282344" cy="2826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F766B6C9-FE42-EB6A-DD26-E2675E90A6AF}"/>
                </a:ext>
              </a:extLst>
            </p:cNvPr>
            <p:cNvSpPr/>
            <p:nvPr/>
          </p:nvSpPr>
          <p:spPr bwMode="auto">
            <a:xfrm flipH="1">
              <a:off x="8684337" y="5970897"/>
              <a:ext cx="210970" cy="24183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91421" tIns="45711" rIns="91421" bIns="45711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h="0"/>
              </a:sp3d>
            </a:bodyPr>
            <a:lstStyle/>
            <a:p>
              <a:pPr marL="0" marR="0" lvl="0" indent="0" algn="l" defTabSz="91421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5" name="Picture 2" descr="D:\제작\아이엠-KT제주도\사용이미지\009 [변환됨].png">
              <a:extLst>
                <a:ext uri="{FF2B5EF4-FFF2-40B4-BE49-F238E27FC236}">
                  <a16:creationId xmlns:a16="http://schemas.microsoft.com/office/drawing/2014/main" id="{B3DB7C87-D489-4AD1-644A-291AA2ED4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4930365">
              <a:off x="8638639" y="5905611"/>
              <a:ext cx="291873" cy="323026"/>
            </a:xfrm>
            <a:prstGeom prst="rect">
              <a:avLst/>
            </a:prstGeom>
            <a:noFill/>
            <a:effectLst>
              <a:outerShdw blurRad="101600" dist="12700" sx="101000" sy="101000" algn="l" rotWithShape="0">
                <a:prstClr val="black">
                  <a:alpha val="5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14C249-CFA4-F945-CAA3-3235FE64D7BE}"/>
              </a:ext>
            </a:extLst>
          </p:cNvPr>
          <p:cNvGrpSpPr/>
          <p:nvPr/>
        </p:nvGrpSpPr>
        <p:grpSpPr>
          <a:xfrm>
            <a:off x="1934648" y="1175563"/>
            <a:ext cx="8322703" cy="2111530"/>
            <a:chOff x="623386" y="4110497"/>
            <a:chExt cx="8322703" cy="21115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4F9559-8F35-76D0-8FED-F65C8880FD21}"/>
                </a:ext>
              </a:extLst>
            </p:cNvPr>
            <p:cNvSpPr/>
            <p:nvPr/>
          </p:nvSpPr>
          <p:spPr>
            <a:xfrm>
              <a:off x="623386" y="4110497"/>
              <a:ext cx="8282344" cy="2111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ADB25F3-1559-064C-2054-771A85A7BD81}"/>
                </a:ext>
              </a:extLst>
            </p:cNvPr>
            <p:cNvSpPr/>
            <p:nvPr/>
          </p:nvSpPr>
          <p:spPr bwMode="auto">
            <a:xfrm flipH="1">
              <a:off x="8684337" y="5970897"/>
              <a:ext cx="210970" cy="24183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91421" tIns="45711" rIns="91421" bIns="45711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h="0"/>
              </a:sp3d>
            </a:bodyPr>
            <a:lstStyle/>
            <a:p>
              <a:pPr marL="0" marR="0" lvl="0" indent="0" algn="l" defTabSz="91421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9" name="Picture 2" descr="D:\제작\아이엠-KT제주도\사용이미지\009 [변환됨].png">
              <a:extLst>
                <a:ext uri="{FF2B5EF4-FFF2-40B4-BE49-F238E27FC236}">
                  <a16:creationId xmlns:a16="http://schemas.microsoft.com/office/drawing/2014/main" id="{468B5599-0DA9-0F67-3813-6F699F579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4930365">
              <a:off x="8638639" y="5905611"/>
              <a:ext cx="291873" cy="323026"/>
            </a:xfrm>
            <a:prstGeom prst="rect">
              <a:avLst/>
            </a:prstGeom>
            <a:noFill/>
            <a:effectLst>
              <a:outerShdw blurRad="101600" dist="12700" sx="101000" sy="101000" algn="l" rotWithShape="0">
                <a:prstClr val="black">
                  <a:alpha val="5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F926F5-7EB6-0B34-FDA6-D0AAE2FE6411}"/>
              </a:ext>
            </a:extLst>
          </p:cNvPr>
          <p:cNvGrpSpPr/>
          <p:nvPr/>
        </p:nvGrpSpPr>
        <p:grpSpPr>
          <a:xfrm>
            <a:off x="1934647" y="677260"/>
            <a:ext cx="8513124" cy="338554"/>
            <a:chOff x="227725" y="2980259"/>
            <a:chExt cx="8513124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4277A3-E8C5-88BD-33FC-0EA081BABD80}"/>
                </a:ext>
              </a:extLst>
            </p:cNvPr>
            <p:cNvSpPr txBox="1"/>
            <p:nvPr/>
          </p:nvSpPr>
          <p:spPr>
            <a:xfrm>
              <a:off x="409432" y="2980259"/>
              <a:ext cx="83314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00" latinLnBrk="1"/>
              <a:r>
                <a:rPr lang="en-US" altLang="ko-KR" sz="160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Process-related physical metallurgical phenomena</a:t>
              </a:r>
              <a:endParaRPr lang="ko-KR" altLang="en-US" sz="1600" b="1" spc="-30" dirty="0">
                <a:ln>
                  <a:solidFill>
                    <a:prstClr val="black">
                      <a:alpha val="0"/>
                    </a:prst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12" name="그룹 42">
              <a:extLst>
                <a:ext uri="{FF2B5EF4-FFF2-40B4-BE49-F238E27FC236}">
                  <a16:creationId xmlns:a16="http://schemas.microsoft.com/office/drawing/2014/main" id="{7619B8D7-4F47-29F1-E6A4-035B9BCEE308}"/>
                </a:ext>
              </a:extLst>
            </p:cNvPr>
            <p:cNvGrpSpPr/>
            <p:nvPr/>
          </p:nvGrpSpPr>
          <p:grpSpPr>
            <a:xfrm>
              <a:off x="227725" y="3080777"/>
              <a:ext cx="162437" cy="159740"/>
              <a:chOff x="769259" y="1748972"/>
              <a:chExt cx="391883" cy="384628"/>
            </a:xfrm>
          </p:grpSpPr>
          <p:sp>
            <p:nvSpPr>
              <p:cNvPr id="13" name="직사각형 44">
                <a:extLst>
                  <a:ext uri="{FF2B5EF4-FFF2-40B4-BE49-F238E27FC236}">
                    <a16:creationId xmlns:a16="http://schemas.microsoft.com/office/drawing/2014/main" id="{B079AD29-0E12-8211-3C41-A91215FE4A06}"/>
                  </a:ext>
                </a:extLst>
              </p:cNvPr>
              <p:cNvSpPr/>
              <p:nvPr/>
            </p:nvSpPr>
            <p:spPr>
              <a:xfrm>
                <a:off x="834571" y="1807029"/>
                <a:ext cx="326571" cy="326571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4" name="직사각형 45">
                <a:extLst>
                  <a:ext uri="{FF2B5EF4-FFF2-40B4-BE49-F238E27FC236}">
                    <a16:creationId xmlns:a16="http://schemas.microsoft.com/office/drawing/2014/main" id="{87B1A77D-9603-B1BA-AE11-1E6054F3C26E}"/>
                  </a:ext>
                </a:extLst>
              </p:cNvPr>
              <p:cNvSpPr/>
              <p:nvPr/>
            </p:nvSpPr>
            <p:spPr>
              <a:xfrm>
                <a:off x="769259" y="1748972"/>
                <a:ext cx="326572" cy="326571"/>
              </a:xfrm>
              <a:prstGeom prst="rect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934F8B-5A0E-B2C7-F6EA-F6EAF10C0AC7}"/>
              </a:ext>
            </a:extLst>
          </p:cNvPr>
          <p:cNvSpPr txBox="1"/>
          <p:nvPr/>
        </p:nvSpPr>
        <p:spPr>
          <a:xfrm>
            <a:off x="2081567" y="1996496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485C6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Powder melting</a:t>
            </a:r>
            <a:endParaRPr lang="ko-KR" altLang="en-US" sz="1400" b="1" dirty="0">
              <a:solidFill>
                <a:srgbClr val="485C6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34249-5C8E-C7E6-56B0-AD2F44956CF5}"/>
              </a:ext>
            </a:extLst>
          </p:cNvPr>
          <p:cNvSpPr txBox="1"/>
          <p:nvPr/>
        </p:nvSpPr>
        <p:spPr>
          <a:xfrm>
            <a:off x="7689934" y="2014876"/>
            <a:ext cx="224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Particle-sized denudation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46F6CA0-1948-E79C-5157-FFB6CAFCCF85}"/>
              </a:ext>
            </a:extLst>
          </p:cNvPr>
          <p:cNvSpPr/>
          <p:nvPr/>
        </p:nvSpPr>
        <p:spPr>
          <a:xfrm>
            <a:off x="7304719" y="2058239"/>
            <a:ext cx="357407" cy="22938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50000"/>
                  <a:alpha val="80000"/>
                </a:schemeClr>
              </a:gs>
              <a:gs pos="53000">
                <a:schemeClr val="accent2">
                  <a:lumMod val="75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8BB73-9A12-25A8-2382-D2B16F75CD99}"/>
              </a:ext>
            </a:extLst>
          </p:cNvPr>
          <p:cNvSpPr txBox="1"/>
          <p:nvPr/>
        </p:nvSpPr>
        <p:spPr>
          <a:xfrm>
            <a:off x="4207535" y="1229617"/>
            <a:ext cx="2437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485C6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Laser-powder interaction</a:t>
            </a:r>
            <a:endParaRPr lang="ko-KR" altLang="en-US" sz="1400" b="1" dirty="0">
              <a:solidFill>
                <a:srgbClr val="485C6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F420E-E953-1A80-252E-6D71B6DA43BD}"/>
              </a:ext>
            </a:extLst>
          </p:cNvPr>
          <p:cNvSpPr txBox="1"/>
          <p:nvPr/>
        </p:nvSpPr>
        <p:spPr>
          <a:xfrm>
            <a:off x="4812547" y="2004932"/>
            <a:ext cx="2530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Surface energy induced force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9527C-0980-1F19-0E8C-E602E2578899}"/>
              </a:ext>
            </a:extLst>
          </p:cNvPr>
          <p:cNvSpPr txBox="1"/>
          <p:nvPr/>
        </p:nvSpPr>
        <p:spPr>
          <a:xfrm>
            <a:off x="5177381" y="3646100"/>
            <a:ext cx="2372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485C6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Denudation &amp; Spattering</a:t>
            </a:r>
            <a:endParaRPr lang="ko-KR" altLang="en-US" sz="1400" b="1" dirty="0">
              <a:solidFill>
                <a:srgbClr val="485C6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9BC6D4-7C6A-3E36-779B-5ED1EB9E5739}"/>
              </a:ext>
            </a:extLst>
          </p:cNvPr>
          <p:cNvSpPr txBox="1"/>
          <p:nvPr/>
        </p:nvSpPr>
        <p:spPr>
          <a:xfrm>
            <a:off x="6923661" y="4015863"/>
            <a:ext cx="191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Extensive denudation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D36011-6538-A41C-A231-2C95DB05DE02}"/>
              </a:ext>
            </a:extLst>
          </p:cNvPr>
          <p:cNvSpPr txBox="1"/>
          <p:nvPr/>
        </p:nvSpPr>
        <p:spPr>
          <a:xfrm>
            <a:off x="4966010" y="4016737"/>
            <a:ext cx="1578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Evaporating force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6CA2282-5BDE-D7CE-89F3-39D48197EA5F}"/>
              </a:ext>
            </a:extLst>
          </p:cNvPr>
          <p:cNvSpPr/>
          <p:nvPr/>
        </p:nvSpPr>
        <p:spPr>
          <a:xfrm>
            <a:off x="6550439" y="4072047"/>
            <a:ext cx="357407" cy="22938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50000"/>
                  <a:alpha val="80000"/>
                </a:schemeClr>
              </a:gs>
              <a:gs pos="53000">
                <a:schemeClr val="accent2">
                  <a:lumMod val="75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475E0C-1E36-38A9-63A8-5C4B2939EFDC}"/>
              </a:ext>
            </a:extLst>
          </p:cNvPr>
          <p:cNvGrpSpPr/>
          <p:nvPr/>
        </p:nvGrpSpPr>
        <p:grpSpPr>
          <a:xfrm>
            <a:off x="2389177" y="3612241"/>
            <a:ext cx="5308642" cy="2513485"/>
            <a:chOff x="685312" y="3591522"/>
            <a:chExt cx="6107111" cy="289153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CDFA33-D15D-B090-155E-DAD65BAD7FC6}"/>
                </a:ext>
              </a:extLst>
            </p:cNvPr>
            <p:cNvSpPr txBox="1"/>
            <p:nvPr/>
          </p:nvSpPr>
          <p:spPr>
            <a:xfrm>
              <a:off x="685312" y="5777653"/>
              <a:ext cx="1954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Heat flux</a:t>
              </a:r>
            </a:p>
            <a:p>
              <a:r>
                <a:rPr lang="en-US" altLang="ko-KR" sz="1000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Most of the heat flux move to bottom of the molten pool</a:t>
              </a:r>
              <a:endParaRPr lang="ko-KR" altLang="en-US" sz="10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직사각형 5">
              <a:extLst>
                <a:ext uri="{FF2B5EF4-FFF2-40B4-BE49-F238E27FC236}">
                  <a16:creationId xmlns:a16="http://schemas.microsoft.com/office/drawing/2014/main" id="{8463D2F1-FED9-0FC6-2F34-BBC18C6504B2}"/>
                </a:ext>
              </a:extLst>
            </p:cNvPr>
            <p:cNvSpPr/>
            <p:nvPr/>
          </p:nvSpPr>
          <p:spPr>
            <a:xfrm>
              <a:off x="915145" y="4617165"/>
              <a:ext cx="5877278" cy="292944"/>
            </a:xfrm>
            <a:custGeom>
              <a:avLst/>
              <a:gdLst>
                <a:gd name="connsiteX0" fmla="*/ 0 w 7441035"/>
                <a:gd name="connsiteY0" fmla="*/ 0 h 864994"/>
                <a:gd name="connsiteX1" fmla="*/ 7441035 w 7441035"/>
                <a:gd name="connsiteY1" fmla="*/ 0 h 864994"/>
                <a:gd name="connsiteX2" fmla="*/ 7441035 w 7441035"/>
                <a:gd name="connsiteY2" fmla="*/ 864994 h 864994"/>
                <a:gd name="connsiteX3" fmla="*/ 0 w 7441035"/>
                <a:gd name="connsiteY3" fmla="*/ 864994 h 864994"/>
                <a:gd name="connsiteX4" fmla="*/ 0 w 7441035"/>
                <a:gd name="connsiteY4" fmla="*/ 0 h 864994"/>
                <a:gd name="connsiteX0" fmla="*/ 671119 w 7441035"/>
                <a:gd name="connsiteY0" fmla="*/ 0 h 864994"/>
                <a:gd name="connsiteX1" fmla="*/ 7441035 w 7441035"/>
                <a:gd name="connsiteY1" fmla="*/ 0 h 864994"/>
                <a:gd name="connsiteX2" fmla="*/ 7441035 w 7441035"/>
                <a:gd name="connsiteY2" fmla="*/ 864994 h 864994"/>
                <a:gd name="connsiteX3" fmla="*/ 0 w 7441035"/>
                <a:gd name="connsiteY3" fmla="*/ 864994 h 864994"/>
                <a:gd name="connsiteX4" fmla="*/ 671119 w 7441035"/>
                <a:gd name="connsiteY4" fmla="*/ 0 h 864994"/>
                <a:gd name="connsiteX0" fmla="*/ 671119 w 7441035"/>
                <a:gd name="connsiteY0" fmla="*/ 0 h 873383"/>
                <a:gd name="connsiteX1" fmla="*/ 7441035 w 7441035"/>
                <a:gd name="connsiteY1" fmla="*/ 0 h 873383"/>
                <a:gd name="connsiteX2" fmla="*/ 6644081 w 7441035"/>
                <a:gd name="connsiteY2" fmla="*/ 873383 h 873383"/>
                <a:gd name="connsiteX3" fmla="*/ 0 w 7441035"/>
                <a:gd name="connsiteY3" fmla="*/ 864994 h 873383"/>
                <a:gd name="connsiteX4" fmla="*/ 671119 w 7441035"/>
                <a:gd name="connsiteY4" fmla="*/ 0 h 873383"/>
                <a:gd name="connsiteX0" fmla="*/ 796954 w 7441035"/>
                <a:gd name="connsiteY0" fmla="*/ 8389 h 873383"/>
                <a:gd name="connsiteX1" fmla="*/ 7441035 w 7441035"/>
                <a:gd name="connsiteY1" fmla="*/ 0 h 873383"/>
                <a:gd name="connsiteX2" fmla="*/ 6644081 w 7441035"/>
                <a:gd name="connsiteY2" fmla="*/ 873383 h 873383"/>
                <a:gd name="connsiteX3" fmla="*/ 0 w 7441035"/>
                <a:gd name="connsiteY3" fmla="*/ 864994 h 873383"/>
                <a:gd name="connsiteX4" fmla="*/ 796954 w 7441035"/>
                <a:gd name="connsiteY4" fmla="*/ 8389 h 87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41035" h="873383">
                  <a:moveTo>
                    <a:pt x="796954" y="8389"/>
                  </a:moveTo>
                  <a:lnTo>
                    <a:pt x="7441035" y="0"/>
                  </a:lnTo>
                  <a:lnTo>
                    <a:pt x="6644081" y="873383"/>
                  </a:lnTo>
                  <a:lnTo>
                    <a:pt x="0" y="864994"/>
                  </a:lnTo>
                  <a:lnTo>
                    <a:pt x="796954" y="8389"/>
                  </a:lnTo>
                  <a:close/>
                </a:path>
              </a:pathLst>
            </a:custGeom>
            <a:solidFill>
              <a:schemeClr val="bg1">
                <a:lumMod val="8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4E49F43-DDBF-12A8-E15E-8E03B2E708FB}"/>
                </a:ext>
              </a:extLst>
            </p:cNvPr>
            <p:cNvSpPr/>
            <p:nvPr/>
          </p:nvSpPr>
          <p:spPr>
            <a:xfrm>
              <a:off x="2259777" y="4642896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8DD4DD4-F808-43D0-119F-5FE9134FFA01}"/>
                </a:ext>
              </a:extLst>
            </p:cNvPr>
            <p:cNvSpPr/>
            <p:nvPr/>
          </p:nvSpPr>
          <p:spPr>
            <a:xfrm>
              <a:off x="3289888" y="4536026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4960CB0-02EF-6F95-36AB-3F97655E3A39}"/>
                </a:ext>
              </a:extLst>
            </p:cNvPr>
            <p:cNvSpPr/>
            <p:nvPr/>
          </p:nvSpPr>
          <p:spPr>
            <a:xfrm>
              <a:off x="3960530" y="4511419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02EC2F6-F9F8-3D19-3CFB-AEE969152D4D}"/>
                </a:ext>
              </a:extLst>
            </p:cNvPr>
            <p:cNvSpPr/>
            <p:nvPr/>
          </p:nvSpPr>
          <p:spPr>
            <a:xfrm>
              <a:off x="3717091" y="4509079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994E598-EC07-5ECF-0CA6-3A8D2334DB2A}"/>
                </a:ext>
              </a:extLst>
            </p:cNvPr>
            <p:cNvSpPr/>
            <p:nvPr/>
          </p:nvSpPr>
          <p:spPr>
            <a:xfrm>
              <a:off x="5148821" y="4509806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FE4EB7C-6264-CA47-A3DF-18504251C3CF}"/>
                </a:ext>
              </a:extLst>
            </p:cNvPr>
            <p:cNvSpPr/>
            <p:nvPr/>
          </p:nvSpPr>
          <p:spPr>
            <a:xfrm>
              <a:off x="3623025" y="4522554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F5BCDB0-7089-E512-8062-BD6B88B864A4}"/>
                </a:ext>
              </a:extLst>
            </p:cNvPr>
            <p:cNvSpPr/>
            <p:nvPr/>
          </p:nvSpPr>
          <p:spPr>
            <a:xfrm>
              <a:off x="2071052" y="4614553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F90A43-24D8-A808-9FC6-9A838194C4B4}"/>
                </a:ext>
              </a:extLst>
            </p:cNvPr>
            <p:cNvSpPr/>
            <p:nvPr/>
          </p:nvSpPr>
          <p:spPr>
            <a:xfrm>
              <a:off x="1925050" y="4567732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C6AD19-7D3A-FD95-4433-A39D6AB7C27A}"/>
                </a:ext>
              </a:extLst>
            </p:cNvPr>
            <p:cNvSpPr/>
            <p:nvPr/>
          </p:nvSpPr>
          <p:spPr>
            <a:xfrm>
              <a:off x="2125739" y="4716931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9873EC3-FBB7-339D-E14D-9CB36067F09A}"/>
                </a:ext>
              </a:extLst>
            </p:cNvPr>
            <p:cNvSpPr/>
            <p:nvPr/>
          </p:nvSpPr>
          <p:spPr>
            <a:xfrm>
              <a:off x="1852370" y="4659780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0C145A0-E741-375E-47DF-900A10AED572}"/>
                </a:ext>
              </a:extLst>
            </p:cNvPr>
            <p:cNvSpPr/>
            <p:nvPr/>
          </p:nvSpPr>
          <p:spPr>
            <a:xfrm>
              <a:off x="1602511" y="4604649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1ED13EA-25A7-FB5B-119B-6A8855502B72}"/>
                </a:ext>
              </a:extLst>
            </p:cNvPr>
            <p:cNvSpPr/>
            <p:nvPr/>
          </p:nvSpPr>
          <p:spPr>
            <a:xfrm>
              <a:off x="4110443" y="4517240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05DAE00-216A-35E1-FEE8-A8486B3FFA92}"/>
                </a:ext>
              </a:extLst>
            </p:cNvPr>
            <p:cNvSpPr/>
            <p:nvPr/>
          </p:nvSpPr>
          <p:spPr>
            <a:xfrm>
              <a:off x="4406351" y="4517240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712A931-AFF6-6353-FEEC-1E076127307C}"/>
                </a:ext>
              </a:extLst>
            </p:cNvPr>
            <p:cNvSpPr/>
            <p:nvPr/>
          </p:nvSpPr>
          <p:spPr>
            <a:xfrm>
              <a:off x="4927847" y="4517240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2BB4292-BB25-20DE-DE66-9A1149E8F0C3}"/>
                </a:ext>
              </a:extLst>
            </p:cNvPr>
            <p:cNvSpPr/>
            <p:nvPr/>
          </p:nvSpPr>
          <p:spPr>
            <a:xfrm>
              <a:off x="3827312" y="4498404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15423BB-1175-5327-B7AD-9D759601C442}"/>
                </a:ext>
              </a:extLst>
            </p:cNvPr>
            <p:cNvSpPr/>
            <p:nvPr/>
          </p:nvSpPr>
          <p:spPr>
            <a:xfrm>
              <a:off x="1536480" y="4722648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BE0A00E-165C-229B-C717-BD820DF3B36B}"/>
                </a:ext>
              </a:extLst>
            </p:cNvPr>
            <p:cNvSpPr/>
            <p:nvPr/>
          </p:nvSpPr>
          <p:spPr>
            <a:xfrm>
              <a:off x="1645854" y="4707723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51EA7B5-985F-8005-1FD7-AB81B6CBD565}"/>
                </a:ext>
              </a:extLst>
            </p:cNvPr>
            <p:cNvSpPr/>
            <p:nvPr/>
          </p:nvSpPr>
          <p:spPr>
            <a:xfrm>
              <a:off x="2421230" y="4535726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944D547-E34B-ADAB-C9DA-F4B650FB9B81}"/>
                </a:ext>
              </a:extLst>
            </p:cNvPr>
            <p:cNvSpPr/>
            <p:nvPr/>
          </p:nvSpPr>
          <p:spPr>
            <a:xfrm>
              <a:off x="2773137" y="4507882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CA6D87D-E254-1E98-656F-C5A8D45DADD7}"/>
                </a:ext>
              </a:extLst>
            </p:cNvPr>
            <p:cNvSpPr/>
            <p:nvPr/>
          </p:nvSpPr>
          <p:spPr>
            <a:xfrm>
              <a:off x="2246595" y="4753970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025C8BA-D160-CDD2-F67F-3E17036A34EB}"/>
                </a:ext>
              </a:extLst>
            </p:cNvPr>
            <p:cNvSpPr/>
            <p:nvPr/>
          </p:nvSpPr>
          <p:spPr>
            <a:xfrm>
              <a:off x="2387286" y="4645130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71FFA7B-6CDF-1DDE-302C-7024D9794377}"/>
                </a:ext>
              </a:extLst>
            </p:cNvPr>
            <p:cNvSpPr/>
            <p:nvPr/>
          </p:nvSpPr>
          <p:spPr>
            <a:xfrm>
              <a:off x="4603196" y="4524247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7BC8685-F887-6C1E-177C-8DEF490E0A54}"/>
                </a:ext>
              </a:extLst>
            </p:cNvPr>
            <p:cNvSpPr/>
            <p:nvPr/>
          </p:nvSpPr>
          <p:spPr>
            <a:xfrm>
              <a:off x="4502831" y="4538636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3375245-EBF7-CD96-98AE-3F70526834A9}"/>
                </a:ext>
              </a:extLst>
            </p:cNvPr>
            <p:cNvSpPr/>
            <p:nvPr/>
          </p:nvSpPr>
          <p:spPr>
            <a:xfrm>
              <a:off x="4789821" y="4505039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E235938-337E-A3D8-766A-3AC20A9554BB}"/>
                </a:ext>
              </a:extLst>
            </p:cNvPr>
            <p:cNvSpPr/>
            <p:nvPr/>
          </p:nvSpPr>
          <p:spPr>
            <a:xfrm>
              <a:off x="2041346" y="4191178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781A89F-D4D6-1965-6AFB-1687FD30B601}"/>
                </a:ext>
              </a:extLst>
            </p:cNvPr>
            <p:cNvSpPr/>
            <p:nvPr/>
          </p:nvSpPr>
          <p:spPr>
            <a:xfrm>
              <a:off x="1721348" y="4552218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323F84-C4F8-8B1D-CE05-98B350E38D19}"/>
                </a:ext>
              </a:extLst>
            </p:cNvPr>
            <p:cNvSpPr/>
            <p:nvPr/>
          </p:nvSpPr>
          <p:spPr>
            <a:xfrm>
              <a:off x="3427655" y="4460330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3EEAE35-B8D9-8BC9-3903-77B6CDC7C028}"/>
                </a:ext>
              </a:extLst>
            </p:cNvPr>
            <p:cNvSpPr/>
            <p:nvPr/>
          </p:nvSpPr>
          <p:spPr>
            <a:xfrm>
              <a:off x="1940003" y="4685852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2AE58FA-60CB-C581-721D-70BB177B7433}"/>
                </a:ext>
              </a:extLst>
            </p:cNvPr>
            <p:cNvSpPr/>
            <p:nvPr/>
          </p:nvSpPr>
          <p:spPr>
            <a:xfrm>
              <a:off x="1421634" y="4616259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55612A1-B0DC-2F5B-B807-EED553163CD9}"/>
                </a:ext>
              </a:extLst>
            </p:cNvPr>
            <p:cNvSpPr/>
            <p:nvPr/>
          </p:nvSpPr>
          <p:spPr>
            <a:xfrm>
              <a:off x="1742996" y="4705006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456A82-28F6-A38D-D381-45F069D9782B}"/>
                </a:ext>
              </a:extLst>
            </p:cNvPr>
            <p:cNvSpPr/>
            <p:nvPr/>
          </p:nvSpPr>
          <p:spPr>
            <a:xfrm>
              <a:off x="2925648" y="4500569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53562E4-8DB3-B615-BFD5-4B622EED2530}"/>
                </a:ext>
              </a:extLst>
            </p:cNvPr>
            <p:cNvSpPr/>
            <p:nvPr/>
          </p:nvSpPr>
          <p:spPr>
            <a:xfrm>
              <a:off x="1983259" y="4490259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D2E8D1B-813F-3A74-1E06-E7B598AEE6A8}"/>
                </a:ext>
              </a:extLst>
            </p:cNvPr>
            <p:cNvSpPr/>
            <p:nvPr/>
          </p:nvSpPr>
          <p:spPr>
            <a:xfrm>
              <a:off x="2232139" y="4513973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4EF8A13-8C9D-17F1-9303-B31D4E92353B}"/>
                </a:ext>
              </a:extLst>
            </p:cNvPr>
            <p:cNvSpPr/>
            <p:nvPr/>
          </p:nvSpPr>
          <p:spPr>
            <a:xfrm>
              <a:off x="4192417" y="4495539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C7FBB8F-F3CC-7CD2-EBDF-844513E2E246}"/>
                </a:ext>
              </a:extLst>
            </p:cNvPr>
            <p:cNvSpPr/>
            <p:nvPr/>
          </p:nvSpPr>
          <p:spPr>
            <a:xfrm>
              <a:off x="1321511" y="4727785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7155DF5-8EC3-A523-A644-661B45F98797}"/>
                </a:ext>
              </a:extLst>
            </p:cNvPr>
            <p:cNvSpPr/>
            <p:nvPr/>
          </p:nvSpPr>
          <p:spPr>
            <a:xfrm>
              <a:off x="1960802" y="4826494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7EEB8F9-D5BD-CD7D-6FDD-D2ADE881C426}"/>
                </a:ext>
              </a:extLst>
            </p:cNvPr>
            <p:cNvSpPr/>
            <p:nvPr/>
          </p:nvSpPr>
          <p:spPr>
            <a:xfrm>
              <a:off x="2049029" y="4790422"/>
              <a:ext cx="111569" cy="11156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5A3FC63-4600-B361-B97F-5F761D08EB79}"/>
                </a:ext>
              </a:extLst>
            </p:cNvPr>
            <p:cNvSpPr/>
            <p:nvPr/>
          </p:nvSpPr>
          <p:spPr>
            <a:xfrm>
              <a:off x="1563825" y="4833203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9E75D14-8470-520A-458C-9E0F245156C6}"/>
                </a:ext>
              </a:extLst>
            </p:cNvPr>
            <p:cNvSpPr/>
            <p:nvPr/>
          </p:nvSpPr>
          <p:spPr>
            <a:xfrm>
              <a:off x="1673199" y="4818278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AB9C1B1-68D6-9497-2048-9F37305AD733}"/>
                </a:ext>
              </a:extLst>
            </p:cNvPr>
            <p:cNvSpPr/>
            <p:nvPr/>
          </p:nvSpPr>
          <p:spPr>
            <a:xfrm>
              <a:off x="1761761" y="4828516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1D86BD0-055A-7B0C-A351-2FD5A086816A}"/>
                </a:ext>
              </a:extLst>
            </p:cNvPr>
            <p:cNvSpPr/>
            <p:nvPr/>
          </p:nvSpPr>
          <p:spPr>
            <a:xfrm>
              <a:off x="1871135" y="4813591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95700F7-2B51-0469-064B-D7BBABDE03F0}"/>
                </a:ext>
              </a:extLst>
            </p:cNvPr>
            <p:cNvSpPr/>
            <p:nvPr/>
          </p:nvSpPr>
          <p:spPr>
            <a:xfrm>
              <a:off x="2183347" y="4630242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BACAA7F-EBEE-3211-0333-4F067E464F7B}"/>
                </a:ext>
              </a:extLst>
            </p:cNvPr>
            <p:cNvSpPr/>
            <p:nvPr/>
          </p:nvSpPr>
          <p:spPr>
            <a:xfrm>
              <a:off x="3139812" y="4562477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2D4AE1A-A44D-3C8E-B13A-65ADBDFD38EA}"/>
                </a:ext>
              </a:extLst>
            </p:cNvPr>
            <p:cNvSpPr/>
            <p:nvPr/>
          </p:nvSpPr>
          <p:spPr>
            <a:xfrm>
              <a:off x="3220447" y="4547890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C88EC5A-A541-9E73-24E3-E3D9F383A423}"/>
                </a:ext>
              </a:extLst>
            </p:cNvPr>
            <p:cNvSpPr/>
            <p:nvPr/>
          </p:nvSpPr>
          <p:spPr>
            <a:xfrm>
              <a:off x="3428086" y="4559532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8659FEB-E3AA-03D1-E230-690AA093F3E5}"/>
                </a:ext>
              </a:extLst>
            </p:cNvPr>
            <p:cNvSpPr/>
            <p:nvPr/>
          </p:nvSpPr>
          <p:spPr>
            <a:xfrm>
              <a:off x="3528056" y="4550174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EBBEE3F-6343-3155-14F3-E97AA4E44DB0}"/>
                </a:ext>
              </a:extLst>
            </p:cNvPr>
            <p:cNvSpPr/>
            <p:nvPr/>
          </p:nvSpPr>
          <p:spPr>
            <a:xfrm>
              <a:off x="5059885" y="4566238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B3BADD99-C300-C911-3E95-3D718AFDCBD1}"/>
                </a:ext>
              </a:extLst>
            </p:cNvPr>
            <p:cNvSpPr/>
            <p:nvPr/>
          </p:nvSpPr>
          <p:spPr>
            <a:xfrm>
              <a:off x="3825422" y="4563709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E462E6F-22FE-CD82-FF4D-9D820C89DE46}"/>
                </a:ext>
              </a:extLst>
            </p:cNvPr>
            <p:cNvSpPr/>
            <p:nvPr/>
          </p:nvSpPr>
          <p:spPr>
            <a:xfrm>
              <a:off x="4351084" y="4586736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화살표: 오른쪽 195">
              <a:extLst>
                <a:ext uri="{FF2B5EF4-FFF2-40B4-BE49-F238E27FC236}">
                  <a16:creationId xmlns:a16="http://schemas.microsoft.com/office/drawing/2014/main" id="{4085A7B9-32FA-8A82-BCFE-ED5414DB1E5C}"/>
                </a:ext>
              </a:extLst>
            </p:cNvPr>
            <p:cNvSpPr/>
            <p:nvPr/>
          </p:nvSpPr>
          <p:spPr>
            <a:xfrm rot="9326542">
              <a:off x="3000693" y="4636734"/>
              <a:ext cx="229534" cy="92273"/>
            </a:xfrm>
            <a:custGeom>
              <a:avLst/>
              <a:gdLst>
                <a:gd name="connsiteX0" fmla="*/ 0 w 661338"/>
                <a:gd name="connsiteY0" fmla="*/ 120421 h 331327"/>
                <a:gd name="connsiteX1" fmla="*/ 388195 w 661338"/>
                <a:gd name="connsiteY1" fmla="*/ 120421 h 331327"/>
                <a:gd name="connsiteX2" fmla="*/ 388195 w 661338"/>
                <a:gd name="connsiteY2" fmla="*/ 0 h 331327"/>
                <a:gd name="connsiteX3" fmla="*/ 661338 w 661338"/>
                <a:gd name="connsiteY3" fmla="*/ 165664 h 331327"/>
                <a:gd name="connsiteX4" fmla="*/ 388195 w 661338"/>
                <a:gd name="connsiteY4" fmla="*/ 331327 h 331327"/>
                <a:gd name="connsiteX5" fmla="*/ 388195 w 661338"/>
                <a:gd name="connsiteY5" fmla="*/ 210906 h 331327"/>
                <a:gd name="connsiteX6" fmla="*/ 0 w 661338"/>
                <a:gd name="connsiteY6" fmla="*/ 210906 h 331327"/>
                <a:gd name="connsiteX7" fmla="*/ 0 w 661338"/>
                <a:gd name="connsiteY7" fmla="*/ 120421 h 331327"/>
                <a:gd name="connsiteX0" fmla="*/ 0 w 661338"/>
                <a:gd name="connsiteY0" fmla="*/ 120421 h 287914"/>
                <a:gd name="connsiteX1" fmla="*/ 388195 w 661338"/>
                <a:gd name="connsiteY1" fmla="*/ 120421 h 287914"/>
                <a:gd name="connsiteX2" fmla="*/ 388195 w 661338"/>
                <a:gd name="connsiteY2" fmla="*/ 0 h 287914"/>
                <a:gd name="connsiteX3" fmla="*/ 661338 w 661338"/>
                <a:gd name="connsiteY3" fmla="*/ 165664 h 287914"/>
                <a:gd name="connsiteX4" fmla="*/ 491810 w 661338"/>
                <a:gd name="connsiteY4" fmla="*/ 287914 h 287914"/>
                <a:gd name="connsiteX5" fmla="*/ 388195 w 661338"/>
                <a:gd name="connsiteY5" fmla="*/ 210906 h 287914"/>
                <a:gd name="connsiteX6" fmla="*/ 0 w 661338"/>
                <a:gd name="connsiteY6" fmla="*/ 210906 h 287914"/>
                <a:gd name="connsiteX7" fmla="*/ 0 w 661338"/>
                <a:gd name="connsiteY7" fmla="*/ 120421 h 287914"/>
                <a:gd name="connsiteX0" fmla="*/ 0 w 661338"/>
                <a:gd name="connsiteY0" fmla="*/ 120421 h 287914"/>
                <a:gd name="connsiteX1" fmla="*/ 388195 w 661338"/>
                <a:gd name="connsiteY1" fmla="*/ 120421 h 287914"/>
                <a:gd name="connsiteX2" fmla="*/ 388195 w 661338"/>
                <a:gd name="connsiteY2" fmla="*/ 0 h 287914"/>
                <a:gd name="connsiteX3" fmla="*/ 661338 w 661338"/>
                <a:gd name="connsiteY3" fmla="*/ 165664 h 287914"/>
                <a:gd name="connsiteX4" fmla="*/ 491810 w 661338"/>
                <a:gd name="connsiteY4" fmla="*/ 287914 h 287914"/>
                <a:gd name="connsiteX5" fmla="*/ 443884 w 661338"/>
                <a:gd name="connsiteY5" fmla="*/ 218899 h 287914"/>
                <a:gd name="connsiteX6" fmla="*/ 0 w 661338"/>
                <a:gd name="connsiteY6" fmla="*/ 210906 h 287914"/>
                <a:gd name="connsiteX7" fmla="*/ 0 w 661338"/>
                <a:gd name="connsiteY7" fmla="*/ 120421 h 287914"/>
                <a:gd name="connsiteX0" fmla="*/ 0 w 661338"/>
                <a:gd name="connsiteY0" fmla="*/ 120421 h 284777"/>
                <a:gd name="connsiteX1" fmla="*/ 388195 w 661338"/>
                <a:gd name="connsiteY1" fmla="*/ 120421 h 284777"/>
                <a:gd name="connsiteX2" fmla="*/ 388195 w 661338"/>
                <a:gd name="connsiteY2" fmla="*/ 0 h 284777"/>
                <a:gd name="connsiteX3" fmla="*/ 661338 w 661338"/>
                <a:gd name="connsiteY3" fmla="*/ 165664 h 284777"/>
                <a:gd name="connsiteX4" fmla="*/ 500225 w 661338"/>
                <a:gd name="connsiteY4" fmla="*/ 284777 h 284777"/>
                <a:gd name="connsiteX5" fmla="*/ 443884 w 661338"/>
                <a:gd name="connsiteY5" fmla="*/ 218899 h 284777"/>
                <a:gd name="connsiteX6" fmla="*/ 0 w 661338"/>
                <a:gd name="connsiteY6" fmla="*/ 210906 h 284777"/>
                <a:gd name="connsiteX7" fmla="*/ 0 w 661338"/>
                <a:gd name="connsiteY7" fmla="*/ 120421 h 284777"/>
                <a:gd name="connsiteX0" fmla="*/ 0 w 661338"/>
                <a:gd name="connsiteY0" fmla="*/ 94335 h 258691"/>
                <a:gd name="connsiteX1" fmla="*/ 388195 w 661338"/>
                <a:gd name="connsiteY1" fmla="*/ 94335 h 258691"/>
                <a:gd name="connsiteX2" fmla="*/ 292497 w 661338"/>
                <a:gd name="connsiteY2" fmla="*/ 0 h 258691"/>
                <a:gd name="connsiteX3" fmla="*/ 661338 w 661338"/>
                <a:gd name="connsiteY3" fmla="*/ 139578 h 258691"/>
                <a:gd name="connsiteX4" fmla="*/ 500225 w 661338"/>
                <a:gd name="connsiteY4" fmla="*/ 258691 h 258691"/>
                <a:gd name="connsiteX5" fmla="*/ 443884 w 661338"/>
                <a:gd name="connsiteY5" fmla="*/ 192813 h 258691"/>
                <a:gd name="connsiteX6" fmla="*/ 0 w 661338"/>
                <a:gd name="connsiteY6" fmla="*/ 184820 h 258691"/>
                <a:gd name="connsiteX7" fmla="*/ 0 w 661338"/>
                <a:gd name="connsiteY7" fmla="*/ 94335 h 258691"/>
                <a:gd name="connsiteX0" fmla="*/ 0 w 661338"/>
                <a:gd name="connsiteY0" fmla="*/ 94335 h 258691"/>
                <a:gd name="connsiteX1" fmla="*/ 388195 w 661338"/>
                <a:gd name="connsiteY1" fmla="*/ 94335 h 258691"/>
                <a:gd name="connsiteX2" fmla="*/ 292497 w 661338"/>
                <a:gd name="connsiteY2" fmla="*/ 0 h 258691"/>
                <a:gd name="connsiteX3" fmla="*/ 661338 w 661338"/>
                <a:gd name="connsiteY3" fmla="*/ 139578 h 258691"/>
                <a:gd name="connsiteX4" fmla="*/ 500225 w 661338"/>
                <a:gd name="connsiteY4" fmla="*/ 258691 h 258691"/>
                <a:gd name="connsiteX5" fmla="*/ 443884 w 661338"/>
                <a:gd name="connsiteY5" fmla="*/ 192813 h 258691"/>
                <a:gd name="connsiteX6" fmla="*/ 120867 w 661338"/>
                <a:gd name="connsiteY6" fmla="*/ 187687 h 258691"/>
                <a:gd name="connsiteX7" fmla="*/ 0 w 661338"/>
                <a:gd name="connsiteY7" fmla="*/ 94335 h 258691"/>
                <a:gd name="connsiteX0" fmla="*/ 0 w 661089"/>
                <a:gd name="connsiteY0" fmla="*/ 101430 h 258691"/>
                <a:gd name="connsiteX1" fmla="*/ 387946 w 661089"/>
                <a:gd name="connsiteY1" fmla="*/ 94335 h 258691"/>
                <a:gd name="connsiteX2" fmla="*/ 292248 w 661089"/>
                <a:gd name="connsiteY2" fmla="*/ 0 h 258691"/>
                <a:gd name="connsiteX3" fmla="*/ 661089 w 661089"/>
                <a:gd name="connsiteY3" fmla="*/ 139578 h 258691"/>
                <a:gd name="connsiteX4" fmla="*/ 499976 w 661089"/>
                <a:gd name="connsiteY4" fmla="*/ 258691 h 258691"/>
                <a:gd name="connsiteX5" fmla="*/ 443635 w 661089"/>
                <a:gd name="connsiteY5" fmla="*/ 192813 h 258691"/>
                <a:gd name="connsiteX6" fmla="*/ 120618 w 661089"/>
                <a:gd name="connsiteY6" fmla="*/ 187687 h 258691"/>
                <a:gd name="connsiteX7" fmla="*/ 0 w 661089"/>
                <a:gd name="connsiteY7" fmla="*/ 101430 h 258691"/>
                <a:gd name="connsiteX0" fmla="*/ 0 w 661089"/>
                <a:gd name="connsiteY0" fmla="*/ 101430 h 258691"/>
                <a:gd name="connsiteX1" fmla="*/ 399745 w 661089"/>
                <a:gd name="connsiteY1" fmla="*/ 106708 h 258691"/>
                <a:gd name="connsiteX2" fmla="*/ 292248 w 661089"/>
                <a:gd name="connsiteY2" fmla="*/ 0 h 258691"/>
                <a:gd name="connsiteX3" fmla="*/ 661089 w 661089"/>
                <a:gd name="connsiteY3" fmla="*/ 139578 h 258691"/>
                <a:gd name="connsiteX4" fmla="*/ 499976 w 661089"/>
                <a:gd name="connsiteY4" fmla="*/ 258691 h 258691"/>
                <a:gd name="connsiteX5" fmla="*/ 443635 w 661089"/>
                <a:gd name="connsiteY5" fmla="*/ 192813 h 258691"/>
                <a:gd name="connsiteX6" fmla="*/ 120618 w 661089"/>
                <a:gd name="connsiteY6" fmla="*/ 187687 h 258691"/>
                <a:gd name="connsiteX7" fmla="*/ 0 w 661089"/>
                <a:gd name="connsiteY7" fmla="*/ 101430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26058 w 643512"/>
                <a:gd name="connsiteY5" fmla="*/ 192813 h 258691"/>
                <a:gd name="connsiteX6" fmla="*/ 103041 w 643512"/>
                <a:gd name="connsiteY6" fmla="*/ 187687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26058 w 643512"/>
                <a:gd name="connsiteY5" fmla="*/ 192813 h 258691"/>
                <a:gd name="connsiteX6" fmla="*/ 102219 w 643512"/>
                <a:gd name="connsiteY6" fmla="*/ 204765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15578 w 643512"/>
                <a:gd name="connsiteY5" fmla="*/ 177552 h 258691"/>
                <a:gd name="connsiteX6" fmla="*/ 102219 w 643512"/>
                <a:gd name="connsiteY6" fmla="*/ 204765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15578 w 643512"/>
                <a:gd name="connsiteY5" fmla="*/ 177552 h 258691"/>
                <a:gd name="connsiteX6" fmla="*/ 93307 w 643512"/>
                <a:gd name="connsiteY6" fmla="*/ 193711 h 258691"/>
                <a:gd name="connsiteX7" fmla="*/ 0 w 643512"/>
                <a:gd name="connsiteY7" fmla="*/ 116443 h 25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3512" h="258691">
                  <a:moveTo>
                    <a:pt x="0" y="116443"/>
                  </a:moveTo>
                  <a:lnTo>
                    <a:pt x="382168" y="106708"/>
                  </a:lnTo>
                  <a:lnTo>
                    <a:pt x="274671" y="0"/>
                  </a:lnTo>
                  <a:lnTo>
                    <a:pt x="643512" y="139578"/>
                  </a:lnTo>
                  <a:lnTo>
                    <a:pt x="482399" y="258691"/>
                  </a:lnTo>
                  <a:lnTo>
                    <a:pt x="415578" y="177552"/>
                  </a:lnTo>
                  <a:lnTo>
                    <a:pt x="93307" y="193711"/>
                  </a:lnTo>
                  <a:lnTo>
                    <a:pt x="0" y="11644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오른쪽 195">
              <a:extLst>
                <a:ext uri="{FF2B5EF4-FFF2-40B4-BE49-F238E27FC236}">
                  <a16:creationId xmlns:a16="http://schemas.microsoft.com/office/drawing/2014/main" id="{D0DB00CA-0CD5-9BDD-A669-C8BE6A33D283}"/>
                </a:ext>
              </a:extLst>
            </p:cNvPr>
            <p:cNvSpPr/>
            <p:nvPr/>
          </p:nvSpPr>
          <p:spPr>
            <a:xfrm rot="9669449">
              <a:off x="3175838" y="4643171"/>
              <a:ext cx="229534" cy="92273"/>
            </a:xfrm>
            <a:custGeom>
              <a:avLst/>
              <a:gdLst>
                <a:gd name="connsiteX0" fmla="*/ 0 w 661338"/>
                <a:gd name="connsiteY0" fmla="*/ 120421 h 331327"/>
                <a:gd name="connsiteX1" fmla="*/ 388195 w 661338"/>
                <a:gd name="connsiteY1" fmla="*/ 120421 h 331327"/>
                <a:gd name="connsiteX2" fmla="*/ 388195 w 661338"/>
                <a:gd name="connsiteY2" fmla="*/ 0 h 331327"/>
                <a:gd name="connsiteX3" fmla="*/ 661338 w 661338"/>
                <a:gd name="connsiteY3" fmla="*/ 165664 h 331327"/>
                <a:gd name="connsiteX4" fmla="*/ 388195 w 661338"/>
                <a:gd name="connsiteY4" fmla="*/ 331327 h 331327"/>
                <a:gd name="connsiteX5" fmla="*/ 388195 w 661338"/>
                <a:gd name="connsiteY5" fmla="*/ 210906 h 331327"/>
                <a:gd name="connsiteX6" fmla="*/ 0 w 661338"/>
                <a:gd name="connsiteY6" fmla="*/ 210906 h 331327"/>
                <a:gd name="connsiteX7" fmla="*/ 0 w 661338"/>
                <a:gd name="connsiteY7" fmla="*/ 120421 h 331327"/>
                <a:gd name="connsiteX0" fmla="*/ 0 w 661338"/>
                <a:gd name="connsiteY0" fmla="*/ 120421 h 287914"/>
                <a:gd name="connsiteX1" fmla="*/ 388195 w 661338"/>
                <a:gd name="connsiteY1" fmla="*/ 120421 h 287914"/>
                <a:gd name="connsiteX2" fmla="*/ 388195 w 661338"/>
                <a:gd name="connsiteY2" fmla="*/ 0 h 287914"/>
                <a:gd name="connsiteX3" fmla="*/ 661338 w 661338"/>
                <a:gd name="connsiteY3" fmla="*/ 165664 h 287914"/>
                <a:gd name="connsiteX4" fmla="*/ 491810 w 661338"/>
                <a:gd name="connsiteY4" fmla="*/ 287914 h 287914"/>
                <a:gd name="connsiteX5" fmla="*/ 388195 w 661338"/>
                <a:gd name="connsiteY5" fmla="*/ 210906 h 287914"/>
                <a:gd name="connsiteX6" fmla="*/ 0 w 661338"/>
                <a:gd name="connsiteY6" fmla="*/ 210906 h 287914"/>
                <a:gd name="connsiteX7" fmla="*/ 0 w 661338"/>
                <a:gd name="connsiteY7" fmla="*/ 120421 h 287914"/>
                <a:gd name="connsiteX0" fmla="*/ 0 w 661338"/>
                <a:gd name="connsiteY0" fmla="*/ 120421 h 287914"/>
                <a:gd name="connsiteX1" fmla="*/ 388195 w 661338"/>
                <a:gd name="connsiteY1" fmla="*/ 120421 h 287914"/>
                <a:gd name="connsiteX2" fmla="*/ 388195 w 661338"/>
                <a:gd name="connsiteY2" fmla="*/ 0 h 287914"/>
                <a:gd name="connsiteX3" fmla="*/ 661338 w 661338"/>
                <a:gd name="connsiteY3" fmla="*/ 165664 h 287914"/>
                <a:gd name="connsiteX4" fmla="*/ 491810 w 661338"/>
                <a:gd name="connsiteY4" fmla="*/ 287914 h 287914"/>
                <a:gd name="connsiteX5" fmla="*/ 443884 w 661338"/>
                <a:gd name="connsiteY5" fmla="*/ 218899 h 287914"/>
                <a:gd name="connsiteX6" fmla="*/ 0 w 661338"/>
                <a:gd name="connsiteY6" fmla="*/ 210906 h 287914"/>
                <a:gd name="connsiteX7" fmla="*/ 0 w 661338"/>
                <a:gd name="connsiteY7" fmla="*/ 120421 h 287914"/>
                <a:gd name="connsiteX0" fmla="*/ 0 w 661338"/>
                <a:gd name="connsiteY0" fmla="*/ 120421 h 284777"/>
                <a:gd name="connsiteX1" fmla="*/ 388195 w 661338"/>
                <a:gd name="connsiteY1" fmla="*/ 120421 h 284777"/>
                <a:gd name="connsiteX2" fmla="*/ 388195 w 661338"/>
                <a:gd name="connsiteY2" fmla="*/ 0 h 284777"/>
                <a:gd name="connsiteX3" fmla="*/ 661338 w 661338"/>
                <a:gd name="connsiteY3" fmla="*/ 165664 h 284777"/>
                <a:gd name="connsiteX4" fmla="*/ 500225 w 661338"/>
                <a:gd name="connsiteY4" fmla="*/ 284777 h 284777"/>
                <a:gd name="connsiteX5" fmla="*/ 443884 w 661338"/>
                <a:gd name="connsiteY5" fmla="*/ 218899 h 284777"/>
                <a:gd name="connsiteX6" fmla="*/ 0 w 661338"/>
                <a:gd name="connsiteY6" fmla="*/ 210906 h 284777"/>
                <a:gd name="connsiteX7" fmla="*/ 0 w 661338"/>
                <a:gd name="connsiteY7" fmla="*/ 120421 h 284777"/>
                <a:gd name="connsiteX0" fmla="*/ 0 w 661338"/>
                <a:gd name="connsiteY0" fmla="*/ 94335 h 258691"/>
                <a:gd name="connsiteX1" fmla="*/ 388195 w 661338"/>
                <a:gd name="connsiteY1" fmla="*/ 94335 h 258691"/>
                <a:gd name="connsiteX2" fmla="*/ 292497 w 661338"/>
                <a:gd name="connsiteY2" fmla="*/ 0 h 258691"/>
                <a:gd name="connsiteX3" fmla="*/ 661338 w 661338"/>
                <a:gd name="connsiteY3" fmla="*/ 139578 h 258691"/>
                <a:gd name="connsiteX4" fmla="*/ 500225 w 661338"/>
                <a:gd name="connsiteY4" fmla="*/ 258691 h 258691"/>
                <a:gd name="connsiteX5" fmla="*/ 443884 w 661338"/>
                <a:gd name="connsiteY5" fmla="*/ 192813 h 258691"/>
                <a:gd name="connsiteX6" fmla="*/ 0 w 661338"/>
                <a:gd name="connsiteY6" fmla="*/ 184820 h 258691"/>
                <a:gd name="connsiteX7" fmla="*/ 0 w 661338"/>
                <a:gd name="connsiteY7" fmla="*/ 94335 h 258691"/>
                <a:gd name="connsiteX0" fmla="*/ 0 w 661338"/>
                <a:gd name="connsiteY0" fmla="*/ 94335 h 258691"/>
                <a:gd name="connsiteX1" fmla="*/ 388195 w 661338"/>
                <a:gd name="connsiteY1" fmla="*/ 94335 h 258691"/>
                <a:gd name="connsiteX2" fmla="*/ 292497 w 661338"/>
                <a:gd name="connsiteY2" fmla="*/ 0 h 258691"/>
                <a:gd name="connsiteX3" fmla="*/ 661338 w 661338"/>
                <a:gd name="connsiteY3" fmla="*/ 139578 h 258691"/>
                <a:gd name="connsiteX4" fmla="*/ 500225 w 661338"/>
                <a:gd name="connsiteY4" fmla="*/ 258691 h 258691"/>
                <a:gd name="connsiteX5" fmla="*/ 443884 w 661338"/>
                <a:gd name="connsiteY5" fmla="*/ 192813 h 258691"/>
                <a:gd name="connsiteX6" fmla="*/ 120867 w 661338"/>
                <a:gd name="connsiteY6" fmla="*/ 187687 h 258691"/>
                <a:gd name="connsiteX7" fmla="*/ 0 w 661338"/>
                <a:gd name="connsiteY7" fmla="*/ 94335 h 258691"/>
                <a:gd name="connsiteX0" fmla="*/ 0 w 661089"/>
                <a:gd name="connsiteY0" fmla="*/ 101430 h 258691"/>
                <a:gd name="connsiteX1" fmla="*/ 387946 w 661089"/>
                <a:gd name="connsiteY1" fmla="*/ 94335 h 258691"/>
                <a:gd name="connsiteX2" fmla="*/ 292248 w 661089"/>
                <a:gd name="connsiteY2" fmla="*/ 0 h 258691"/>
                <a:gd name="connsiteX3" fmla="*/ 661089 w 661089"/>
                <a:gd name="connsiteY3" fmla="*/ 139578 h 258691"/>
                <a:gd name="connsiteX4" fmla="*/ 499976 w 661089"/>
                <a:gd name="connsiteY4" fmla="*/ 258691 h 258691"/>
                <a:gd name="connsiteX5" fmla="*/ 443635 w 661089"/>
                <a:gd name="connsiteY5" fmla="*/ 192813 h 258691"/>
                <a:gd name="connsiteX6" fmla="*/ 120618 w 661089"/>
                <a:gd name="connsiteY6" fmla="*/ 187687 h 258691"/>
                <a:gd name="connsiteX7" fmla="*/ 0 w 661089"/>
                <a:gd name="connsiteY7" fmla="*/ 101430 h 258691"/>
                <a:gd name="connsiteX0" fmla="*/ 0 w 661089"/>
                <a:gd name="connsiteY0" fmla="*/ 101430 h 258691"/>
                <a:gd name="connsiteX1" fmla="*/ 399745 w 661089"/>
                <a:gd name="connsiteY1" fmla="*/ 106708 h 258691"/>
                <a:gd name="connsiteX2" fmla="*/ 292248 w 661089"/>
                <a:gd name="connsiteY2" fmla="*/ 0 h 258691"/>
                <a:gd name="connsiteX3" fmla="*/ 661089 w 661089"/>
                <a:gd name="connsiteY3" fmla="*/ 139578 h 258691"/>
                <a:gd name="connsiteX4" fmla="*/ 499976 w 661089"/>
                <a:gd name="connsiteY4" fmla="*/ 258691 h 258691"/>
                <a:gd name="connsiteX5" fmla="*/ 443635 w 661089"/>
                <a:gd name="connsiteY5" fmla="*/ 192813 h 258691"/>
                <a:gd name="connsiteX6" fmla="*/ 120618 w 661089"/>
                <a:gd name="connsiteY6" fmla="*/ 187687 h 258691"/>
                <a:gd name="connsiteX7" fmla="*/ 0 w 661089"/>
                <a:gd name="connsiteY7" fmla="*/ 101430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26058 w 643512"/>
                <a:gd name="connsiteY5" fmla="*/ 192813 h 258691"/>
                <a:gd name="connsiteX6" fmla="*/ 103041 w 643512"/>
                <a:gd name="connsiteY6" fmla="*/ 187687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26058 w 643512"/>
                <a:gd name="connsiteY5" fmla="*/ 192813 h 258691"/>
                <a:gd name="connsiteX6" fmla="*/ 102219 w 643512"/>
                <a:gd name="connsiteY6" fmla="*/ 204765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15578 w 643512"/>
                <a:gd name="connsiteY5" fmla="*/ 177552 h 258691"/>
                <a:gd name="connsiteX6" fmla="*/ 102219 w 643512"/>
                <a:gd name="connsiteY6" fmla="*/ 204765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15578 w 643512"/>
                <a:gd name="connsiteY5" fmla="*/ 177552 h 258691"/>
                <a:gd name="connsiteX6" fmla="*/ 93307 w 643512"/>
                <a:gd name="connsiteY6" fmla="*/ 193711 h 258691"/>
                <a:gd name="connsiteX7" fmla="*/ 0 w 643512"/>
                <a:gd name="connsiteY7" fmla="*/ 116443 h 25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3512" h="258691">
                  <a:moveTo>
                    <a:pt x="0" y="116443"/>
                  </a:moveTo>
                  <a:lnTo>
                    <a:pt x="382168" y="106708"/>
                  </a:lnTo>
                  <a:lnTo>
                    <a:pt x="274671" y="0"/>
                  </a:lnTo>
                  <a:lnTo>
                    <a:pt x="643512" y="139578"/>
                  </a:lnTo>
                  <a:lnTo>
                    <a:pt x="482399" y="258691"/>
                  </a:lnTo>
                  <a:lnTo>
                    <a:pt x="415578" y="177552"/>
                  </a:lnTo>
                  <a:lnTo>
                    <a:pt x="93307" y="193711"/>
                  </a:lnTo>
                  <a:lnTo>
                    <a:pt x="0" y="11644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195">
              <a:extLst>
                <a:ext uri="{FF2B5EF4-FFF2-40B4-BE49-F238E27FC236}">
                  <a16:creationId xmlns:a16="http://schemas.microsoft.com/office/drawing/2014/main" id="{5044CA7E-89CA-4896-692E-3D6F50FD1B35}"/>
                </a:ext>
              </a:extLst>
            </p:cNvPr>
            <p:cNvSpPr/>
            <p:nvPr/>
          </p:nvSpPr>
          <p:spPr>
            <a:xfrm rot="8315060">
              <a:off x="2801449" y="4612748"/>
              <a:ext cx="229534" cy="92273"/>
            </a:xfrm>
            <a:custGeom>
              <a:avLst/>
              <a:gdLst>
                <a:gd name="connsiteX0" fmla="*/ 0 w 661338"/>
                <a:gd name="connsiteY0" fmla="*/ 120421 h 331327"/>
                <a:gd name="connsiteX1" fmla="*/ 388195 w 661338"/>
                <a:gd name="connsiteY1" fmla="*/ 120421 h 331327"/>
                <a:gd name="connsiteX2" fmla="*/ 388195 w 661338"/>
                <a:gd name="connsiteY2" fmla="*/ 0 h 331327"/>
                <a:gd name="connsiteX3" fmla="*/ 661338 w 661338"/>
                <a:gd name="connsiteY3" fmla="*/ 165664 h 331327"/>
                <a:gd name="connsiteX4" fmla="*/ 388195 w 661338"/>
                <a:gd name="connsiteY4" fmla="*/ 331327 h 331327"/>
                <a:gd name="connsiteX5" fmla="*/ 388195 w 661338"/>
                <a:gd name="connsiteY5" fmla="*/ 210906 h 331327"/>
                <a:gd name="connsiteX6" fmla="*/ 0 w 661338"/>
                <a:gd name="connsiteY6" fmla="*/ 210906 h 331327"/>
                <a:gd name="connsiteX7" fmla="*/ 0 w 661338"/>
                <a:gd name="connsiteY7" fmla="*/ 120421 h 331327"/>
                <a:gd name="connsiteX0" fmla="*/ 0 w 661338"/>
                <a:gd name="connsiteY0" fmla="*/ 120421 h 287914"/>
                <a:gd name="connsiteX1" fmla="*/ 388195 w 661338"/>
                <a:gd name="connsiteY1" fmla="*/ 120421 h 287914"/>
                <a:gd name="connsiteX2" fmla="*/ 388195 w 661338"/>
                <a:gd name="connsiteY2" fmla="*/ 0 h 287914"/>
                <a:gd name="connsiteX3" fmla="*/ 661338 w 661338"/>
                <a:gd name="connsiteY3" fmla="*/ 165664 h 287914"/>
                <a:gd name="connsiteX4" fmla="*/ 491810 w 661338"/>
                <a:gd name="connsiteY4" fmla="*/ 287914 h 287914"/>
                <a:gd name="connsiteX5" fmla="*/ 388195 w 661338"/>
                <a:gd name="connsiteY5" fmla="*/ 210906 h 287914"/>
                <a:gd name="connsiteX6" fmla="*/ 0 w 661338"/>
                <a:gd name="connsiteY6" fmla="*/ 210906 h 287914"/>
                <a:gd name="connsiteX7" fmla="*/ 0 w 661338"/>
                <a:gd name="connsiteY7" fmla="*/ 120421 h 287914"/>
                <a:gd name="connsiteX0" fmla="*/ 0 w 661338"/>
                <a:gd name="connsiteY0" fmla="*/ 120421 h 287914"/>
                <a:gd name="connsiteX1" fmla="*/ 388195 w 661338"/>
                <a:gd name="connsiteY1" fmla="*/ 120421 h 287914"/>
                <a:gd name="connsiteX2" fmla="*/ 388195 w 661338"/>
                <a:gd name="connsiteY2" fmla="*/ 0 h 287914"/>
                <a:gd name="connsiteX3" fmla="*/ 661338 w 661338"/>
                <a:gd name="connsiteY3" fmla="*/ 165664 h 287914"/>
                <a:gd name="connsiteX4" fmla="*/ 491810 w 661338"/>
                <a:gd name="connsiteY4" fmla="*/ 287914 h 287914"/>
                <a:gd name="connsiteX5" fmla="*/ 443884 w 661338"/>
                <a:gd name="connsiteY5" fmla="*/ 218899 h 287914"/>
                <a:gd name="connsiteX6" fmla="*/ 0 w 661338"/>
                <a:gd name="connsiteY6" fmla="*/ 210906 h 287914"/>
                <a:gd name="connsiteX7" fmla="*/ 0 w 661338"/>
                <a:gd name="connsiteY7" fmla="*/ 120421 h 287914"/>
                <a:gd name="connsiteX0" fmla="*/ 0 w 661338"/>
                <a:gd name="connsiteY0" fmla="*/ 120421 h 284777"/>
                <a:gd name="connsiteX1" fmla="*/ 388195 w 661338"/>
                <a:gd name="connsiteY1" fmla="*/ 120421 h 284777"/>
                <a:gd name="connsiteX2" fmla="*/ 388195 w 661338"/>
                <a:gd name="connsiteY2" fmla="*/ 0 h 284777"/>
                <a:gd name="connsiteX3" fmla="*/ 661338 w 661338"/>
                <a:gd name="connsiteY3" fmla="*/ 165664 h 284777"/>
                <a:gd name="connsiteX4" fmla="*/ 500225 w 661338"/>
                <a:gd name="connsiteY4" fmla="*/ 284777 h 284777"/>
                <a:gd name="connsiteX5" fmla="*/ 443884 w 661338"/>
                <a:gd name="connsiteY5" fmla="*/ 218899 h 284777"/>
                <a:gd name="connsiteX6" fmla="*/ 0 w 661338"/>
                <a:gd name="connsiteY6" fmla="*/ 210906 h 284777"/>
                <a:gd name="connsiteX7" fmla="*/ 0 w 661338"/>
                <a:gd name="connsiteY7" fmla="*/ 120421 h 284777"/>
                <a:gd name="connsiteX0" fmla="*/ 0 w 661338"/>
                <a:gd name="connsiteY0" fmla="*/ 94335 h 258691"/>
                <a:gd name="connsiteX1" fmla="*/ 388195 w 661338"/>
                <a:gd name="connsiteY1" fmla="*/ 94335 h 258691"/>
                <a:gd name="connsiteX2" fmla="*/ 292497 w 661338"/>
                <a:gd name="connsiteY2" fmla="*/ 0 h 258691"/>
                <a:gd name="connsiteX3" fmla="*/ 661338 w 661338"/>
                <a:gd name="connsiteY3" fmla="*/ 139578 h 258691"/>
                <a:gd name="connsiteX4" fmla="*/ 500225 w 661338"/>
                <a:gd name="connsiteY4" fmla="*/ 258691 h 258691"/>
                <a:gd name="connsiteX5" fmla="*/ 443884 w 661338"/>
                <a:gd name="connsiteY5" fmla="*/ 192813 h 258691"/>
                <a:gd name="connsiteX6" fmla="*/ 0 w 661338"/>
                <a:gd name="connsiteY6" fmla="*/ 184820 h 258691"/>
                <a:gd name="connsiteX7" fmla="*/ 0 w 661338"/>
                <a:gd name="connsiteY7" fmla="*/ 94335 h 258691"/>
                <a:gd name="connsiteX0" fmla="*/ 0 w 661338"/>
                <a:gd name="connsiteY0" fmla="*/ 94335 h 258691"/>
                <a:gd name="connsiteX1" fmla="*/ 388195 w 661338"/>
                <a:gd name="connsiteY1" fmla="*/ 94335 h 258691"/>
                <a:gd name="connsiteX2" fmla="*/ 292497 w 661338"/>
                <a:gd name="connsiteY2" fmla="*/ 0 h 258691"/>
                <a:gd name="connsiteX3" fmla="*/ 661338 w 661338"/>
                <a:gd name="connsiteY3" fmla="*/ 139578 h 258691"/>
                <a:gd name="connsiteX4" fmla="*/ 500225 w 661338"/>
                <a:gd name="connsiteY4" fmla="*/ 258691 h 258691"/>
                <a:gd name="connsiteX5" fmla="*/ 443884 w 661338"/>
                <a:gd name="connsiteY5" fmla="*/ 192813 h 258691"/>
                <a:gd name="connsiteX6" fmla="*/ 120867 w 661338"/>
                <a:gd name="connsiteY6" fmla="*/ 187687 h 258691"/>
                <a:gd name="connsiteX7" fmla="*/ 0 w 661338"/>
                <a:gd name="connsiteY7" fmla="*/ 94335 h 258691"/>
                <a:gd name="connsiteX0" fmla="*/ 0 w 661089"/>
                <a:gd name="connsiteY0" fmla="*/ 101430 h 258691"/>
                <a:gd name="connsiteX1" fmla="*/ 387946 w 661089"/>
                <a:gd name="connsiteY1" fmla="*/ 94335 h 258691"/>
                <a:gd name="connsiteX2" fmla="*/ 292248 w 661089"/>
                <a:gd name="connsiteY2" fmla="*/ 0 h 258691"/>
                <a:gd name="connsiteX3" fmla="*/ 661089 w 661089"/>
                <a:gd name="connsiteY3" fmla="*/ 139578 h 258691"/>
                <a:gd name="connsiteX4" fmla="*/ 499976 w 661089"/>
                <a:gd name="connsiteY4" fmla="*/ 258691 h 258691"/>
                <a:gd name="connsiteX5" fmla="*/ 443635 w 661089"/>
                <a:gd name="connsiteY5" fmla="*/ 192813 h 258691"/>
                <a:gd name="connsiteX6" fmla="*/ 120618 w 661089"/>
                <a:gd name="connsiteY6" fmla="*/ 187687 h 258691"/>
                <a:gd name="connsiteX7" fmla="*/ 0 w 661089"/>
                <a:gd name="connsiteY7" fmla="*/ 101430 h 258691"/>
                <a:gd name="connsiteX0" fmla="*/ 0 w 661089"/>
                <a:gd name="connsiteY0" fmla="*/ 101430 h 258691"/>
                <a:gd name="connsiteX1" fmla="*/ 399745 w 661089"/>
                <a:gd name="connsiteY1" fmla="*/ 106708 h 258691"/>
                <a:gd name="connsiteX2" fmla="*/ 292248 w 661089"/>
                <a:gd name="connsiteY2" fmla="*/ 0 h 258691"/>
                <a:gd name="connsiteX3" fmla="*/ 661089 w 661089"/>
                <a:gd name="connsiteY3" fmla="*/ 139578 h 258691"/>
                <a:gd name="connsiteX4" fmla="*/ 499976 w 661089"/>
                <a:gd name="connsiteY4" fmla="*/ 258691 h 258691"/>
                <a:gd name="connsiteX5" fmla="*/ 443635 w 661089"/>
                <a:gd name="connsiteY5" fmla="*/ 192813 h 258691"/>
                <a:gd name="connsiteX6" fmla="*/ 120618 w 661089"/>
                <a:gd name="connsiteY6" fmla="*/ 187687 h 258691"/>
                <a:gd name="connsiteX7" fmla="*/ 0 w 661089"/>
                <a:gd name="connsiteY7" fmla="*/ 101430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26058 w 643512"/>
                <a:gd name="connsiteY5" fmla="*/ 192813 h 258691"/>
                <a:gd name="connsiteX6" fmla="*/ 103041 w 643512"/>
                <a:gd name="connsiteY6" fmla="*/ 187687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26058 w 643512"/>
                <a:gd name="connsiteY5" fmla="*/ 192813 h 258691"/>
                <a:gd name="connsiteX6" fmla="*/ 102219 w 643512"/>
                <a:gd name="connsiteY6" fmla="*/ 204765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15578 w 643512"/>
                <a:gd name="connsiteY5" fmla="*/ 177552 h 258691"/>
                <a:gd name="connsiteX6" fmla="*/ 102219 w 643512"/>
                <a:gd name="connsiteY6" fmla="*/ 204765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15578 w 643512"/>
                <a:gd name="connsiteY5" fmla="*/ 177552 h 258691"/>
                <a:gd name="connsiteX6" fmla="*/ 93307 w 643512"/>
                <a:gd name="connsiteY6" fmla="*/ 193711 h 258691"/>
                <a:gd name="connsiteX7" fmla="*/ 0 w 643512"/>
                <a:gd name="connsiteY7" fmla="*/ 116443 h 25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3512" h="258691">
                  <a:moveTo>
                    <a:pt x="0" y="116443"/>
                  </a:moveTo>
                  <a:lnTo>
                    <a:pt x="382168" y="106708"/>
                  </a:lnTo>
                  <a:lnTo>
                    <a:pt x="274671" y="0"/>
                  </a:lnTo>
                  <a:lnTo>
                    <a:pt x="643512" y="139578"/>
                  </a:lnTo>
                  <a:lnTo>
                    <a:pt x="482399" y="258691"/>
                  </a:lnTo>
                  <a:lnTo>
                    <a:pt x="415578" y="177552"/>
                  </a:lnTo>
                  <a:lnTo>
                    <a:pt x="93307" y="193711"/>
                  </a:lnTo>
                  <a:lnTo>
                    <a:pt x="0" y="11644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화살표: 오른쪽 195">
              <a:extLst>
                <a:ext uri="{FF2B5EF4-FFF2-40B4-BE49-F238E27FC236}">
                  <a16:creationId xmlns:a16="http://schemas.microsoft.com/office/drawing/2014/main" id="{AB4C74F2-8A4F-5E22-42BE-063B3838222E}"/>
                </a:ext>
              </a:extLst>
            </p:cNvPr>
            <p:cNvSpPr/>
            <p:nvPr/>
          </p:nvSpPr>
          <p:spPr>
            <a:xfrm rot="12273458" flipH="1">
              <a:off x="2389771" y="4661586"/>
              <a:ext cx="229534" cy="92273"/>
            </a:xfrm>
            <a:custGeom>
              <a:avLst/>
              <a:gdLst>
                <a:gd name="connsiteX0" fmla="*/ 0 w 661338"/>
                <a:gd name="connsiteY0" fmla="*/ 120421 h 331327"/>
                <a:gd name="connsiteX1" fmla="*/ 388195 w 661338"/>
                <a:gd name="connsiteY1" fmla="*/ 120421 h 331327"/>
                <a:gd name="connsiteX2" fmla="*/ 388195 w 661338"/>
                <a:gd name="connsiteY2" fmla="*/ 0 h 331327"/>
                <a:gd name="connsiteX3" fmla="*/ 661338 w 661338"/>
                <a:gd name="connsiteY3" fmla="*/ 165664 h 331327"/>
                <a:gd name="connsiteX4" fmla="*/ 388195 w 661338"/>
                <a:gd name="connsiteY4" fmla="*/ 331327 h 331327"/>
                <a:gd name="connsiteX5" fmla="*/ 388195 w 661338"/>
                <a:gd name="connsiteY5" fmla="*/ 210906 h 331327"/>
                <a:gd name="connsiteX6" fmla="*/ 0 w 661338"/>
                <a:gd name="connsiteY6" fmla="*/ 210906 h 331327"/>
                <a:gd name="connsiteX7" fmla="*/ 0 w 661338"/>
                <a:gd name="connsiteY7" fmla="*/ 120421 h 331327"/>
                <a:gd name="connsiteX0" fmla="*/ 0 w 661338"/>
                <a:gd name="connsiteY0" fmla="*/ 120421 h 287914"/>
                <a:gd name="connsiteX1" fmla="*/ 388195 w 661338"/>
                <a:gd name="connsiteY1" fmla="*/ 120421 h 287914"/>
                <a:gd name="connsiteX2" fmla="*/ 388195 w 661338"/>
                <a:gd name="connsiteY2" fmla="*/ 0 h 287914"/>
                <a:gd name="connsiteX3" fmla="*/ 661338 w 661338"/>
                <a:gd name="connsiteY3" fmla="*/ 165664 h 287914"/>
                <a:gd name="connsiteX4" fmla="*/ 491810 w 661338"/>
                <a:gd name="connsiteY4" fmla="*/ 287914 h 287914"/>
                <a:gd name="connsiteX5" fmla="*/ 388195 w 661338"/>
                <a:gd name="connsiteY5" fmla="*/ 210906 h 287914"/>
                <a:gd name="connsiteX6" fmla="*/ 0 w 661338"/>
                <a:gd name="connsiteY6" fmla="*/ 210906 h 287914"/>
                <a:gd name="connsiteX7" fmla="*/ 0 w 661338"/>
                <a:gd name="connsiteY7" fmla="*/ 120421 h 287914"/>
                <a:gd name="connsiteX0" fmla="*/ 0 w 661338"/>
                <a:gd name="connsiteY0" fmla="*/ 120421 h 287914"/>
                <a:gd name="connsiteX1" fmla="*/ 388195 w 661338"/>
                <a:gd name="connsiteY1" fmla="*/ 120421 h 287914"/>
                <a:gd name="connsiteX2" fmla="*/ 388195 w 661338"/>
                <a:gd name="connsiteY2" fmla="*/ 0 h 287914"/>
                <a:gd name="connsiteX3" fmla="*/ 661338 w 661338"/>
                <a:gd name="connsiteY3" fmla="*/ 165664 h 287914"/>
                <a:gd name="connsiteX4" fmla="*/ 491810 w 661338"/>
                <a:gd name="connsiteY4" fmla="*/ 287914 h 287914"/>
                <a:gd name="connsiteX5" fmla="*/ 443884 w 661338"/>
                <a:gd name="connsiteY5" fmla="*/ 218899 h 287914"/>
                <a:gd name="connsiteX6" fmla="*/ 0 w 661338"/>
                <a:gd name="connsiteY6" fmla="*/ 210906 h 287914"/>
                <a:gd name="connsiteX7" fmla="*/ 0 w 661338"/>
                <a:gd name="connsiteY7" fmla="*/ 120421 h 287914"/>
                <a:gd name="connsiteX0" fmla="*/ 0 w 661338"/>
                <a:gd name="connsiteY0" fmla="*/ 120421 h 284777"/>
                <a:gd name="connsiteX1" fmla="*/ 388195 w 661338"/>
                <a:gd name="connsiteY1" fmla="*/ 120421 h 284777"/>
                <a:gd name="connsiteX2" fmla="*/ 388195 w 661338"/>
                <a:gd name="connsiteY2" fmla="*/ 0 h 284777"/>
                <a:gd name="connsiteX3" fmla="*/ 661338 w 661338"/>
                <a:gd name="connsiteY3" fmla="*/ 165664 h 284777"/>
                <a:gd name="connsiteX4" fmla="*/ 500225 w 661338"/>
                <a:gd name="connsiteY4" fmla="*/ 284777 h 284777"/>
                <a:gd name="connsiteX5" fmla="*/ 443884 w 661338"/>
                <a:gd name="connsiteY5" fmla="*/ 218899 h 284777"/>
                <a:gd name="connsiteX6" fmla="*/ 0 w 661338"/>
                <a:gd name="connsiteY6" fmla="*/ 210906 h 284777"/>
                <a:gd name="connsiteX7" fmla="*/ 0 w 661338"/>
                <a:gd name="connsiteY7" fmla="*/ 120421 h 284777"/>
                <a:gd name="connsiteX0" fmla="*/ 0 w 661338"/>
                <a:gd name="connsiteY0" fmla="*/ 94335 h 258691"/>
                <a:gd name="connsiteX1" fmla="*/ 388195 w 661338"/>
                <a:gd name="connsiteY1" fmla="*/ 94335 h 258691"/>
                <a:gd name="connsiteX2" fmla="*/ 292497 w 661338"/>
                <a:gd name="connsiteY2" fmla="*/ 0 h 258691"/>
                <a:gd name="connsiteX3" fmla="*/ 661338 w 661338"/>
                <a:gd name="connsiteY3" fmla="*/ 139578 h 258691"/>
                <a:gd name="connsiteX4" fmla="*/ 500225 w 661338"/>
                <a:gd name="connsiteY4" fmla="*/ 258691 h 258691"/>
                <a:gd name="connsiteX5" fmla="*/ 443884 w 661338"/>
                <a:gd name="connsiteY5" fmla="*/ 192813 h 258691"/>
                <a:gd name="connsiteX6" fmla="*/ 0 w 661338"/>
                <a:gd name="connsiteY6" fmla="*/ 184820 h 258691"/>
                <a:gd name="connsiteX7" fmla="*/ 0 w 661338"/>
                <a:gd name="connsiteY7" fmla="*/ 94335 h 258691"/>
                <a:gd name="connsiteX0" fmla="*/ 0 w 661338"/>
                <a:gd name="connsiteY0" fmla="*/ 94335 h 258691"/>
                <a:gd name="connsiteX1" fmla="*/ 388195 w 661338"/>
                <a:gd name="connsiteY1" fmla="*/ 94335 h 258691"/>
                <a:gd name="connsiteX2" fmla="*/ 292497 w 661338"/>
                <a:gd name="connsiteY2" fmla="*/ 0 h 258691"/>
                <a:gd name="connsiteX3" fmla="*/ 661338 w 661338"/>
                <a:gd name="connsiteY3" fmla="*/ 139578 h 258691"/>
                <a:gd name="connsiteX4" fmla="*/ 500225 w 661338"/>
                <a:gd name="connsiteY4" fmla="*/ 258691 h 258691"/>
                <a:gd name="connsiteX5" fmla="*/ 443884 w 661338"/>
                <a:gd name="connsiteY5" fmla="*/ 192813 h 258691"/>
                <a:gd name="connsiteX6" fmla="*/ 120867 w 661338"/>
                <a:gd name="connsiteY6" fmla="*/ 187687 h 258691"/>
                <a:gd name="connsiteX7" fmla="*/ 0 w 661338"/>
                <a:gd name="connsiteY7" fmla="*/ 94335 h 258691"/>
                <a:gd name="connsiteX0" fmla="*/ 0 w 661089"/>
                <a:gd name="connsiteY0" fmla="*/ 101430 h 258691"/>
                <a:gd name="connsiteX1" fmla="*/ 387946 w 661089"/>
                <a:gd name="connsiteY1" fmla="*/ 94335 h 258691"/>
                <a:gd name="connsiteX2" fmla="*/ 292248 w 661089"/>
                <a:gd name="connsiteY2" fmla="*/ 0 h 258691"/>
                <a:gd name="connsiteX3" fmla="*/ 661089 w 661089"/>
                <a:gd name="connsiteY3" fmla="*/ 139578 h 258691"/>
                <a:gd name="connsiteX4" fmla="*/ 499976 w 661089"/>
                <a:gd name="connsiteY4" fmla="*/ 258691 h 258691"/>
                <a:gd name="connsiteX5" fmla="*/ 443635 w 661089"/>
                <a:gd name="connsiteY5" fmla="*/ 192813 h 258691"/>
                <a:gd name="connsiteX6" fmla="*/ 120618 w 661089"/>
                <a:gd name="connsiteY6" fmla="*/ 187687 h 258691"/>
                <a:gd name="connsiteX7" fmla="*/ 0 w 661089"/>
                <a:gd name="connsiteY7" fmla="*/ 101430 h 258691"/>
                <a:gd name="connsiteX0" fmla="*/ 0 w 661089"/>
                <a:gd name="connsiteY0" fmla="*/ 101430 h 258691"/>
                <a:gd name="connsiteX1" fmla="*/ 399745 w 661089"/>
                <a:gd name="connsiteY1" fmla="*/ 106708 h 258691"/>
                <a:gd name="connsiteX2" fmla="*/ 292248 w 661089"/>
                <a:gd name="connsiteY2" fmla="*/ 0 h 258691"/>
                <a:gd name="connsiteX3" fmla="*/ 661089 w 661089"/>
                <a:gd name="connsiteY3" fmla="*/ 139578 h 258691"/>
                <a:gd name="connsiteX4" fmla="*/ 499976 w 661089"/>
                <a:gd name="connsiteY4" fmla="*/ 258691 h 258691"/>
                <a:gd name="connsiteX5" fmla="*/ 443635 w 661089"/>
                <a:gd name="connsiteY5" fmla="*/ 192813 h 258691"/>
                <a:gd name="connsiteX6" fmla="*/ 120618 w 661089"/>
                <a:gd name="connsiteY6" fmla="*/ 187687 h 258691"/>
                <a:gd name="connsiteX7" fmla="*/ 0 w 661089"/>
                <a:gd name="connsiteY7" fmla="*/ 101430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26058 w 643512"/>
                <a:gd name="connsiteY5" fmla="*/ 192813 h 258691"/>
                <a:gd name="connsiteX6" fmla="*/ 103041 w 643512"/>
                <a:gd name="connsiteY6" fmla="*/ 187687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26058 w 643512"/>
                <a:gd name="connsiteY5" fmla="*/ 192813 h 258691"/>
                <a:gd name="connsiteX6" fmla="*/ 102219 w 643512"/>
                <a:gd name="connsiteY6" fmla="*/ 204765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15578 w 643512"/>
                <a:gd name="connsiteY5" fmla="*/ 177552 h 258691"/>
                <a:gd name="connsiteX6" fmla="*/ 102219 w 643512"/>
                <a:gd name="connsiteY6" fmla="*/ 204765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15578 w 643512"/>
                <a:gd name="connsiteY5" fmla="*/ 177552 h 258691"/>
                <a:gd name="connsiteX6" fmla="*/ 93307 w 643512"/>
                <a:gd name="connsiteY6" fmla="*/ 193711 h 258691"/>
                <a:gd name="connsiteX7" fmla="*/ 0 w 643512"/>
                <a:gd name="connsiteY7" fmla="*/ 116443 h 25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3512" h="258691">
                  <a:moveTo>
                    <a:pt x="0" y="116443"/>
                  </a:moveTo>
                  <a:lnTo>
                    <a:pt x="382168" y="106708"/>
                  </a:lnTo>
                  <a:lnTo>
                    <a:pt x="274671" y="0"/>
                  </a:lnTo>
                  <a:lnTo>
                    <a:pt x="643512" y="139578"/>
                  </a:lnTo>
                  <a:lnTo>
                    <a:pt x="482399" y="258691"/>
                  </a:lnTo>
                  <a:lnTo>
                    <a:pt x="415578" y="177552"/>
                  </a:lnTo>
                  <a:lnTo>
                    <a:pt x="93307" y="193711"/>
                  </a:lnTo>
                  <a:lnTo>
                    <a:pt x="0" y="11644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화살표: 오른쪽 195">
              <a:extLst>
                <a:ext uri="{FF2B5EF4-FFF2-40B4-BE49-F238E27FC236}">
                  <a16:creationId xmlns:a16="http://schemas.microsoft.com/office/drawing/2014/main" id="{95E9E299-2E75-711B-C497-CA5A88C37E72}"/>
                </a:ext>
              </a:extLst>
            </p:cNvPr>
            <p:cNvSpPr/>
            <p:nvPr/>
          </p:nvSpPr>
          <p:spPr>
            <a:xfrm rot="12611015" flipH="1">
              <a:off x="2546367" y="4631361"/>
              <a:ext cx="229534" cy="92273"/>
            </a:xfrm>
            <a:custGeom>
              <a:avLst/>
              <a:gdLst>
                <a:gd name="connsiteX0" fmla="*/ 0 w 661338"/>
                <a:gd name="connsiteY0" fmla="*/ 120421 h 331327"/>
                <a:gd name="connsiteX1" fmla="*/ 388195 w 661338"/>
                <a:gd name="connsiteY1" fmla="*/ 120421 h 331327"/>
                <a:gd name="connsiteX2" fmla="*/ 388195 w 661338"/>
                <a:gd name="connsiteY2" fmla="*/ 0 h 331327"/>
                <a:gd name="connsiteX3" fmla="*/ 661338 w 661338"/>
                <a:gd name="connsiteY3" fmla="*/ 165664 h 331327"/>
                <a:gd name="connsiteX4" fmla="*/ 388195 w 661338"/>
                <a:gd name="connsiteY4" fmla="*/ 331327 h 331327"/>
                <a:gd name="connsiteX5" fmla="*/ 388195 w 661338"/>
                <a:gd name="connsiteY5" fmla="*/ 210906 h 331327"/>
                <a:gd name="connsiteX6" fmla="*/ 0 w 661338"/>
                <a:gd name="connsiteY6" fmla="*/ 210906 h 331327"/>
                <a:gd name="connsiteX7" fmla="*/ 0 w 661338"/>
                <a:gd name="connsiteY7" fmla="*/ 120421 h 331327"/>
                <a:gd name="connsiteX0" fmla="*/ 0 w 661338"/>
                <a:gd name="connsiteY0" fmla="*/ 120421 h 287914"/>
                <a:gd name="connsiteX1" fmla="*/ 388195 w 661338"/>
                <a:gd name="connsiteY1" fmla="*/ 120421 h 287914"/>
                <a:gd name="connsiteX2" fmla="*/ 388195 w 661338"/>
                <a:gd name="connsiteY2" fmla="*/ 0 h 287914"/>
                <a:gd name="connsiteX3" fmla="*/ 661338 w 661338"/>
                <a:gd name="connsiteY3" fmla="*/ 165664 h 287914"/>
                <a:gd name="connsiteX4" fmla="*/ 491810 w 661338"/>
                <a:gd name="connsiteY4" fmla="*/ 287914 h 287914"/>
                <a:gd name="connsiteX5" fmla="*/ 388195 w 661338"/>
                <a:gd name="connsiteY5" fmla="*/ 210906 h 287914"/>
                <a:gd name="connsiteX6" fmla="*/ 0 w 661338"/>
                <a:gd name="connsiteY6" fmla="*/ 210906 h 287914"/>
                <a:gd name="connsiteX7" fmla="*/ 0 w 661338"/>
                <a:gd name="connsiteY7" fmla="*/ 120421 h 287914"/>
                <a:gd name="connsiteX0" fmla="*/ 0 w 661338"/>
                <a:gd name="connsiteY0" fmla="*/ 120421 h 287914"/>
                <a:gd name="connsiteX1" fmla="*/ 388195 w 661338"/>
                <a:gd name="connsiteY1" fmla="*/ 120421 h 287914"/>
                <a:gd name="connsiteX2" fmla="*/ 388195 w 661338"/>
                <a:gd name="connsiteY2" fmla="*/ 0 h 287914"/>
                <a:gd name="connsiteX3" fmla="*/ 661338 w 661338"/>
                <a:gd name="connsiteY3" fmla="*/ 165664 h 287914"/>
                <a:gd name="connsiteX4" fmla="*/ 491810 w 661338"/>
                <a:gd name="connsiteY4" fmla="*/ 287914 h 287914"/>
                <a:gd name="connsiteX5" fmla="*/ 443884 w 661338"/>
                <a:gd name="connsiteY5" fmla="*/ 218899 h 287914"/>
                <a:gd name="connsiteX6" fmla="*/ 0 w 661338"/>
                <a:gd name="connsiteY6" fmla="*/ 210906 h 287914"/>
                <a:gd name="connsiteX7" fmla="*/ 0 w 661338"/>
                <a:gd name="connsiteY7" fmla="*/ 120421 h 287914"/>
                <a:gd name="connsiteX0" fmla="*/ 0 w 661338"/>
                <a:gd name="connsiteY0" fmla="*/ 120421 h 284777"/>
                <a:gd name="connsiteX1" fmla="*/ 388195 w 661338"/>
                <a:gd name="connsiteY1" fmla="*/ 120421 h 284777"/>
                <a:gd name="connsiteX2" fmla="*/ 388195 w 661338"/>
                <a:gd name="connsiteY2" fmla="*/ 0 h 284777"/>
                <a:gd name="connsiteX3" fmla="*/ 661338 w 661338"/>
                <a:gd name="connsiteY3" fmla="*/ 165664 h 284777"/>
                <a:gd name="connsiteX4" fmla="*/ 500225 w 661338"/>
                <a:gd name="connsiteY4" fmla="*/ 284777 h 284777"/>
                <a:gd name="connsiteX5" fmla="*/ 443884 w 661338"/>
                <a:gd name="connsiteY5" fmla="*/ 218899 h 284777"/>
                <a:gd name="connsiteX6" fmla="*/ 0 w 661338"/>
                <a:gd name="connsiteY6" fmla="*/ 210906 h 284777"/>
                <a:gd name="connsiteX7" fmla="*/ 0 w 661338"/>
                <a:gd name="connsiteY7" fmla="*/ 120421 h 284777"/>
                <a:gd name="connsiteX0" fmla="*/ 0 w 661338"/>
                <a:gd name="connsiteY0" fmla="*/ 94335 h 258691"/>
                <a:gd name="connsiteX1" fmla="*/ 388195 w 661338"/>
                <a:gd name="connsiteY1" fmla="*/ 94335 h 258691"/>
                <a:gd name="connsiteX2" fmla="*/ 292497 w 661338"/>
                <a:gd name="connsiteY2" fmla="*/ 0 h 258691"/>
                <a:gd name="connsiteX3" fmla="*/ 661338 w 661338"/>
                <a:gd name="connsiteY3" fmla="*/ 139578 h 258691"/>
                <a:gd name="connsiteX4" fmla="*/ 500225 w 661338"/>
                <a:gd name="connsiteY4" fmla="*/ 258691 h 258691"/>
                <a:gd name="connsiteX5" fmla="*/ 443884 w 661338"/>
                <a:gd name="connsiteY5" fmla="*/ 192813 h 258691"/>
                <a:gd name="connsiteX6" fmla="*/ 0 w 661338"/>
                <a:gd name="connsiteY6" fmla="*/ 184820 h 258691"/>
                <a:gd name="connsiteX7" fmla="*/ 0 w 661338"/>
                <a:gd name="connsiteY7" fmla="*/ 94335 h 258691"/>
                <a:gd name="connsiteX0" fmla="*/ 0 w 661338"/>
                <a:gd name="connsiteY0" fmla="*/ 94335 h 258691"/>
                <a:gd name="connsiteX1" fmla="*/ 388195 w 661338"/>
                <a:gd name="connsiteY1" fmla="*/ 94335 h 258691"/>
                <a:gd name="connsiteX2" fmla="*/ 292497 w 661338"/>
                <a:gd name="connsiteY2" fmla="*/ 0 h 258691"/>
                <a:gd name="connsiteX3" fmla="*/ 661338 w 661338"/>
                <a:gd name="connsiteY3" fmla="*/ 139578 h 258691"/>
                <a:gd name="connsiteX4" fmla="*/ 500225 w 661338"/>
                <a:gd name="connsiteY4" fmla="*/ 258691 h 258691"/>
                <a:gd name="connsiteX5" fmla="*/ 443884 w 661338"/>
                <a:gd name="connsiteY5" fmla="*/ 192813 h 258691"/>
                <a:gd name="connsiteX6" fmla="*/ 120867 w 661338"/>
                <a:gd name="connsiteY6" fmla="*/ 187687 h 258691"/>
                <a:gd name="connsiteX7" fmla="*/ 0 w 661338"/>
                <a:gd name="connsiteY7" fmla="*/ 94335 h 258691"/>
                <a:gd name="connsiteX0" fmla="*/ 0 w 661089"/>
                <a:gd name="connsiteY0" fmla="*/ 101430 h 258691"/>
                <a:gd name="connsiteX1" fmla="*/ 387946 w 661089"/>
                <a:gd name="connsiteY1" fmla="*/ 94335 h 258691"/>
                <a:gd name="connsiteX2" fmla="*/ 292248 w 661089"/>
                <a:gd name="connsiteY2" fmla="*/ 0 h 258691"/>
                <a:gd name="connsiteX3" fmla="*/ 661089 w 661089"/>
                <a:gd name="connsiteY3" fmla="*/ 139578 h 258691"/>
                <a:gd name="connsiteX4" fmla="*/ 499976 w 661089"/>
                <a:gd name="connsiteY4" fmla="*/ 258691 h 258691"/>
                <a:gd name="connsiteX5" fmla="*/ 443635 w 661089"/>
                <a:gd name="connsiteY5" fmla="*/ 192813 h 258691"/>
                <a:gd name="connsiteX6" fmla="*/ 120618 w 661089"/>
                <a:gd name="connsiteY6" fmla="*/ 187687 h 258691"/>
                <a:gd name="connsiteX7" fmla="*/ 0 w 661089"/>
                <a:gd name="connsiteY7" fmla="*/ 101430 h 258691"/>
                <a:gd name="connsiteX0" fmla="*/ 0 w 661089"/>
                <a:gd name="connsiteY0" fmla="*/ 101430 h 258691"/>
                <a:gd name="connsiteX1" fmla="*/ 399745 w 661089"/>
                <a:gd name="connsiteY1" fmla="*/ 106708 h 258691"/>
                <a:gd name="connsiteX2" fmla="*/ 292248 w 661089"/>
                <a:gd name="connsiteY2" fmla="*/ 0 h 258691"/>
                <a:gd name="connsiteX3" fmla="*/ 661089 w 661089"/>
                <a:gd name="connsiteY3" fmla="*/ 139578 h 258691"/>
                <a:gd name="connsiteX4" fmla="*/ 499976 w 661089"/>
                <a:gd name="connsiteY4" fmla="*/ 258691 h 258691"/>
                <a:gd name="connsiteX5" fmla="*/ 443635 w 661089"/>
                <a:gd name="connsiteY5" fmla="*/ 192813 h 258691"/>
                <a:gd name="connsiteX6" fmla="*/ 120618 w 661089"/>
                <a:gd name="connsiteY6" fmla="*/ 187687 h 258691"/>
                <a:gd name="connsiteX7" fmla="*/ 0 w 661089"/>
                <a:gd name="connsiteY7" fmla="*/ 101430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26058 w 643512"/>
                <a:gd name="connsiteY5" fmla="*/ 192813 h 258691"/>
                <a:gd name="connsiteX6" fmla="*/ 103041 w 643512"/>
                <a:gd name="connsiteY6" fmla="*/ 187687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26058 w 643512"/>
                <a:gd name="connsiteY5" fmla="*/ 192813 h 258691"/>
                <a:gd name="connsiteX6" fmla="*/ 102219 w 643512"/>
                <a:gd name="connsiteY6" fmla="*/ 204765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15578 w 643512"/>
                <a:gd name="connsiteY5" fmla="*/ 177552 h 258691"/>
                <a:gd name="connsiteX6" fmla="*/ 102219 w 643512"/>
                <a:gd name="connsiteY6" fmla="*/ 204765 h 258691"/>
                <a:gd name="connsiteX7" fmla="*/ 0 w 643512"/>
                <a:gd name="connsiteY7" fmla="*/ 116443 h 258691"/>
                <a:gd name="connsiteX0" fmla="*/ 0 w 643512"/>
                <a:gd name="connsiteY0" fmla="*/ 116443 h 258691"/>
                <a:gd name="connsiteX1" fmla="*/ 382168 w 643512"/>
                <a:gd name="connsiteY1" fmla="*/ 106708 h 258691"/>
                <a:gd name="connsiteX2" fmla="*/ 274671 w 643512"/>
                <a:gd name="connsiteY2" fmla="*/ 0 h 258691"/>
                <a:gd name="connsiteX3" fmla="*/ 643512 w 643512"/>
                <a:gd name="connsiteY3" fmla="*/ 139578 h 258691"/>
                <a:gd name="connsiteX4" fmla="*/ 482399 w 643512"/>
                <a:gd name="connsiteY4" fmla="*/ 258691 h 258691"/>
                <a:gd name="connsiteX5" fmla="*/ 415578 w 643512"/>
                <a:gd name="connsiteY5" fmla="*/ 177552 h 258691"/>
                <a:gd name="connsiteX6" fmla="*/ 93307 w 643512"/>
                <a:gd name="connsiteY6" fmla="*/ 193711 h 258691"/>
                <a:gd name="connsiteX7" fmla="*/ 0 w 643512"/>
                <a:gd name="connsiteY7" fmla="*/ 116443 h 25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3512" h="258691">
                  <a:moveTo>
                    <a:pt x="0" y="116443"/>
                  </a:moveTo>
                  <a:lnTo>
                    <a:pt x="382168" y="106708"/>
                  </a:lnTo>
                  <a:lnTo>
                    <a:pt x="274671" y="0"/>
                  </a:lnTo>
                  <a:lnTo>
                    <a:pt x="643512" y="139578"/>
                  </a:lnTo>
                  <a:lnTo>
                    <a:pt x="482399" y="258691"/>
                  </a:lnTo>
                  <a:lnTo>
                    <a:pt x="415578" y="177552"/>
                  </a:lnTo>
                  <a:lnTo>
                    <a:pt x="93307" y="193711"/>
                  </a:lnTo>
                  <a:lnTo>
                    <a:pt x="0" y="11644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원통형 80">
              <a:extLst>
                <a:ext uri="{FF2B5EF4-FFF2-40B4-BE49-F238E27FC236}">
                  <a16:creationId xmlns:a16="http://schemas.microsoft.com/office/drawing/2014/main" id="{E858C261-6BA1-9BDB-2573-57F3D7EC5EE9}"/>
                </a:ext>
              </a:extLst>
            </p:cNvPr>
            <p:cNvSpPr/>
            <p:nvPr/>
          </p:nvSpPr>
          <p:spPr>
            <a:xfrm>
              <a:off x="2442814" y="3591522"/>
              <a:ext cx="1098174" cy="1273445"/>
            </a:xfrm>
            <a:prstGeom prst="can">
              <a:avLst>
                <a:gd name="adj" fmla="val 9452"/>
              </a:avLst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  <a:alpha val="0"/>
                  </a:schemeClr>
                </a:gs>
                <a:gs pos="21000">
                  <a:schemeClr val="accent4">
                    <a:lumMod val="40000"/>
                    <a:lumOff val="60000"/>
                    <a:alpha val="20000"/>
                  </a:schemeClr>
                </a:gs>
                <a:gs pos="78000">
                  <a:srgbClr val="FF0000">
                    <a:alpha val="11000"/>
                  </a:srgbClr>
                </a:gs>
                <a:gs pos="100000">
                  <a:srgbClr val="FF0000">
                    <a:alpha val="16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A93CF2A-A021-D752-2523-B17D87BFCC80}"/>
                </a:ext>
              </a:extLst>
            </p:cNvPr>
            <p:cNvSpPr/>
            <p:nvPr/>
          </p:nvSpPr>
          <p:spPr>
            <a:xfrm>
              <a:off x="2599185" y="4344994"/>
              <a:ext cx="76203" cy="7620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alpha val="56000"/>
                  </a:srgbClr>
                </a:gs>
                <a:gs pos="77000">
                  <a:srgbClr val="FF0000">
                    <a:alpha val="4600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CA4F5A8-9B9B-2415-B8D1-A330D6C46555}"/>
                </a:ext>
              </a:extLst>
            </p:cNvPr>
            <p:cNvSpPr/>
            <p:nvPr/>
          </p:nvSpPr>
          <p:spPr>
            <a:xfrm>
              <a:off x="2977020" y="3774647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alpha val="56000"/>
                  </a:srgbClr>
                </a:gs>
                <a:gs pos="77000">
                  <a:srgbClr val="FF0000">
                    <a:alpha val="4600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D0D7360-7B19-A070-0419-E61F40954853}"/>
                </a:ext>
              </a:extLst>
            </p:cNvPr>
            <p:cNvSpPr/>
            <p:nvPr/>
          </p:nvSpPr>
          <p:spPr>
            <a:xfrm>
              <a:off x="2892181" y="4156998"/>
              <a:ext cx="76203" cy="7620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alpha val="56000"/>
                  </a:srgbClr>
                </a:gs>
                <a:gs pos="77000">
                  <a:srgbClr val="FF0000">
                    <a:alpha val="4600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5AE363D-F276-A106-AD05-108C2F269B1B}"/>
                </a:ext>
              </a:extLst>
            </p:cNvPr>
            <p:cNvSpPr/>
            <p:nvPr/>
          </p:nvSpPr>
          <p:spPr>
            <a:xfrm>
              <a:off x="3309886" y="4113821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alpha val="56000"/>
                  </a:srgbClr>
                </a:gs>
                <a:gs pos="77000">
                  <a:srgbClr val="FF0000">
                    <a:alpha val="4600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7D82C930-6656-92FF-427F-67A1666FD0CE}"/>
                </a:ext>
              </a:extLst>
            </p:cNvPr>
            <p:cNvSpPr/>
            <p:nvPr/>
          </p:nvSpPr>
          <p:spPr>
            <a:xfrm>
              <a:off x="2251274" y="3930699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alpha val="56000"/>
                  </a:srgbClr>
                </a:gs>
                <a:gs pos="77000">
                  <a:srgbClr val="FF0000">
                    <a:alpha val="4600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8234F5D1-585E-3CB2-DC47-6842AB1C88F5}"/>
                </a:ext>
              </a:extLst>
            </p:cNvPr>
            <p:cNvSpPr/>
            <p:nvPr/>
          </p:nvSpPr>
          <p:spPr>
            <a:xfrm>
              <a:off x="2340624" y="4080145"/>
              <a:ext cx="138112" cy="447676"/>
            </a:xfrm>
            <a:custGeom>
              <a:avLst/>
              <a:gdLst>
                <a:gd name="connsiteX0" fmla="*/ 130968 w 130968"/>
                <a:gd name="connsiteY0" fmla="*/ 404813 h 404813"/>
                <a:gd name="connsiteX1" fmla="*/ 0 w 130968"/>
                <a:gd name="connsiteY1" fmla="*/ 0 h 404813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12" h="447676">
                  <a:moveTo>
                    <a:pt x="138112" y="447676"/>
                  </a:moveTo>
                  <a:cubicBezTo>
                    <a:pt x="127794" y="286544"/>
                    <a:pt x="86519" y="134938"/>
                    <a:pt x="0" y="0"/>
                  </a:cubicBez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C7E72A8E-6B73-DBB7-180B-FDB76B6C3FD8}"/>
                </a:ext>
              </a:extLst>
            </p:cNvPr>
            <p:cNvSpPr/>
            <p:nvPr/>
          </p:nvSpPr>
          <p:spPr>
            <a:xfrm>
              <a:off x="2637033" y="4417721"/>
              <a:ext cx="60211" cy="195168"/>
            </a:xfrm>
            <a:custGeom>
              <a:avLst/>
              <a:gdLst>
                <a:gd name="connsiteX0" fmla="*/ 130968 w 130968"/>
                <a:gd name="connsiteY0" fmla="*/ 404813 h 404813"/>
                <a:gd name="connsiteX1" fmla="*/ 0 w 130968"/>
                <a:gd name="connsiteY1" fmla="*/ 0 h 404813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12" h="447676">
                  <a:moveTo>
                    <a:pt x="138112" y="447676"/>
                  </a:moveTo>
                  <a:cubicBezTo>
                    <a:pt x="127794" y="286544"/>
                    <a:pt x="86519" y="134938"/>
                    <a:pt x="0" y="0"/>
                  </a:cubicBez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2DBFC1AA-AA98-46B3-7539-C6060C12E1AF}"/>
                </a:ext>
              </a:extLst>
            </p:cNvPr>
            <p:cNvSpPr/>
            <p:nvPr/>
          </p:nvSpPr>
          <p:spPr>
            <a:xfrm flipH="1">
              <a:off x="2842796" y="4280195"/>
              <a:ext cx="73590" cy="238535"/>
            </a:xfrm>
            <a:custGeom>
              <a:avLst/>
              <a:gdLst>
                <a:gd name="connsiteX0" fmla="*/ 130968 w 130968"/>
                <a:gd name="connsiteY0" fmla="*/ 404813 h 404813"/>
                <a:gd name="connsiteX1" fmla="*/ 0 w 130968"/>
                <a:gd name="connsiteY1" fmla="*/ 0 h 404813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12" h="447676">
                  <a:moveTo>
                    <a:pt x="138112" y="447676"/>
                  </a:moveTo>
                  <a:cubicBezTo>
                    <a:pt x="127794" y="286544"/>
                    <a:pt x="86519" y="134938"/>
                    <a:pt x="0" y="0"/>
                  </a:cubicBez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425617FB-7D54-63E7-4CBF-0D967E23E664}"/>
                </a:ext>
              </a:extLst>
            </p:cNvPr>
            <p:cNvSpPr/>
            <p:nvPr/>
          </p:nvSpPr>
          <p:spPr>
            <a:xfrm rot="741376" flipH="1">
              <a:off x="3205796" y="4274492"/>
              <a:ext cx="73590" cy="238535"/>
            </a:xfrm>
            <a:custGeom>
              <a:avLst/>
              <a:gdLst>
                <a:gd name="connsiteX0" fmla="*/ 130968 w 130968"/>
                <a:gd name="connsiteY0" fmla="*/ 404813 h 404813"/>
                <a:gd name="connsiteX1" fmla="*/ 0 w 130968"/>
                <a:gd name="connsiteY1" fmla="*/ 0 h 404813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12" h="447676">
                  <a:moveTo>
                    <a:pt x="138112" y="447676"/>
                  </a:moveTo>
                  <a:cubicBezTo>
                    <a:pt x="127794" y="286544"/>
                    <a:pt x="86519" y="134938"/>
                    <a:pt x="0" y="0"/>
                  </a:cubicBez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A3AFFA7-FA2C-5882-6C52-8EE013030259}"/>
                </a:ext>
              </a:extLst>
            </p:cNvPr>
            <p:cNvSpPr/>
            <p:nvPr/>
          </p:nvSpPr>
          <p:spPr>
            <a:xfrm rot="741376" flipH="1">
              <a:off x="3175428" y="3899505"/>
              <a:ext cx="102899" cy="492510"/>
            </a:xfrm>
            <a:custGeom>
              <a:avLst/>
              <a:gdLst>
                <a:gd name="connsiteX0" fmla="*/ 130968 w 130968"/>
                <a:gd name="connsiteY0" fmla="*/ 404813 h 404813"/>
                <a:gd name="connsiteX1" fmla="*/ 0 w 130968"/>
                <a:gd name="connsiteY1" fmla="*/ 0 h 404813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38112"/>
                <a:gd name="connsiteY0" fmla="*/ 447676 h 447676"/>
                <a:gd name="connsiteX1" fmla="*/ 0 w 138112"/>
                <a:gd name="connsiteY1" fmla="*/ 0 h 447676"/>
                <a:gd name="connsiteX0" fmla="*/ 138112 w 144502"/>
                <a:gd name="connsiteY0" fmla="*/ 447676 h 447676"/>
                <a:gd name="connsiteX1" fmla="*/ 0 w 144502"/>
                <a:gd name="connsiteY1" fmla="*/ 0 h 44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02" h="447676">
                  <a:moveTo>
                    <a:pt x="138112" y="447676"/>
                  </a:moveTo>
                  <a:cubicBezTo>
                    <a:pt x="159339" y="284371"/>
                    <a:pt x="131222" y="154573"/>
                    <a:pt x="0" y="0"/>
                  </a:cubicBez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F241C29-FF9D-5C05-D508-A71E164B0003}"/>
                </a:ext>
              </a:extLst>
            </p:cNvPr>
            <p:cNvSpPr/>
            <p:nvPr/>
          </p:nvSpPr>
          <p:spPr>
            <a:xfrm>
              <a:off x="4721032" y="4573023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8FD58C3-AFED-07B3-B24D-2A0CF34B5184}"/>
                </a:ext>
              </a:extLst>
            </p:cNvPr>
            <p:cNvSpPr/>
            <p:nvPr/>
          </p:nvSpPr>
          <p:spPr>
            <a:xfrm>
              <a:off x="2572719" y="4527115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E793C307-A74B-4FAC-C878-AAB8ADBFFF30}"/>
                </a:ext>
              </a:extLst>
            </p:cNvPr>
            <p:cNvSpPr/>
            <p:nvPr/>
          </p:nvSpPr>
          <p:spPr>
            <a:xfrm>
              <a:off x="6299605" y="4509806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92873CB1-9E86-2D74-6C6B-62FAA0438050}"/>
                </a:ext>
              </a:extLst>
            </p:cNvPr>
            <p:cNvSpPr/>
            <p:nvPr/>
          </p:nvSpPr>
          <p:spPr>
            <a:xfrm>
              <a:off x="5261227" y="4517240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C904AFF-B849-B467-6AA5-ECFDF4F589D8}"/>
                </a:ext>
              </a:extLst>
            </p:cNvPr>
            <p:cNvSpPr/>
            <p:nvPr/>
          </p:nvSpPr>
          <p:spPr>
            <a:xfrm>
              <a:off x="5557135" y="4517240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C89A6D2E-C9AC-1FAD-409F-D045CA138D3C}"/>
                </a:ext>
              </a:extLst>
            </p:cNvPr>
            <p:cNvSpPr/>
            <p:nvPr/>
          </p:nvSpPr>
          <p:spPr>
            <a:xfrm>
              <a:off x="6078631" y="4517240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C2A8076B-1865-2268-2AB5-2E3C23727A2E}"/>
                </a:ext>
              </a:extLst>
            </p:cNvPr>
            <p:cNvSpPr/>
            <p:nvPr/>
          </p:nvSpPr>
          <p:spPr>
            <a:xfrm>
              <a:off x="5753980" y="4524247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FD7C03A-F291-1F5F-4F0C-A8A54D6E05D8}"/>
                </a:ext>
              </a:extLst>
            </p:cNvPr>
            <p:cNvSpPr/>
            <p:nvPr/>
          </p:nvSpPr>
          <p:spPr>
            <a:xfrm>
              <a:off x="5653615" y="4538636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8A8D884-3DCD-2E1A-B183-EF39A265429F}"/>
                </a:ext>
              </a:extLst>
            </p:cNvPr>
            <p:cNvSpPr/>
            <p:nvPr/>
          </p:nvSpPr>
          <p:spPr>
            <a:xfrm>
              <a:off x="5940605" y="4505039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32DAFE2-207F-BE23-DB15-0B4F7810D022}"/>
                </a:ext>
              </a:extLst>
            </p:cNvPr>
            <p:cNvSpPr/>
            <p:nvPr/>
          </p:nvSpPr>
          <p:spPr>
            <a:xfrm>
              <a:off x="5343201" y="4495539"/>
              <a:ext cx="163346" cy="16334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6BBC465-6C91-ABFC-6101-15F9C1227040}"/>
                </a:ext>
              </a:extLst>
            </p:cNvPr>
            <p:cNvSpPr/>
            <p:nvPr/>
          </p:nvSpPr>
          <p:spPr>
            <a:xfrm>
              <a:off x="6210669" y="4566238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162148C-8160-6B5C-8527-2918DE8D5679}"/>
                </a:ext>
              </a:extLst>
            </p:cNvPr>
            <p:cNvSpPr/>
            <p:nvPr/>
          </p:nvSpPr>
          <p:spPr>
            <a:xfrm>
              <a:off x="5501868" y="4586736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DEA716F2-1770-7E93-54B3-0325F3C6938A}"/>
                </a:ext>
              </a:extLst>
            </p:cNvPr>
            <p:cNvSpPr/>
            <p:nvPr/>
          </p:nvSpPr>
          <p:spPr>
            <a:xfrm>
              <a:off x="5871816" y="4573023"/>
              <a:ext cx="69275" cy="6927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399">
              <a:extLst>
                <a:ext uri="{FF2B5EF4-FFF2-40B4-BE49-F238E27FC236}">
                  <a16:creationId xmlns:a16="http://schemas.microsoft.com/office/drawing/2014/main" id="{D916A89E-D3F1-EC90-BDFE-E46D407A3E62}"/>
                </a:ext>
              </a:extLst>
            </p:cNvPr>
            <p:cNvSpPr/>
            <p:nvPr/>
          </p:nvSpPr>
          <p:spPr>
            <a:xfrm>
              <a:off x="3397594" y="4816720"/>
              <a:ext cx="3003863" cy="120489"/>
            </a:xfrm>
            <a:custGeom>
              <a:avLst/>
              <a:gdLst>
                <a:gd name="connsiteX0" fmla="*/ 0 w 3130943"/>
                <a:gd name="connsiteY0" fmla="*/ 91995 h 183989"/>
                <a:gd name="connsiteX1" fmla="*/ 91995 w 3130943"/>
                <a:gd name="connsiteY1" fmla="*/ 0 h 183989"/>
                <a:gd name="connsiteX2" fmla="*/ 3038949 w 3130943"/>
                <a:gd name="connsiteY2" fmla="*/ 0 h 183989"/>
                <a:gd name="connsiteX3" fmla="*/ 3130944 w 3130943"/>
                <a:gd name="connsiteY3" fmla="*/ 91995 h 183989"/>
                <a:gd name="connsiteX4" fmla="*/ 3130943 w 3130943"/>
                <a:gd name="connsiteY4" fmla="*/ 91995 h 183989"/>
                <a:gd name="connsiteX5" fmla="*/ 3038948 w 3130943"/>
                <a:gd name="connsiteY5" fmla="*/ 183990 h 183989"/>
                <a:gd name="connsiteX6" fmla="*/ 91995 w 3130943"/>
                <a:gd name="connsiteY6" fmla="*/ 183989 h 183989"/>
                <a:gd name="connsiteX7" fmla="*/ 0 w 3130943"/>
                <a:gd name="connsiteY7" fmla="*/ 91994 h 183989"/>
                <a:gd name="connsiteX8" fmla="*/ 0 w 3130943"/>
                <a:gd name="connsiteY8" fmla="*/ 91995 h 183989"/>
                <a:gd name="connsiteX0" fmla="*/ 109048 w 3239992"/>
                <a:gd name="connsiteY0" fmla="*/ 91995 h 206214"/>
                <a:gd name="connsiteX1" fmla="*/ 201043 w 3239992"/>
                <a:gd name="connsiteY1" fmla="*/ 0 h 206214"/>
                <a:gd name="connsiteX2" fmla="*/ 3147997 w 3239992"/>
                <a:gd name="connsiteY2" fmla="*/ 0 h 206214"/>
                <a:gd name="connsiteX3" fmla="*/ 3239992 w 3239992"/>
                <a:gd name="connsiteY3" fmla="*/ 91995 h 206214"/>
                <a:gd name="connsiteX4" fmla="*/ 3239991 w 3239992"/>
                <a:gd name="connsiteY4" fmla="*/ 91995 h 206214"/>
                <a:gd name="connsiteX5" fmla="*/ 3147996 w 3239992"/>
                <a:gd name="connsiteY5" fmla="*/ 183990 h 206214"/>
                <a:gd name="connsiteX6" fmla="*/ 10543 w 3239992"/>
                <a:gd name="connsiteY6" fmla="*/ 206214 h 206214"/>
                <a:gd name="connsiteX7" fmla="*/ 109048 w 3239992"/>
                <a:gd name="connsiteY7" fmla="*/ 91994 h 206214"/>
                <a:gd name="connsiteX8" fmla="*/ 109048 w 3239992"/>
                <a:gd name="connsiteY8" fmla="*/ 91995 h 206214"/>
                <a:gd name="connsiteX0" fmla="*/ 109048 w 3239992"/>
                <a:gd name="connsiteY0" fmla="*/ 91995 h 206214"/>
                <a:gd name="connsiteX1" fmla="*/ 201043 w 3239992"/>
                <a:gd name="connsiteY1" fmla="*/ 0 h 206214"/>
                <a:gd name="connsiteX2" fmla="*/ 3147997 w 3239992"/>
                <a:gd name="connsiteY2" fmla="*/ 0 h 206214"/>
                <a:gd name="connsiteX3" fmla="*/ 3239992 w 3239992"/>
                <a:gd name="connsiteY3" fmla="*/ 91995 h 206214"/>
                <a:gd name="connsiteX4" fmla="*/ 3239991 w 3239992"/>
                <a:gd name="connsiteY4" fmla="*/ 91995 h 206214"/>
                <a:gd name="connsiteX5" fmla="*/ 3147996 w 3239992"/>
                <a:gd name="connsiteY5" fmla="*/ 183990 h 206214"/>
                <a:gd name="connsiteX6" fmla="*/ 10543 w 3239992"/>
                <a:gd name="connsiteY6" fmla="*/ 206214 h 206214"/>
                <a:gd name="connsiteX7" fmla="*/ 109048 w 3239992"/>
                <a:gd name="connsiteY7" fmla="*/ 91994 h 206214"/>
                <a:gd name="connsiteX8" fmla="*/ 109048 w 3239992"/>
                <a:gd name="connsiteY8" fmla="*/ 91995 h 206214"/>
                <a:gd name="connsiteX0" fmla="*/ 151404 w 3282348"/>
                <a:gd name="connsiteY0" fmla="*/ 91994 h 206214"/>
                <a:gd name="connsiteX1" fmla="*/ 243399 w 3282348"/>
                <a:gd name="connsiteY1" fmla="*/ 0 h 206214"/>
                <a:gd name="connsiteX2" fmla="*/ 3190353 w 3282348"/>
                <a:gd name="connsiteY2" fmla="*/ 0 h 206214"/>
                <a:gd name="connsiteX3" fmla="*/ 3282348 w 3282348"/>
                <a:gd name="connsiteY3" fmla="*/ 91995 h 206214"/>
                <a:gd name="connsiteX4" fmla="*/ 3282347 w 3282348"/>
                <a:gd name="connsiteY4" fmla="*/ 91995 h 206214"/>
                <a:gd name="connsiteX5" fmla="*/ 3190352 w 3282348"/>
                <a:gd name="connsiteY5" fmla="*/ 183990 h 206214"/>
                <a:gd name="connsiteX6" fmla="*/ 52899 w 3282348"/>
                <a:gd name="connsiteY6" fmla="*/ 206214 h 206214"/>
                <a:gd name="connsiteX7" fmla="*/ 151404 w 3282348"/>
                <a:gd name="connsiteY7" fmla="*/ 91994 h 206214"/>
                <a:gd name="connsiteX0" fmla="*/ 296126 w 3525575"/>
                <a:gd name="connsiteY0" fmla="*/ 206214 h 206214"/>
                <a:gd name="connsiteX1" fmla="*/ 486626 w 3525575"/>
                <a:gd name="connsiteY1" fmla="*/ 0 h 206214"/>
                <a:gd name="connsiteX2" fmla="*/ 3433580 w 3525575"/>
                <a:gd name="connsiteY2" fmla="*/ 0 h 206214"/>
                <a:gd name="connsiteX3" fmla="*/ 3525575 w 3525575"/>
                <a:gd name="connsiteY3" fmla="*/ 91995 h 206214"/>
                <a:gd name="connsiteX4" fmla="*/ 3525574 w 3525575"/>
                <a:gd name="connsiteY4" fmla="*/ 91995 h 206214"/>
                <a:gd name="connsiteX5" fmla="*/ 3433579 w 3525575"/>
                <a:gd name="connsiteY5" fmla="*/ 183990 h 206214"/>
                <a:gd name="connsiteX6" fmla="*/ 296126 w 3525575"/>
                <a:gd name="connsiteY6" fmla="*/ 206214 h 206214"/>
                <a:gd name="connsiteX0" fmla="*/ 307117 w 3536566"/>
                <a:gd name="connsiteY0" fmla="*/ 206214 h 206214"/>
                <a:gd name="connsiteX1" fmla="*/ 469042 w 3536566"/>
                <a:gd name="connsiteY1" fmla="*/ 88900 h 206214"/>
                <a:gd name="connsiteX2" fmla="*/ 3444571 w 3536566"/>
                <a:gd name="connsiteY2" fmla="*/ 0 h 206214"/>
                <a:gd name="connsiteX3" fmla="*/ 3536566 w 3536566"/>
                <a:gd name="connsiteY3" fmla="*/ 91995 h 206214"/>
                <a:gd name="connsiteX4" fmla="*/ 3536565 w 3536566"/>
                <a:gd name="connsiteY4" fmla="*/ 91995 h 206214"/>
                <a:gd name="connsiteX5" fmla="*/ 3444570 w 3536566"/>
                <a:gd name="connsiteY5" fmla="*/ 183990 h 206214"/>
                <a:gd name="connsiteX6" fmla="*/ 307117 w 3536566"/>
                <a:gd name="connsiteY6" fmla="*/ 206214 h 206214"/>
                <a:gd name="connsiteX0" fmla="*/ 307117 w 3536566"/>
                <a:gd name="connsiteY0" fmla="*/ 206214 h 206214"/>
                <a:gd name="connsiteX1" fmla="*/ 469042 w 3536566"/>
                <a:gd name="connsiteY1" fmla="*/ 88900 h 206214"/>
                <a:gd name="connsiteX2" fmla="*/ 3444571 w 3536566"/>
                <a:gd name="connsiteY2" fmla="*/ 0 h 206214"/>
                <a:gd name="connsiteX3" fmla="*/ 3536566 w 3536566"/>
                <a:gd name="connsiteY3" fmla="*/ 91995 h 206214"/>
                <a:gd name="connsiteX4" fmla="*/ 3444570 w 3536566"/>
                <a:gd name="connsiteY4" fmla="*/ 183990 h 206214"/>
                <a:gd name="connsiteX5" fmla="*/ 307117 w 3536566"/>
                <a:gd name="connsiteY5" fmla="*/ 206214 h 206214"/>
                <a:gd name="connsiteX0" fmla="*/ 307117 w 3826698"/>
                <a:gd name="connsiteY0" fmla="*/ 206214 h 206214"/>
                <a:gd name="connsiteX1" fmla="*/ 469042 w 3826698"/>
                <a:gd name="connsiteY1" fmla="*/ 88900 h 206214"/>
                <a:gd name="connsiteX2" fmla="*/ 3444571 w 3826698"/>
                <a:gd name="connsiteY2" fmla="*/ 0 h 206214"/>
                <a:gd name="connsiteX3" fmla="*/ 3444570 w 3826698"/>
                <a:gd name="connsiteY3" fmla="*/ 183990 h 206214"/>
                <a:gd name="connsiteX4" fmla="*/ 307117 w 3826698"/>
                <a:gd name="connsiteY4" fmla="*/ 206214 h 206214"/>
                <a:gd name="connsiteX0" fmla="*/ 307117 w 3658584"/>
                <a:gd name="connsiteY0" fmla="*/ 206214 h 206214"/>
                <a:gd name="connsiteX1" fmla="*/ 469042 w 3658584"/>
                <a:gd name="connsiteY1" fmla="*/ 88900 h 206214"/>
                <a:gd name="connsiteX2" fmla="*/ 3444571 w 3658584"/>
                <a:gd name="connsiteY2" fmla="*/ 0 h 206214"/>
                <a:gd name="connsiteX3" fmla="*/ 2965145 w 3658584"/>
                <a:gd name="connsiteY3" fmla="*/ 177640 h 206214"/>
                <a:gd name="connsiteX4" fmla="*/ 307117 w 3658584"/>
                <a:gd name="connsiteY4" fmla="*/ 206214 h 206214"/>
                <a:gd name="connsiteX0" fmla="*/ 307117 w 3383299"/>
                <a:gd name="connsiteY0" fmla="*/ 158589 h 158589"/>
                <a:gd name="connsiteX1" fmla="*/ 469042 w 3383299"/>
                <a:gd name="connsiteY1" fmla="*/ 41275 h 158589"/>
                <a:gd name="connsiteX2" fmla="*/ 3034996 w 3383299"/>
                <a:gd name="connsiteY2" fmla="*/ 0 h 158589"/>
                <a:gd name="connsiteX3" fmla="*/ 2965145 w 3383299"/>
                <a:gd name="connsiteY3" fmla="*/ 130015 h 158589"/>
                <a:gd name="connsiteX4" fmla="*/ 307117 w 3383299"/>
                <a:gd name="connsiteY4" fmla="*/ 158589 h 158589"/>
                <a:gd name="connsiteX0" fmla="*/ 307117 w 3379876"/>
                <a:gd name="connsiteY0" fmla="*/ 133189 h 133189"/>
                <a:gd name="connsiteX1" fmla="*/ 469042 w 3379876"/>
                <a:gd name="connsiteY1" fmla="*/ 15875 h 133189"/>
                <a:gd name="connsiteX2" fmla="*/ 3028646 w 3379876"/>
                <a:gd name="connsiteY2" fmla="*/ 0 h 133189"/>
                <a:gd name="connsiteX3" fmla="*/ 2965145 w 3379876"/>
                <a:gd name="connsiteY3" fmla="*/ 104615 h 133189"/>
                <a:gd name="connsiteX4" fmla="*/ 307117 w 3379876"/>
                <a:gd name="connsiteY4" fmla="*/ 133189 h 133189"/>
                <a:gd name="connsiteX0" fmla="*/ 307117 w 3239192"/>
                <a:gd name="connsiteY0" fmla="*/ 133189 h 133189"/>
                <a:gd name="connsiteX1" fmla="*/ 469042 w 3239192"/>
                <a:gd name="connsiteY1" fmla="*/ 15875 h 133189"/>
                <a:gd name="connsiteX2" fmla="*/ 3028646 w 3239192"/>
                <a:gd name="connsiteY2" fmla="*/ 0 h 133189"/>
                <a:gd name="connsiteX3" fmla="*/ 2533345 w 3239192"/>
                <a:gd name="connsiteY3" fmla="*/ 101440 h 133189"/>
                <a:gd name="connsiteX4" fmla="*/ 307117 w 3239192"/>
                <a:gd name="connsiteY4" fmla="*/ 133189 h 133189"/>
                <a:gd name="connsiteX0" fmla="*/ 307117 w 3129109"/>
                <a:gd name="connsiteY0" fmla="*/ 120489 h 120489"/>
                <a:gd name="connsiteX1" fmla="*/ 469042 w 3129109"/>
                <a:gd name="connsiteY1" fmla="*/ 3175 h 120489"/>
                <a:gd name="connsiteX2" fmla="*/ 2882596 w 3129109"/>
                <a:gd name="connsiteY2" fmla="*/ 0 h 120489"/>
                <a:gd name="connsiteX3" fmla="*/ 2533345 w 3129109"/>
                <a:gd name="connsiteY3" fmla="*/ 88740 h 120489"/>
                <a:gd name="connsiteX4" fmla="*/ 307117 w 3129109"/>
                <a:gd name="connsiteY4" fmla="*/ 120489 h 120489"/>
                <a:gd name="connsiteX0" fmla="*/ 307117 w 3143065"/>
                <a:gd name="connsiteY0" fmla="*/ 120489 h 120489"/>
                <a:gd name="connsiteX1" fmla="*/ 469042 w 3143065"/>
                <a:gd name="connsiteY1" fmla="*/ 3175 h 120489"/>
                <a:gd name="connsiteX2" fmla="*/ 2882596 w 3143065"/>
                <a:gd name="connsiteY2" fmla="*/ 0 h 120489"/>
                <a:gd name="connsiteX3" fmla="*/ 2580970 w 3143065"/>
                <a:gd name="connsiteY3" fmla="*/ 95090 h 120489"/>
                <a:gd name="connsiteX4" fmla="*/ 307117 w 3143065"/>
                <a:gd name="connsiteY4" fmla="*/ 120489 h 120489"/>
                <a:gd name="connsiteX0" fmla="*/ 307117 w 3087575"/>
                <a:gd name="connsiteY0" fmla="*/ 120489 h 120489"/>
                <a:gd name="connsiteX1" fmla="*/ 469042 w 3087575"/>
                <a:gd name="connsiteY1" fmla="*/ 3175 h 120489"/>
                <a:gd name="connsiteX2" fmla="*/ 2882596 w 3087575"/>
                <a:gd name="connsiteY2" fmla="*/ 0 h 120489"/>
                <a:gd name="connsiteX3" fmla="*/ 2580970 w 3087575"/>
                <a:gd name="connsiteY3" fmla="*/ 95090 h 120489"/>
                <a:gd name="connsiteX4" fmla="*/ 307117 w 3087575"/>
                <a:gd name="connsiteY4" fmla="*/ 120489 h 120489"/>
                <a:gd name="connsiteX0" fmla="*/ 307117 w 3151353"/>
                <a:gd name="connsiteY0" fmla="*/ 120489 h 120489"/>
                <a:gd name="connsiteX1" fmla="*/ 469042 w 3151353"/>
                <a:gd name="connsiteY1" fmla="*/ 3175 h 120489"/>
                <a:gd name="connsiteX2" fmla="*/ 2882596 w 3151353"/>
                <a:gd name="connsiteY2" fmla="*/ 0 h 120489"/>
                <a:gd name="connsiteX3" fmla="*/ 2580970 w 3151353"/>
                <a:gd name="connsiteY3" fmla="*/ 95090 h 120489"/>
                <a:gd name="connsiteX4" fmla="*/ 307117 w 3151353"/>
                <a:gd name="connsiteY4" fmla="*/ 120489 h 120489"/>
                <a:gd name="connsiteX0" fmla="*/ 307117 w 3056462"/>
                <a:gd name="connsiteY0" fmla="*/ 120489 h 120489"/>
                <a:gd name="connsiteX1" fmla="*/ 469042 w 3056462"/>
                <a:gd name="connsiteY1" fmla="*/ 3175 h 120489"/>
                <a:gd name="connsiteX2" fmla="*/ 2882596 w 3056462"/>
                <a:gd name="connsiteY2" fmla="*/ 0 h 120489"/>
                <a:gd name="connsiteX3" fmla="*/ 2580970 w 3056462"/>
                <a:gd name="connsiteY3" fmla="*/ 95090 h 120489"/>
                <a:gd name="connsiteX4" fmla="*/ 307117 w 3056462"/>
                <a:gd name="connsiteY4" fmla="*/ 120489 h 120489"/>
                <a:gd name="connsiteX0" fmla="*/ 307117 w 3021369"/>
                <a:gd name="connsiteY0" fmla="*/ 120489 h 120489"/>
                <a:gd name="connsiteX1" fmla="*/ 469042 w 3021369"/>
                <a:gd name="connsiteY1" fmla="*/ 3175 h 120489"/>
                <a:gd name="connsiteX2" fmla="*/ 2882596 w 3021369"/>
                <a:gd name="connsiteY2" fmla="*/ 0 h 120489"/>
                <a:gd name="connsiteX3" fmla="*/ 2580970 w 3021369"/>
                <a:gd name="connsiteY3" fmla="*/ 95090 h 120489"/>
                <a:gd name="connsiteX4" fmla="*/ 307117 w 3021369"/>
                <a:gd name="connsiteY4" fmla="*/ 120489 h 120489"/>
                <a:gd name="connsiteX0" fmla="*/ 307117 w 3056507"/>
                <a:gd name="connsiteY0" fmla="*/ 120491 h 120491"/>
                <a:gd name="connsiteX1" fmla="*/ 469042 w 3056507"/>
                <a:gd name="connsiteY1" fmla="*/ 3177 h 120491"/>
                <a:gd name="connsiteX2" fmla="*/ 2882596 w 3056507"/>
                <a:gd name="connsiteY2" fmla="*/ 2 h 120491"/>
                <a:gd name="connsiteX3" fmla="*/ 2580970 w 3056507"/>
                <a:gd name="connsiteY3" fmla="*/ 95092 h 120491"/>
                <a:gd name="connsiteX4" fmla="*/ 307117 w 3056507"/>
                <a:gd name="connsiteY4" fmla="*/ 120491 h 120491"/>
                <a:gd name="connsiteX0" fmla="*/ 307117 w 2940973"/>
                <a:gd name="connsiteY0" fmla="*/ 120491 h 120491"/>
                <a:gd name="connsiteX1" fmla="*/ 469042 w 2940973"/>
                <a:gd name="connsiteY1" fmla="*/ 3177 h 120491"/>
                <a:gd name="connsiteX2" fmla="*/ 2882596 w 2940973"/>
                <a:gd name="connsiteY2" fmla="*/ 2 h 120491"/>
                <a:gd name="connsiteX3" fmla="*/ 2580970 w 2940973"/>
                <a:gd name="connsiteY3" fmla="*/ 95092 h 120491"/>
                <a:gd name="connsiteX4" fmla="*/ 307117 w 2940973"/>
                <a:gd name="connsiteY4" fmla="*/ 120491 h 120491"/>
                <a:gd name="connsiteX0" fmla="*/ 309635 w 3059347"/>
                <a:gd name="connsiteY0" fmla="*/ 120489 h 120489"/>
                <a:gd name="connsiteX1" fmla="*/ 465210 w 3059347"/>
                <a:gd name="connsiteY1" fmla="*/ 15875 h 120489"/>
                <a:gd name="connsiteX2" fmla="*/ 2885114 w 3059347"/>
                <a:gd name="connsiteY2" fmla="*/ 0 h 120489"/>
                <a:gd name="connsiteX3" fmla="*/ 2583488 w 3059347"/>
                <a:gd name="connsiteY3" fmla="*/ 95090 h 120489"/>
                <a:gd name="connsiteX4" fmla="*/ 309635 w 3059347"/>
                <a:gd name="connsiteY4" fmla="*/ 120489 h 120489"/>
                <a:gd name="connsiteX0" fmla="*/ 103014 w 2852726"/>
                <a:gd name="connsiteY0" fmla="*/ 120489 h 120489"/>
                <a:gd name="connsiteX1" fmla="*/ 258589 w 2852726"/>
                <a:gd name="connsiteY1" fmla="*/ 15875 h 120489"/>
                <a:gd name="connsiteX2" fmla="*/ 2678493 w 2852726"/>
                <a:gd name="connsiteY2" fmla="*/ 0 h 120489"/>
                <a:gd name="connsiteX3" fmla="*/ 2376867 w 2852726"/>
                <a:gd name="connsiteY3" fmla="*/ 95090 h 120489"/>
                <a:gd name="connsiteX4" fmla="*/ 103014 w 2852726"/>
                <a:gd name="connsiteY4" fmla="*/ 120489 h 120489"/>
                <a:gd name="connsiteX0" fmla="*/ 15186 w 2764898"/>
                <a:gd name="connsiteY0" fmla="*/ 120489 h 120489"/>
                <a:gd name="connsiteX1" fmla="*/ 170761 w 2764898"/>
                <a:gd name="connsiteY1" fmla="*/ 15875 h 120489"/>
                <a:gd name="connsiteX2" fmla="*/ 2590665 w 2764898"/>
                <a:gd name="connsiteY2" fmla="*/ 0 h 120489"/>
                <a:gd name="connsiteX3" fmla="*/ 2289039 w 2764898"/>
                <a:gd name="connsiteY3" fmla="*/ 95090 h 120489"/>
                <a:gd name="connsiteX4" fmla="*/ 15186 w 2764898"/>
                <a:gd name="connsiteY4" fmla="*/ 120489 h 120489"/>
                <a:gd name="connsiteX0" fmla="*/ 0 w 2749712"/>
                <a:gd name="connsiteY0" fmla="*/ 120489 h 120489"/>
                <a:gd name="connsiteX1" fmla="*/ 155575 w 2749712"/>
                <a:gd name="connsiteY1" fmla="*/ 15875 h 120489"/>
                <a:gd name="connsiteX2" fmla="*/ 2575479 w 2749712"/>
                <a:gd name="connsiteY2" fmla="*/ 0 h 120489"/>
                <a:gd name="connsiteX3" fmla="*/ 2273853 w 2749712"/>
                <a:gd name="connsiteY3" fmla="*/ 95090 h 120489"/>
                <a:gd name="connsiteX4" fmla="*/ 0 w 2749712"/>
                <a:gd name="connsiteY4" fmla="*/ 120489 h 120489"/>
                <a:gd name="connsiteX0" fmla="*/ 0 w 2749712"/>
                <a:gd name="connsiteY0" fmla="*/ 120489 h 120489"/>
                <a:gd name="connsiteX1" fmla="*/ 155575 w 2749712"/>
                <a:gd name="connsiteY1" fmla="*/ 15875 h 120489"/>
                <a:gd name="connsiteX2" fmla="*/ 2575479 w 2749712"/>
                <a:gd name="connsiteY2" fmla="*/ 0 h 120489"/>
                <a:gd name="connsiteX3" fmla="*/ 2273853 w 2749712"/>
                <a:gd name="connsiteY3" fmla="*/ 95090 h 120489"/>
                <a:gd name="connsiteX4" fmla="*/ 0 w 2749712"/>
                <a:gd name="connsiteY4" fmla="*/ 120489 h 120489"/>
                <a:gd name="connsiteX0" fmla="*/ 234950 w 3013573"/>
                <a:gd name="connsiteY0" fmla="*/ 120489 h 120489"/>
                <a:gd name="connsiteX1" fmla="*/ 0 w 3013573"/>
                <a:gd name="connsiteY1" fmla="*/ 3969 h 120489"/>
                <a:gd name="connsiteX2" fmla="*/ 2810429 w 3013573"/>
                <a:gd name="connsiteY2" fmla="*/ 0 h 120489"/>
                <a:gd name="connsiteX3" fmla="*/ 2508803 w 3013573"/>
                <a:gd name="connsiteY3" fmla="*/ 95090 h 120489"/>
                <a:gd name="connsiteX4" fmla="*/ 234950 w 3013573"/>
                <a:gd name="connsiteY4" fmla="*/ 120489 h 120489"/>
                <a:gd name="connsiteX0" fmla="*/ 234950 w 3013573"/>
                <a:gd name="connsiteY0" fmla="*/ 120489 h 120489"/>
                <a:gd name="connsiteX1" fmla="*/ 0 w 3013573"/>
                <a:gd name="connsiteY1" fmla="*/ 3969 h 120489"/>
                <a:gd name="connsiteX2" fmla="*/ 2810429 w 3013573"/>
                <a:gd name="connsiteY2" fmla="*/ 0 h 120489"/>
                <a:gd name="connsiteX3" fmla="*/ 2508803 w 3013573"/>
                <a:gd name="connsiteY3" fmla="*/ 95090 h 120489"/>
                <a:gd name="connsiteX4" fmla="*/ 234950 w 3013573"/>
                <a:gd name="connsiteY4" fmla="*/ 120489 h 120489"/>
                <a:gd name="connsiteX0" fmla="*/ 234950 w 3013573"/>
                <a:gd name="connsiteY0" fmla="*/ 120489 h 120489"/>
                <a:gd name="connsiteX1" fmla="*/ 0 w 3013573"/>
                <a:gd name="connsiteY1" fmla="*/ 3969 h 120489"/>
                <a:gd name="connsiteX2" fmla="*/ 2810429 w 3013573"/>
                <a:gd name="connsiteY2" fmla="*/ 0 h 120489"/>
                <a:gd name="connsiteX3" fmla="*/ 2508803 w 3013573"/>
                <a:gd name="connsiteY3" fmla="*/ 95090 h 120489"/>
                <a:gd name="connsiteX4" fmla="*/ 234950 w 3013573"/>
                <a:gd name="connsiteY4" fmla="*/ 120489 h 120489"/>
                <a:gd name="connsiteX0" fmla="*/ 234950 w 2984671"/>
                <a:gd name="connsiteY0" fmla="*/ 116520 h 116520"/>
                <a:gd name="connsiteX1" fmla="*/ 0 w 2984671"/>
                <a:gd name="connsiteY1" fmla="*/ 0 h 116520"/>
                <a:gd name="connsiteX2" fmla="*/ 2772329 w 2984671"/>
                <a:gd name="connsiteY2" fmla="*/ 27781 h 116520"/>
                <a:gd name="connsiteX3" fmla="*/ 2508803 w 2984671"/>
                <a:gd name="connsiteY3" fmla="*/ 91121 h 116520"/>
                <a:gd name="connsiteX4" fmla="*/ 234950 w 2984671"/>
                <a:gd name="connsiteY4" fmla="*/ 116520 h 116520"/>
                <a:gd name="connsiteX0" fmla="*/ 234950 w 3003863"/>
                <a:gd name="connsiteY0" fmla="*/ 120489 h 120489"/>
                <a:gd name="connsiteX1" fmla="*/ 0 w 3003863"/>
                <a:gd name="connsiteY1" fmla="*/ 3969 h 120489"/>
                <a:gd name="connsiteX2" fmla="*/ 2797729 w 3003863"/>
                <a:gd name="connsiteY2" fmla="*/ 0 h 120489"/>
                <a:gd name="connsiteX3" fmla="*/ 2508803 w 3003863"/>
                <a:gd name="connsiteY3" fmla="*/ 95090 h 120489"/>
                <a:gd name="connsiteX4" fmla="*/ 234950 w 3003863"/>
                <a:gd name="connsiteY4" fmla="*/ 120489 h 12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3863" h="120489">
                  <a:moveTo>
                    <a:pt x="234950" y="120489"/>
                  </a:moveTo>
                  <a:cubicBezTo>
                    <a:pt x="762793" y="77707"/>
                    <a:pt x="1067594" y="53894"/>
                    <a:pt x="0" y="3969"/>
                  </a:cubicBezTo>
                  <a:lnTo>
                    <a:pt x="2797729" y="0"/>
                  </a:lnTo>
                  <a:cubicBezTo>
                    <a:pt x="3215863" y="15187"/>
                    <a:pt x="2935933" y="75009"/>
                    <a:pt x="2508803" y="95090"/>
                  </a:cubicBezTo>
                  <a:cubicBezTo>
                    <a:pt x="2081673" y="115172"/>
                    <a:pt x="992901" y="112023"/>
                    <a:pt x="234950" y="12048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401">
              <a:extLst>
                <a:ext uri="{FF2B5EF4-FFF2-40B4-BE49-F238E27FC236}">
                  <a16:creationId xmlns:a16="http://schemas.microsoft.com/office/drawing/2014/main" id="{ECB5A403-D361-5688-B330-4E1AE6614589}"/>
                </a:ext>
              </a:extLst>
            </p:cNvPr>
            <p:cNvSpPr/>
            <p:nvPr/>
          </p:nvSpPr>
          <p:spPr>
            <a:xfrm>
              <a:off x="3191871" y="4677935"/>
              <a:ext cx="3373822" cy="125544"/>
            </a:xfrm>
            <a:custGeom>
              <a:avLst/>
              <a:gdLst>
                <a:gd name="connsiteX0" fmla="*/ 0 w 2672147"/>
                <a:gd name="connsiteY0" fmla="*/ 0 h 163644"/>
                <a:gd name="connsiteX1" fmla="*/ 2672147 w 2672147"/>
                <a:gd name="connsiteY1" fmla="*/ 0 h 163644"/>
                <a:gd name="connsiteX2" fmla="*/ 2672147 w 2672147"/>
                <a:gd name="connsiteY2" fmla="*/ 163644 h 163644"/>
                <a:gd name="connsiteX3" fmla="*/ 0 w 2672147"/>
                <a:gd name="connsiteY3" fmla="*/ 163644 h 163644"/>
                <a:gd name="connsiteX4" fmla="*/ 0 w 2672147"/>
                <a:gd name="connsiteY4" fmla="*/ 0 h 163644"/>
                <a:gd name="connsiteX0" fmla="*/ 192882 w 2672147"/>
                <a:gd name="connsiteY0" fmla="*/ 0 h 163644"/>
                <a:gd name="connsiteX1" fmla="*/ 2672147 w 2672147"/>
                <a:gd name="connsiteY1" fmla="*/ 0 h 163644"/>
                <a:gd name="connsiteX2" fmla="*/ 2672147 w 2672147"/>
                <a:gd name="connsiteY2" fmla="*/ 163644 h 163644"/>
                <a:gd name="connsiteX3" fmla="*/ 0 w 2672147"/>
                <a:gd name="connsiteY3" fmla="*/ 163644 h 163644"/>
                <a:gd name="connsiteX4" fmla="*/ 192882 w 2672147"/>
                <a:gd name="connsiteY4" fmla="*/ 0 h 163644"/>
                <a:gd name="connsiteX0" fmla="*/ 608807 w 3088072"/>
                <a:gd name="connsiteY0" fmla="*/ 0 h 163644"/>
                <a:gd name="connsiteX1" fmla="*/ 3088072 w 3088072"/>
                <a:gd name="connsiteY1" fmla="*/ 0 h 163644"/>
                <a:gd name="connsiteX2" fmla="*/ 3088072 w 3088072"/>
                <a:gd name="connsiteY2" fmla="*/ 163644 h 163644"/>
                <a:gd name="connsiteX3" fmla="*/ 0 w 3088072"/>
                <a:gd name="connsiteY3" fmla="*/ 144594 h 163644"/>
                <a:gd name="connsiteX4" fmla="*/ 608807 w 3088072"/>
                <a:gd name="connsiteY4" fmla="*/ 0 h 163644"/>
                <a:gd name="connsiteX0" fmla="*/ 608807 w 3450022"/>
                <a:gd name="connsiteY0" fmla="*/ 0 h 163644"/>
                <a:gd name="connsiteX1" fmla="*/ 3450022 w 3450022"/>
                <a:gd name="connsiteY1" fmla="*/ 3175 h 163644"/>
                <a:gd name="connsiteX2" fmla="*/ 3088072 w 3450022"/>
                <a:gd name="connsiteY2" fmla="*/ 163644 h 163644"/>
                <a:gd name="connsiteX3" fmla="*/ 0 w 3450022"/>
                <a:gd name="connsiteY3" fmla="*/ 144594 h 163644"/>
                <a:gd name="connsiteX4" fmla="*/ 608807 w 3450022"/>
                <a:gd name="connsiteY4" fmla="*/ 0 h 163644"/>
                <a:gd name="connsiteX0" fmla="*/ 608807 w 3450022"/>
                <a:gd name="connsiteY0" fmla="*/ 0 h 144594"/>
                <a:gd name="connsiteX1" fmla="*/ 3450022 w 3450022"/>
                <a:gd name="connsiteY1" fmla="*/ 3175 h 144594"/>
                <a:gd name="connsiteX2" fmla="*/ 3046797 w 3450022"/>
                <a:gd name="connsiteY2" fmla="*/ 144594 h 144594"/>
                <a:gd name="connsiteX3" fmla="*/ 0 w 3450022"/>
                <a:gd name="connsiteY3" fmla="*/ 144594 h 144594"/>
                <a:gd name="connsiteX4" fmla="*/ 608807 w 3450022"/>
                <a:gd name="connsiteY4" fmla="*/ 0 h 144594"/>
                <a:gd name="connsiteX0" fmla="*/ 472282 w 3450022"/>
                <a:gd name="connsiteY0" fmla="*/ 25400 h 141419"/>
                <a:gd name="connsiteX1" fmla="*/ 3450022 w 3450022"/>
                <a:gd name="connsiteY1" fmla="*/ 0 h 141419"/>
                <a:gd name="connsiteX2" fmla="*/ 3046797 w 3450022"/>
                <a:gd name="connsiteY2" fmla="*/ 141419 h 141419"/>
                <a:gd name="connsiteX3" fmla="*/ 0 w 3450022"/>
                <a:gd name="connsiteY3" fmla="*/ 141419 h 141419"/>
                <a:gd name="connsiteX4" fmla="*/ 472282 w 3450022"/>
                <a:gd name="connsiteY4" fmla="*/ 25400 h 141419"/>
                <a:gd name="connsiteX0" fmla="*/ 472282 w 3396047"/>
                <a:gd name="connsiteY0" fmla="*/ 34925 h 150944"/>
                <a:gd name="connsiteX1" fmla="*/ 3396047 w 3396047"/>
                <a:gd name="connsiteY1" fmla="*/ 0 h 150944"/>
                <a:gd name="connsiteX2" fmla="*/ 3046797 w 3396047"/>
                <a:gd name="connsiteY2" fmla="*/ 150944 h 150944"/>
                <a:gd name="connsiteX3" fmla="*/ 0 w 3396047"/>
                <a:gd name="connsiteY3" fmla="*/ 150944 h 150944"/>
                <a:gd name="connsiteX4" fmla="*/ 472282 w 3396047"/>
                <a:gd name="connsiteY4" fmla="*/ 34925 h 150944"/>
                <a:gd name="connsiteX0" fmla="*/ 472282 w 3329372"/>
                <a:gd name="connsiteY0" fmla="*/ 25400 h 141419"/>
                <a:gd name="connsiteX1" fmla="*/ 3329372 w 3329372"/>
                <a:gd name="connsiteY1" fmla="*/ 0 h 141419"/>
                <a:gd name="connsiteX2" fmla="*/ 3046797 w 3329372"/>
                <a:gd name="connsiteY2" fmla="*/ 141419 h 141419"/>
                <a:gd name="connsiteX3" fmla="*/ 0 w 3329372"/>
                <a:gd name="connsiteY3" fmla="*/ 141419 h 141419"/>
                <a:gd name="connsiteX4" fmla="*/ 472282 w 3329372"/>
                <a:gd name="connsiteY4" fmla="*/ 25400 h 141419"/>
                <a:gd name="connsiteX0" fmla="*/ 472282 w 3389697"/>
                <a:gd name="connsiteY0" fmla="*/ 31750 h 147769"/>
                <a:gd name="connsiteX1" fmla="*/ 3389697 w 3389697"/>
                <a:gd name="connsiteY1" fmla="*/ 0 h 147769"/>
                <a:gd name="connsiteX2" fmla="*/ 3046797 w 3389697"/>
                <a:gd name="connsiteY2" fmla="*/ 147769 h 147769"/>
                <a:gd name="connsiteX3" fmla="*/ 0 w 3389697"/>
                <a:gd name="connsiteY3" fmla="*/ 147769 h 147769"/>
                <a:gd name="connsiteX4" fmla="*/ 472282 w 3389697"/>
                <a:gd name="connsiteY4" fmla="*/ 31750 h 147769"/>
                <a:gd name="connsiteX0" fmla="*/ 472282 w 3373822"/>
                <a:gd name="connsiteY0" fmla="*/ 9525 h 125544"/>
                <a:gd name="connsiteX1" fmla="*/ 3373822 w 3373822"/>
                <a:gd name="connsiteY1" fmla="*/ 0 h 125544"/>
                <a:gd name="connsiteX2" fmla="*/ 3046797 w 3373822"/>
                <a:gd name="connsiteY2" fmla="*/ 125544 h 125544"/>
                <a:gd name="connsiteX3" fmla="*/ 0 w 3373822"/>
                <a:gd name="connsiteY3" fmla="*/ 125544 h 125544"/>
                <a:gd name="connsiteX4" fmla="*/ 472282 w 3373822"/>
                <a:gd name="connsiteY4" fmla="*/ 9525 h 1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822" h="125544">
                  <a:moveTo>
                    <a:pt x="472282" y="9525"/>
                  </a:moveTo>
                  <a:lnTo>
                    <a:pt x="3373822" y="0"/>
                  </a:lnTo>
                  <a:lnTo>
                    <a:pt x="3046797" y="125544"/>
                  </a:lnTo>
                  <a:lnTo>
                    <a:pt x="0" y="125544"/>
                  </a:lnTo>
                  <a:lnTo>
                    <a:pt x="472282" y="9525"/>
                  </a:lnTo>
                  <a:close/>
                </a:path>
              </a:pathLst>
            </a:custGeom>
            <a:solidFill>
              <a:srgbClr val="FF0000">
                <a:alpha val="8000"/>
              </a:srgbClr>
            </a:solidFill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C0922293-4B30-71E7-F8F3-7BE09A33BC2A}"/>
                </a:ext>
              </a:extLst>
            </p:cNvPr>
            <p:cNvSpPr/>
            <p:nvPr/>
          </p:nvSpPr>
          <p:spPr>
            <a:xfrm>
              <a:off x="2624915" y="3624983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alpha val="56000"/>
                  </a:srgbClr>
                </a:gs>
                <a:gs pos="77000">
                  <a:srgbClr val="FF0000">
                    <a:alpha val="4600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BB2735D-DC8C-4A2B-3C22-487CBBD0035E}"/>
                </a:ext>
              </a:extLst>
            </p:cNvPr>
            <p:cNvSpPr/>
            <p:nvPr/>
          </p:nvSpPr>
          <p:spPr>
            <a:xfrm>
              <a:off x="2665295" y="3896299"/>
              <a:ext cx="111567" cy="111567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alpha val="56000"/>
                  </a:srgbClr>
                </a:gs>
                <a:gs pos="77000">
                  <a:srgbClr val="FF0000">
                    <a:alpha val="4600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322929A-22F5-D20C-0054-92DD337FB6D0}"/>
                </a:ext>
              </a:extLst>
            </p:cNvPr>
            <p:cNvSpPr/>
            <p:nvPr/>
          </p:nvSpPr>
          <p:spPr>
            <a:xfrm>
              <a:off x="3314972" y="3690889"/>
              <a:ext cx="165243" cy="16524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alpha val="56000"/>
                  </a:srgbClr>
                </a:gs>
                <a:gs pos="77000">
                  <a:srgbClr val="FF0000">
                    <a:alpha val="4600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D165673-C2EC-1FFF-308E-B1418C83C74F}"/>
                </a:ext>
              </a:extLst>
            </p:cNvPr>
            <p:cNvSpPr/>
            <p:nvPr/>
          </p:nvSpPr>
          <p:spPr>
            <a:xfrm>
              <a:off x="2847088" y="3943599"/>
              <a:ext cx="165243" cy="16524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alpha val="56000"/>
                  </a:srgbClr>
                </a:gs>
                <a:gs pos="77000">
                  <a:srgbClr val="FF0000">
                    <a:alpha val="4600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1878CF2-5803-76D6-B62B-24FA9E7D51A4}"/>
                </a:ext>
              </a:extLst>
            </p:cNvPr>
            <p:cNvSpPr/>
            <p:nvPr/>
          </p:nvSpPr>
          <p:spPr>
            <a:xfrm>
              <a:off x="2543228" y="4017844"/>
              <a:ext cx="165243" cy="16524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alpha val="56000"/>
                  </a:srgbClr>
                </a:gs>
                <a:gs pos="77000">
                  <a:srgbClr val="FF0000">
                    <a:alpha val="4600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사각형: 둥근 모서리 399">
              <a:extLst>
                <a:ext uri="{FF2B5EF4-FFF2-40B4-BE49-F238E27FC236}">
                  <a16:creationId xmlns:a16="http://schemas.microsoft.com/office/drawing/2014/main" id="{81D976FE-01A4-D472-41BC-9F75D2AD0410}"/>
                </a:ext>
              </a:extLst>
            </p:cNvPr>
            <p:cNvSpPr/>
            <p:nvPr/>
          </p:nvSpPr>
          <p:spPr>
            <a:xfrm>
              <a:off x="2873408" y="4909230"/>
              <a:ext cx="3305729" cy="1269978"/>
            </a:xfrm>
            <a:custGeom>
              <a:avLst/>
              <a:gdLst>
                <a:gd name="connsiteX0" fmla="*/ 0 w 3130943"/>
                <a:gd name="connsiteY0" fmla="*/ 91995 h 183989"/>
                <a:gd name="connsiteX1" fmla="*/ 91995 w 3130943"/>
                <a:gd name="connsiteY1" fmla="*/ 0 h 183989"/>
                <a:gd name="connsiteX2" fmla="*/ 3038949 w 3130943"/>
                <a:gd name="connsiteY2" fmla="*/ 0 h 183989"/>
                <a:gd name="connsiteX3" fmla="*/ 3130944 w 3130943"/>
                <a:gd name="connsiteY3" fmla="*/ 91995 h 183989"/>
                <a:gd name="connsiteX4" fmla="*/ 3130943 w 3130943"/>
                <a:gd name="connsiteY4" fmla="*/ 91995 h 183989"/>
                <a:gd name="connsiteX5" fmla="*/ 3038948 w 3130943"/>
                <a:gd name="connsiteY5" fmla="*/ 183990 h 183989"/>
                <a:gd name="connsiteX6" fmla="*/ 91995 w 3130943"/>
                <a:gd name="connsiteY6" fmla="*/ 183989 h 183989"/>
                <a:gd name="connsiteX7" fmla="*/ 0 w 3130943"/>
                <a:gd name="connsiteY7" fmla="*/ 91994 h 183989"/>
                <a:gd name="connsiteX8" fmla="*/ 0 w 3130943"/>
                <a:gd name="connsiteY8" fmla="*/ 91995 h 183989"/>
                <a:gd name="connsiteX0" fmla="*/ 109048 w 3239992"/>
                <a:gd name="connsiteY0" fmla="*/ 91995 h 206214"/>
                <a:gd name="connsiteX1" fmla="*/ 201043 w 3239992"/>
                <a:gd name="connsiteY1" fmla="*/ 0 h 206214"/>
                <a:gd name="connsiteX2" fmla="*/ 3147997 w 3239992"/>
                <a:gd name="connsiteY2" fmla="*/ 0 h 206214"/>
                <a:gd name="connsiteX3" fmla="*/ 3239992 w 3239992"/>
                <a:gd name="connsiteY3" fmla="*/ 91995 h 206214"/>
                <a:gd name="connsiteX4" fmla="*/ 3239991 w 3239992"/>
                <a:gd name="connsiteY4" fmla="*/ 91995 h 206214"/>
                <a:gd name="connsiteX5" fmla="*/ 3147996 w 3239992"/>
                <a:gd name="connsiteY5" fmla="*/ 183990 h 206214"/>
                <a:gd name="connsiteX6" fmla="*/ 10543 w 3239992"/>
                <a:gd name="connsiteY6" fmla="*/ 206214 h 206214"/>
                <a:gd name="connsiteX7" fmla="*/ 109048 w 3239992"/>
                <a:gd name="connsiteY7" fmla="*/ 91994 h 206214"/>
                <a:gd name="connsiteX8" fmla="*/ 109048 w 3239992"/>
                <a:gd name="connsiteY8" fmla="*/ 91995 h 206214"/>
                <a:gd name="connsiteX0" fmla="*/ 109048 w 3239992"/>
                <a:gd name="connsiteY0" fmla="*/ 91995 h 206214"/>
                <a:gd name="connsiteX1" fmla="*/ 201043 w 3239992"/>
                <a:gd name="connsiteY1" fmla="*/ 0 h 206214"/>
                <a:gd name="connsiteX2" fmla="*/ 3147997 w 3239992"/>
                <a:gd name="connsiteY2" fmla="*/ 0 h 206214"/>
                <a:gd name="connsiteX3" fmla="*/ 3239992 w 3239992"/>
                <a:gd name="connsiteY3" fmla="*/ 91995 h 206214"/>
                <a:gd name="connsiteX4" fmla="*/ 3239991 w 3239992"/>
                <a:gd name="connsiteY4" fmla="*/ 91995 h 206214"/>
                <a:gd name="connsiteX5" fmla="*/ 3147996 w 3239992"/>
                <a:gd name="connsiteY5" fmla="*/ 183990 h 206214"/>
                <a:gd name="connsiteX6" fmla="*/ 10543 w 3239992"/>
                <a:gd name="connsiteY6" fmla="*/ 206214 h 206214"/>
                <a:gd name="connsiteX7" fmla="*/ 109048 w 3239992"/>
                <a:gd name="connsiteY7" fmla="*/ 91994 h 206214"/>
                <a:gd name="connsiteX8" fmla="*/ 109048 w 3239992"/>
                <a:gd name="connsiteY8" fmla="*/ 91995 h 206214"/>
                <a:gd name="connsiteX0" fmla="*/ 151404 w 3282348"/>
                <a:gd name="connsiteY0" fmla="*/ 91994 h 206214"/>
                <a:gd name="connsiteX1" fmla="*/ 243399 w 3282348"/>
                <a:gd name="connsiteY1" fmla="*/ 0 h 206214"/>
                <a:gd name="connsiteX2" fmla="*/ 3190353 w 3282348"/>
                <a:gd name="connsiteY2" fmla="*/ 0 h 206214"/>
                <a:gd name="connsiteX3" fmla="*/ 3282348 w 3282348"/>
                <a:gd name="connsiteY3" fmla="*/ 91995 h 206214"/>
                <a:gd name="connsiteX4" fmla="*/ 3282347 w 3282348"/>
                <a:gd name="connsiteY4" fmla="*/ 91995 h 206214"/>
                <a:gd name="connsiteX5" fmla="*/ 3190352 w 3282348"/>
                <a:gd name="connsiteY5" fmla="*/ 183990 h 206214"/>
                <a:gd name="connsiteX6" fmla="*/ 52899 w 3282348"/>
                <a:gd name="connsiteY6" fmla="*/ 206214 h 206214"/>
                <a:gd name="connsiteX7" fmla="*/ 151404 w 3282348"/>
                <a:gd name="connsiteY7" fmla="*/ 91994 h 206214"/>
                <a:gd name="connsiteX0" fmla="*/ 296126 w 3525575"/>
                <a:gd name="connsiteY0" fmla="*/ 206214 h 206214"/>
                <a:gd name="connsiteX1" fmla="*/ 486626 w 3525575"/>
                <a:gd name="connsiteY1" fmla="*/ 0 h 206214"/>
                <a:gd name="connsiteX2" fmla="*/ 3433580 w 3525575"/>
                <a:gd name="connsiteY2" fmla="*/ 0 h 206214"/>
                <a:gd name="connsiteX3" fmla="*/ 3525575 w 3525575"/>
                <a:gd name="connsiteY3" fmla="*/ 91995 h 206214"/>
                <a:gd name="connsiteX4" fmla="*/ 3525574 w 3525575"/>
                <a:gd name="connsiteY4" fmla="*/ 91995 h 206214"/>
                <a:gd name="connsiteX5" fmla="*/ 3433579 w 3525575"/>
                <a:gd name="connsiteY5" fmla="*/ 183990 h 206214"/>
                <a:gd name="connsiteX6" fmla="*/ 296126 w 3525575"/>
                <a:gd name="connsiteY6" fmla="*/ 206214 h 206214"/>
                <a:gd name="connsiteX0" fmla="*/ 307117 w 3536566"/>
                <a:gd name="connsiteY0" fmla="*/ 206214 h 206214"/>
                <a:gd name="connsiteX1" fmla="*/ 469042 w 3536566"/>
                <a:gd name="connsiteY1" fmla="*/ 88900 h 206214"/>
                <a:gd name="connsiteX2" fmla="*/ 3444571 w 3536566"/>
                <a:gd name="connsiteY2" fmla="*/ 0 h 206214"/>
                <a:gd name="connsiteX3" fmla="*/ 3536566 w 3536566"/>
                <a:gd name="connsiteY3" fmla="*/ 91995 h 206214"/>
                <a:gd name="connsiteX4" fmla="*/ 3536565 w 3536566"/>
                <a:gd name="connsiteY4" fmla="*/ 91995 h 206214"/>
                <a:gd name="connsiteX5" fmla="*/ 3444570 w 3536566"/>
                <a:gd name="connsiteY5" fmla="*/ 183990 h 206214"/>
                <a:gd name="connsiteX6" fmla="*/ 307117 w 3536566"/>
                <a:gd name="connsiteY6" fmla="*/ 206214 h 206214"/>
                <a:gd name="connsiteX0" fmla="*/ 307117 w 3536566"/>
                <a:gd name="connsiteY0" fmla="*/ 206214 h 206214"/>
                <a:gd name="connsiteX1" fmla="*/ 469042 w 3536566"/>
                <a:gd name="connsiteY1" fmla="*/ 88900 h 206214"/>
                <a:gd name="connsiteX2" fmla="*/ 3444571 w 3536566"/>
                <a:gd name="connsiteY2" fmla="*/ 0 h 206214"/>
                <a:gd name="connsiteX3" fmla="*/ 3536566 w 3536566"/>
                <a:gd name="connsiteY3" fmla="*/ 91995 h 206214"/>
                <a:gd name="connsiteX4" fmla="*/ 3444570 w 3536566"/>
                <a:gd name="connsiteY4" fmla="*/ 183990 h 206214"/>
                <a:gd name="connsiteX5" fmla="*/ 307117 w 3536566"/>
                <a:gd name="connsiteY5" fmla="*/ 206214 h 206214"/>
                <a:gd name="connsiteX0" fmla="*/ 307117 w 3826698"/>
                <a:gd name="connsiteY0" fmla="*/ 206214 h 206214"/>
                <a:gd name="connsiteX1" fmla="*/ 469042 w 3826698"/>
                <a:gd name="connsiteY1" fmla="*/ 88900 h 206214"/>
                <a:gd name="connsiteX2" fmla="*/ 3444571 w 3826698"/>
                <a:gd name="connsiteY2" fmla="*/ 0 h 206214"/>
                <a:gd name="connsiteX3" fmla="*/ 3444570 w 3826698"/>
                <a:gd name="connsiteY3" fmla="*/ 183990 h 206214"/>
                <a:gd name="connsiteX4" fmla="*/ 307117 w 3826698"/>
                <a:gd name="connsiteY4" fmla="*/ 206214 h 206214"/>
                <a:gd name="connsiteX0" fmla="*/ 307117 w 3658584"/>
                <a:gd name="connsiteY0" fmla="*/ 206214 h 206214"/>
                <a:gd name="connsiteX1" fmla="*/ 469042 w 3658584"/>
                <a:gd name="connsiteY1" fmla="*/ 88900 h 206214"/>
                <a:gd name="connsiteX2" fmla="*/ 3444571 w 3658584"/>
                <a:gd name="connsiteY2" fmla="*/ 0 h 206214"/>
                <a:gd name="connsiteX3" fmla="*/ 2965145 w 3658584"/>
                <a:gd name="connsiteY3" fmla="*/ 177640 h 206214"/>
                <a:gd name="connsiteX4" fmla="*/ 307117 w 3658584"/>
                <a:gd name="connsiteY4" fmla="*/ 206214 h 206214"/>
                <a:gd name="connsiteX0" fmla="*/ 307117 w 3383299"/>
                <a:gd name="connsiteY0" fmla="*/ 158589 h 158589"/>
                <a:gd name="connsiteX1" fmla="*/ 469042 w 3383299"/>
                <a:gd name="connsiteY1" fmla="*/ 41275 h 158589"/>
                <a:gd name="connsiteX2" fmla="*/ 3034996 w 3383299"/>
                <a:gd name="connsiteY2" fmla="*/ 0 h 158589"/>
                <a:gd name="connsiteX3" fmla="*/ 2965145 w 3383299"/>
                <a:gd name="connsiteY3" fmla="*/ 130015 h 158589"/>
                <a:gd name="connsiteX4" fmla="*/ 307117 w 3383299"/>
                <a:gd name="connsiteY4" fmla="*/ 158589 h 158589"/>
                <a:gd name="connsiteX0" fmla="*/ 307117 w 3379876"/>
                <a:gd name="connsiteY0" fmla="*/ 133189 h 133189"/>
                <a:gd name="connsiteX1" fmla="*/ 469042 w 3379876"/>
                <a:gd name="connsiteY1" fmla="*/ 15875 h 133189"/>
                <a:gd name="connsiteX2" fmla="*/ 3028646 w 3379876"/>
                <a:gd name="connsiteY2" fmla="*/ 0 h 133189"/>
                <a:gd name="connsiteX3" fmla="*/ 2965145 w 3379876"/>
                <a:gd name="connsiteY3" fmla="*/ 104615 h 133189"/>
                <a:gd name="connsiteX4" fmla="*/ 307117 w 3379876"/>
                <a:gd name="connsiteY4" fmla="*/ 133189 h 133189"/>
                <a:gd name="connsiteX0" fmla="*/ 307117 w 3239192"/>
                <a:gd name="connsiteY0" fmla="*/ 133189 h 133189"/>
                <a:gd name="connsiteX1" fmla="*/ 469042 w 3239192"/>
                <a:gd name="connsiteY1" fmla="*/ 15875 h 133189"/>
                <a:gd name="connsiteX2" fmla="*/ 3028646 w 3239192"/>
                <a:gd name="connsiteY2" fmla="*/ 0 h 133189"/>
                <a:gd name="connsiteX3" fmla="*/ 2533345 w 3239192"/>
                <a:gd name="connsiteY3" fmla="*/ 101440 h 133189"/>
                <a:gd name="connsiteX4" fmla="*/ 307117 w 3239192"/>
                <a:gd name="connsiteY4" fmla="*/ 133189 h 133189"/>
                <a:gd name="connsiteX0" fmla="*/ 307117 w 3129109"/>
                <a:gd name="connsiteY0" fmla="*/ 120489 h 120489"/>
                <a:gd name="connsiteX1" fmla="*/ 469042 w 3129109"/>
                <a:gd name="connsiteY1" fmla="*/ 3175 h 120489"/>
                <a:gd name="connsiteX2" fmla="*/ 2882596 w 3129109"/>
                <a:gd name="connsiteY2" fmla="*/ 0 h 120489"/>
                <a:gd name="connsiteX3" fmla="*/ 2533345 w 3129109"/>
                <a:gd name="connsiteY3" fmla="*/ 88740 h 120489"/>
                <a:gd name="connsiteX4" fmla="*/ 307117 w 3129109"/>
                <a:gd name="connsiteY4" fmla="*/ 120489 h 120489"/>
                <a:gd name="connsiteX0" fmla="*/ 307117 w 3143065"/>
                <a:gd name="connsiteY0" fmla="*/ 120489 h 120489"/>
                <a:gd name="connsiteX1" fmla="*/ 469042 w 3143065"/>
                <a:gd name="connsiteY1" fmla="*/ 3175 h 120489"/>
                <a:gd name="connsiteX2" fmla="*/ 2882596 w 3143065"/>
                <a:gd name="connsiteY2" fmla="*/ 0 h 120489"/>
                <a:gd name="connsiteX3" fmla="*/ 2580970 w 3143065"/>
                <a:gd name="connsiteY3" fmla="*/ 95090 h 120489"/>
                <a:gd name="connsiteX4" fmla="*/ 307117 w 3143065"/>
                <a:gd name="connsiteY4" fmla="*/ 120489 h 120489"/>
                <a:gd name="connsiteX0" fmla="*/ 307117 w 3087575"/>
                <a:gd name="connsiteY0" fmla="*/ 120489 h 120489"/>
                <a:gd name="connsiteX1" fmla="*/ 469042 w 3087575"/>
                <a:gd name="connsiteY1" fmla="*/ 3175 h 120489"/>
                <a:gd name="connsiteX2" fmla="*/ 2882596 w 3087575"/>
                <a:gd name="connsiteY2" fmla="*/ 0 h 120489"/>
                <a:gd name="connsiteX3" fmla="*/ 2580970 w 3087575"/>
                <a:gd name="connsiteY3" fmla="*/ 95090 h 120489"/>
                <a:gd name="connsiteX4" fmla="*/ 307117 w 3087575"/>
                <a:gd name="connsiteY4" fmla="*/ 120489 h 120489"/>
                <a:gd name="connsiteX0" fmla="*/ 307117 w 3151353"/>
                <a:gd name="connsiteY0" fmla="*/ 120489 h 120489"/>
                <a:gd name="connsiteX1" fmla="*/ 469042 w 3151353"/>
                <a:gd name="connsiteY1" fmla="*/ 3175 h 120489"/>
                <a:gd name="connsiteX2" fmla="*/ 2882596 w 3151353"/>
                <a:gd name="connsiteY2" fmla="*/ 0 h 120489"/>
                <a:gd name="connsiteX3" fmla="*/ 2580970 w 3151353"/>
                <a:gd name="connsiteY3" fmla="*/ 95090 h 120489"/>
                <a:gd name="connsiteX4" fmla="*/ 307117 w 3151353"/>
                <a:gd name="connsiteY4" fmla="*/ 120489 h 120489"/>
                <a:gd name="connsiteX0" fmla="*/ 307117 w 3056462"/>
                <a:gd name="connsiteY0" fmla="*/ 120489 h 120489"/>
                <a:gd name="connsiteX1" fmla="*/ 469042 w 3056462"/>
                <a:gd name="connsiteY1" fmla="*/ 3175 h 120489"/>
                <a:gd name="connsiteX2" fmla="*/ 2882596 w 3056462"/>
                <a:gd name="connsiteY2" fmla="*/ 0 h 120489"/>
                <a:gd name="connsiteX3" fmla="*/ 2580970 w 3056462"/>
                <a:gd name="connsiteY3" fmla="*/ 95090 h 120489"/>
                <a:gd name="connsiteX4" fmla="*/ 307117 w 3056462"/>
                <a:gd name="connsiteY4" fmla="*/ 120489 h 120489"/>
                <a:gd name="connsiteX0" fmla="*/ 307117 w 3021369"/>
                <a:gd name="connsiteY0" fmla="*/ 120489 h 120489"/>
                <a:gd name="connsiteX1" fmla="*/ 469042 w 3021369"/>
                <a:gd name="connsiteY1" fmla="*/ 3175 h 120489"/>
                <a:gd name="connsiteX2" fmla="*/ 2882596 w 3021369"/>
                <a:gd name="connsiteY2" fmla="*/ 0 h 120489"/>
                <a:gd name="connsiteX3" fmla="*/ 2580970 w 3021369"/>
                <a:gd name="connsiteY3" fmla="*/ 95090 h 120489"/>
                <a:gd name="connsiteX4" fmla="*/ 307117 w 3021369"/>
                <a:gd name="connsiteY4" fmla="*/ 120489 h 120489"/>
                <a:gd name="connsiteX0" fmla="*/ 307117 w 3056507"/>
                <a:gd name="connsiteY0" fmla="*/ 120491 h 120491"/>
                <a:gd name="connsiteX1" fmla="*/ 469042 w 3056507"/>
                <a:gd name="connsiteY1" fmla="*/ 3177 h 120491"/>
                <a:gd name="connsiteX2" fmla="*/ 2882596 w 3056507"/>
                <a:gd name="connsiteY2" fmla="*/ 2 h 120491"/>
                <a:gd name="connsiteX3" fmla="*/ 2580970 w 3056507"/>
                <a:gd name="connsiteY3" fmla="*/ 95092 h 120491"/>
                <a:gd name="connsiteX4" fmla="*/ 307117 w 3056507"/>
                <a:gd name="connsiteY4" fmla="*/ 120491 h 120491"/>
                <a:gd name="connsiteX0" fmla="*/ 307117 w 2940973"/>
                <a:gd name="connsiteY0" fmla="*/ 120491 h 120491"/>
                <a:gd name="connsiteX1" fmla="*/ 469042 w 2940973"/>
                <a:gd name="connsiteY1" fmla="*/ 3177 h 120491"/>
                <a:gd name="connsiteX2" fmla="*/ 2882596 w 2940973"/>
                <a:gd name="connsiteY2" fmla="*/ 2 h 120491"/>
                <a:gd name="connsiteX3" fmla="*/ 2580970 w 2940973"/>
                <a:gd name="connsiteY3" fmla="*/ 95092 h 120491"/>
                <a:gd name="connsiteX4" fmla="*/ 307117 w 2940973"/>
                <a:gd name="connsiteY4" fmla="*/ 120491 h 120491"/>
                <a:gd name="connsiteX0" fmla="*/ 309635 w 3059347"/>
                <a:gd name="connsiteY0" fmla="*/ 120489 h 120489"/>
                <a:gd name="connsiteX1" fmla="*/ 465210 w 3059347"/>
                <a:gd name="connsiteY1" fmla="*/ 15875 h 120489"/>
                <a:gd name="connsiteX2" fmla="*/ 2885114 w 3059347"/>
                <a:gd name="connsiteY2" fmla="*/ 0 h 120489"/>
                <a:gd name="connsiteX3" fmla="*/ 2583488 w 3059347"/>
                <a:gd name="connsiteY3" fmla="*/ 95090 h 120489"/>
                <a:gd name="connsiteX4" fmla="*/ 309635 w 3059347"/>
                <a:gd name="connsiteY4" fmla="*/ 120489 h 120489"/>
                <a:gd name="connsiteX0" fmla="*/ 103014 w 2852726"/>
                <a:gd name="connsiteY0" fmla="*/ 120489 h 120489"/>
                <a:gd name="connsiteX1" fmla="*/ 258589 w 2852726"/>
                <a:gd name="connsiteY1" fmla="*/ 15875 h 120489"/>
                <a:gd name="connsiteX2" fmla="*/ 2678493 w 2852726"/>
                <a:gd name="connsiteY2" fmla="*/ 0 h 120489"/>
                <a:gd name="connsiteX3" fmla="*/ 2376867 w 2852726"/>
                <a:gd name="connsiteY3" fmla="*/ 95090 h 120489"/>
                <a:gd name="connsiteX4" fmla="*/ 103014 w 2852726"/>
                <a:gd name="connsiteY4" fmla="*/ 120489 h 120489"/>
                <a:gd name="connsiteX0" fmla="*/ 15186 w 2764898"/>
                <a:gd name="connsiteY0" fmla="*/ 120489 h 120489"/>
                <a:gd name="connsiteX1" fmla="*/ 170761 w 2764898"/>
                <a:gd name="connsiteY1" fmla="*/ 15875 h 120489"/>
                <a:gd name="connsiteX2" fmla="*/ 2590665 w 2764898"/>
                <a:gd name="connsiteY2" fmla="*/ 0 h 120489"/>
                <a:gd name="connsiteX3" fmla="*/ 2289039 w 2764898"/>
                <a:gd name="connsiteY3" fmla="*/ 95090 h 120489"/>
                <a:gd name="connsiteX4" fmla="*/ 15186 w 2764898"/>
                <a:gd name="connsiteY4" fmla="*/ 120489 h 120489"/>
                <a:gd name="connsiteX0" fmla="*/ 0 w 2749712"/>
                <a:gd name="connsiteY0" fmla="*/ 120489 h 120489"/>
                <a:gd name="connsiteX1" fmla="*/ 155575 w 2749712"/>
                <a:gd name="connsiteY1" fmla="*/ 15875 h 120489"/>
                <a:gd name="connsiteX2" fmla="*/ 2575479 w 2749712"/>
                <a:gd name="connsiteY2" fmla="*/ 0 h 120489"/>
                <a:gd name="connsiteX3" fmla="*/ 2273853 w 2749712"/>
                <a:gd name="connsiteY3" fmla="*/ 95090 h 120489"/>
                <a:gd name="connsiteX4" fmla="*/ 0 w 2749712"/>
                <a:gd name="connsiteY4" fmla="*/ 120489 h 120489"/>
                <a:gd name="connsiteX0" fmla="*/ 0 w 2749712"/>
                <a:gd name="connsiteY0" fmla="*/ 120489 h 120489"/>
                <a:gd name="connsiteX1" fmla="*/ 155575 w 2749712"/>
                <a:gd name="connsiteY1" fmla="*/ 15875 h 120489"/>
                <a:gd name="connsiteX2" fmla="*/ 2575479 w 2749712"/>
                <a:gd name="connsiteY2" fmla="*/ 0 h 120489"/>
                <a:gd name="connsiteX3" fmla="*/ 2273853 w 2749712"/>
                <a:gd name="connsiteY3" fmla="*/ 95090 h 120489"/>
                <a:gd name="connsiteX4" fmla="*/ 0 w 2749712"/>
                <a:gd name="connsiteY4" fmla="*/ 120489 h 120489"/>
                <a:gd name="connsiteX0" fmla="*/ 234950 w 3013573"/>
                <a:gd name="connsiteY0" fmla="*/ 120489 h 120489"/>
                <a:gd name="connsiteX1" fmla="*/ 0 w 3013573"/>
                <a:gd name="connsiteY1" fmla="*/ 3969 h 120489"/>
                <a:gd name="connsiteX2" fmla="*/ 2810429 w 3013573"/>
                <a:gd name="connsiteY2" fmla="*/ 0 h 120489"/>
                <a:gd name="connsiteX3" fmla="*/ 2508803 w 3013573"/>
                <a:gd name="connsiteY3" fmla="*/ 95090 h 120489"/>
                <a:gd name="connsiteX4" fmla="*/ 234950 w 3013573"/>
                <a:gd name="connsiteY4" fmla="*/ 120489 h 120489"/>
                <a:gd name="connsiteX0" fmla="*/ 234950 w 3013573"/>
                <a:gd name="connsiteY0" fmla="*/ 120489 h 120489"/>
                <a:gd name="connsiteX1" fmla="*/ 0 w 3013573"/>
                <a:gd name="connsiteY1" fmla="*/ 3969 h 120489"/>
                <a:gd name="connsiteX2" fmla="*/ 2810429 w 3013573"/>
                <a:gd name="connsiteY2" fmla="*/ 0 h 120489"/>
                <a:gd name="connsiteX3" fmla="*/ 2508803 w 3013573"/>
                <a:gd name="connsiteY3" fmla="*/ 95090 h 120489"/>
                <a:gd name="connsiteX4" fmla="*/ 234950 w 3013573"/>
                <a:gd name="connsiteY4" fmla="*/ 120489 h 120489"/>
                <a:gd name="connsiteX0" fmla="*/ 234950 w 3013573"/>
                <a:gd name="connsiteY0" fmla="*/ 120489 h 120489"/>
                <a:gd name="connsiteX1" fmla="*/ 0 w 3013573"/>
                <a:gd name="connsiteY1" fmla="*/ 3969 h 120489"/>
                <a:gd name="connsiteX2" fmla="*/ 2810429 w 3013573"/>
                <a:gd name="connsiteY2" fmla="*/ 0 h 120489"/>
                <a:gd name="connsiteX3" fmla="*/ 2508803 w 3013573"/>
                <a:gd name="connsiteY3" fmla="*/ 95090 h 120489"/>
                <a:gd name="connsiteX4" fmla="*/ 234950 w 3013573"/>
                <a:gd name="connsiteY4" fmla="*/ 120489 h 120489"/>
                <a:gd name="connsiteX0" fmla="*/ 234950 w 2984671"/>
                <a:gd name="connsiteY0" fmla="*/ 116520 h 116520"/>
                <a:gd name="connsiteX1" fmla="*/ 0 w 2984671"/>
                <a:gd name="connsiteY1" fmla="*/ 0 h 116520"/>
                <a:gd name="connsiteX2" fmla="*/ 2772329 w 2984671"/>
                <a:gd name="connsiteY2" fmla="*/ 27781 h 116520"/>
                <a:gd name="connsiteX3" fmla="*/ 2508803 w 2984671"/>
                <a:gd name="connsiteY3" fmla="*/ 91121 h 116520"/>
                <a:gd name="connsiteX4" fmla="*/ 234950 w 2984671"/>
                <a:gd name="connsiteY4" fmla="*/ 116520 h 116520"/>
                <a:gd name="connsiteX0" fmla="*/ 234950 w 3003863"/>
                <a:gd name="connsiteY0" fmla="*/ 120489 h 120489"/>
                <a:gd name="connsiteX1" fmla="*/ 0 w 3003863"/>
                <a:gd name="connsiteY1" fmla="*/ 3969 h 120489"/>
                <a:gd name="connsiteX2" fmla="*/ 2797729 w 3003863"/>
                <a:gd name="connsiteY2" fmla="*/ 0 h 120489"/>
                <a:gd name="connsiteX3" fmla="*/ 2508803 w 3003863"/>
                <a:gd name="connsiteY3" fmla="*/ 95090 h 120489"/>
                <a:gd name="connsiteX4" fmla="*/ 234950 w 3003863"/>
                <a:gd name="connsiteY4" fmla="*/ 120489 h 120489"/>
                <a:gd name="connsiteX0" fmla="*/ 0 w 2657700"/>
                <a:gd name="connsiteY0" fmla="*/ 1246820 h 1246820"/>
                <a:gd name="connsiteX1" fmla="*/ 1270000 w 2657700"/>
                <a:gd name="connsiteY1" fmla="*/ 0 h 1246820"/>
                <a:gd name="connsiteX2" fmla="*/ 2562779 w 2657700"/>
                <a:gd name="connsiteY2" fmla="*/ 1126331 h 1246820"/>
                <a:gd name="connsiteX3" fmla="*/ 2273853 w 2657700"/>
                <a:gd name="connsiteY3" fmla="*/ 1221421 h 1246820"/>
                <a:gd name="connsiteX4" fmla="*/ 0 w 2657700"/>
                <a:gd name="connsiteY4" fmla="*/ 1246820 h 1246820"/>
                <a:gd name="connsiteX0" fmla="*/ 0 w 2657700"/>
                <a:gd name="connsiteY0" fmla="*/ 1246820 h 1246820"/>
                <a:gd name="connsiteX1" fmla="*/ 1270000 w 2657700"/>
                <a:gd name="connsiteY1" fmla="*/ 0 h 1246820"/>
                <a:gd name="connsiteX2" fmla="*/ 2562779 w 2657700"/>
                <a:gd name="connsiteY2" fmla="*/ 1126331 h 1246820"/>
                <a:gd name="connsiteX3" fmla="*/ 2273853 w 2657700"/>
                <a:gd name="connsiteY3" fmla="*/ 1221421 h 1246820"/>
                <a:gd name="connsiteX4" fmla="*/ 0 w 2657700"/>
                <a:gd name="connsiteY4" fmla="*/ 1246820 h 1246820"/>
                <a:gd name="connsiteX0" fmla="*/ 0 w 3388196"/>
                <a:gd name="connsiteY0" fmla="*/ 1289332 h 1361093"/>
                <a:gd name="connsiteX1" fmla="*/ 1270000 w 3388196"/>
                <a:gd name="connsiteY1" fmla="*/ 42512 h 1361093"/>
                <a:gd name="connsiteX2" fmla="*/ 3362879 w 3388196"/>
                <a:gd name="connsiteY2" fmla="*/ 44893 h 1361093"/>
                <a:gd name="connsiteX3" fmla="*/ 2273853 w 3388196"/>
                <a:gd name="connsiteY3" fmla="*/ 1263933 h 1361093"/>
                <a:gd name="connsiteX4" fmla="*/ 0 w 3388196"/>
                <a:gd name="connsiteY4" fmla="*/ 1289332 h 1361093"/>
                <a:gd name="connsiteX0" fmla="*/ 0 w 3388196"/>
                <a:gd name="connsiteY0" fmla="*/ 1289332 h 1361093"/>
                <a:gd name="connsiteX1" fmla="*/ 1270000 w 3388196"/>
                <a:gd name="connsiteY1" fmla="*/ 42512 h 1361093"/>
                <a:gd name="connsiteX2" fmla="*/ 3362879 w 3388196"/>
                <a:gd name="connsiteY2" fmla="*/ 44893 h 1361093"/>
                <a:gd name="connsiteX3" fmla="*/ 2273853 w 3388196"/>
                <a:gd name="connsiteY3" fmla="*/ 1263933 h 1361093"/>
                <a:gd name="connsiteX4" fmla="*/ 0 w 3388196"/>
                <a:gd name="connsiteY4" fmla="*/ 1289332 h 1361093"/>
                <a:gd name="connsiteX0" fmla="*/ 0 w 3388196"/>
                <a:gd name="connsiteY0" fmla="*/ 1289332 h 1361093"/>
                <a:gd name="connsiteX1" fmla="*/ 1270000 w 3388196"/>
                <a:gd name="connsiteY1" fmla="*/ 42512 h 1361093"/>
                <a:gd name="connsiteX2" fmla="*/ 3362879 w 3388196"/>
                <a:gd name="connsiteY2" fmla="*/ 44893 h 1361093"/>
                <a:gd name="connsiteX3" fmla="*/ 2273853 w 3388196"/>
                <a:gd name="connsiteY3" fmla="*/ 1263933 h 1361093"/>
                <a:gd name="connsiteX4" fmla="*/ 0 w 3388196"/>
                <a:gd name="connsiteY4" fmla="*/ 1289332 h 1361093"/>
                <a:gd name="connsiteX0" fmla="*/ 0 w 3388196"/>
                <a:gd name="connsiteY0" fmla="*/ 1330575 h 1402336"/>
                <a:gd name="connsiteX1" fmla="*/ 1270000 w 3388196"/>
                <a:gd name="connsiteY1" fmla="*/ 83755 h 1402336"/>
                <a:gd name="connsiteX2" fmla="*/ 3362879 w 3388196"/>
                <a:gd name="connsiteY2" fmla="*/ 86136 h 1402336"/>
                <a:gd name="connsiteX3" fmla="*/ 2273853 w 3388196"/>
                <a:gd name="connsiteY3" fmla="*/ 1305176 h 1402336"/>
                <a:gd name="connsiteX4" fmla="*/ 0 w 3388196"/>
                <a:gd name="connsiteY4" fmla="*/ 1330575 h 1402336"/>
                <a:gd name="connsiteX0" fmla="*/ 0 w 3388196"/>
                <a:gd name="connsiteY0" fmla="*/ 1246820 h 1318581"/>
                <a:gd name="connsiteX1" fmla="*/ 1270000 w 3388196"/>
                <a:gd name="connsiteY1" fmla="*/ 0 h 1318581"/>
                <a:gd name="connsiteX2" fmla="*/ 3362879 w 3388196"/>
                <a:gd name="connsiteY2" fmla="*/ 2381 h 1318581"/>
                <a:gd name="connsiteX3" fmla="*/ 2273853 w 3388196"/>
                <a:gd name="connsiteY3" fmla="*/ 1221421 h 1318581"/>
                <a:gd name="connsiteX4" fmla="*/ 0 w 3388196"/>
                <a:gd name="connsiteY4" fmla="*/ 1246820 h 1318581"/>
                <a:gd name="connsiteX0" fmla="*/ 0 w 3360353"/>
                <a:gd name="connsiteY0" fmla="*/ 1257381 h 1330080"/>
                <a:gd name="connsiteX1" fmla="*/ 1270000 w 3360353"/>
                <a:gd name="connsiteY1" fmla="*/ 10561 h 1330080"/>
                <a:gd name="connsiteX2" fmla="*/ 3334304 w 3360353"/>
                <a:gd name="connsiteY2" fmla="*/ 242 h 1330080"/>
                <a:gd name="connsiteX3" fmla="*/ 2273853 w 3360353"/>
                <a:gd name="connsiteY3" fmla="*/ 1231982 h 1330080"/>
                <a:gd name="connsiteX4" fmla="*/ 0 w 3360353"/>
                <a:gd name="connsiteY4" fmla="*/ 1257381 h 1330080"/>
                <a:gd name="connsiteX0" fmla="*/ 0 w 3360353"/>
                <a:gd name="connsiteY0" fmla="*/ 1257139 h 1329838"/>
                <a:gd name="connsiteX1" fmla="*/ 1270000 w 3360353"/>
                <a:gd name="connsiteY1" fmla="*/ 10319 h 1329838"/>
                <a:gd name="connsiteX2" fmla="*/ 3334304 w 3360353"/>
                <a:gd name="connsiteY2" fmla="*/ 0 h 1329838"/>
                <a:gd name="connsiteX3" fmla="*/ 2273853 w 3360353"/>
                <a:gd name="connsiteY3" fmla="*/ 1231740 h 1329838"/>
                <a:gd name="connsiteX4" fmla="*/ 0 w 3360353"/>
                <a:gd name="connsiteY4" fmla="*/ 1257139 h 1329838"/>
                <a:gd name="connsiteX0" fmla="*/ 0 w 3334304"/>
                <a:gd name="connsiteY0" fmla="*/ 1257139 h 1329838"/>
                <a:gd name="connsiteX1" fmla="*/ 1270000 w 3334304"/>
                <a:gd name="connsiteY1" fmla="*/ 10319 h 1329838"/>
                <a:gd name="connsiteX2" fmla="*/ 3334304 w 3334304"/>
                <a:gd name="connsiteY2" fmla="*/ 0 h 1329838"/>
                <a:gd name="connsiteX3" fmla="*/ 2273853 w 3334304"/>
                <a:gd name="connsiteY3" fmla="*/ 1231740 h 1329838"/>
                <a:gd name="connsiteX4" fmla="*/ 0 w 3334304"/>
                <a:gd name="connsiteY4" fmla="*/ 1257139 h 1329838"/>
                <a:gd name="connsiteX0" fmla="*/ 0 w 3334304"/>
                <a:gd name="connsiteY0" fmla="*/ 1257139 h 1329838"/>
                <a:gd name="connsiteX1" fmla="*/ 1270000 w 3334304"/>
                <a:gd name="connsiteY1" fmla="*/ 10319 h 1329838"/>
                <a:gd name="connsiteX2" fmla="*/ 3334304 w 3334304"/>
                <a:gd name="connsiteY2" fmla="*/ 0 h 1329838"/>
                <a:gd name="connsiteX3" fmla="*/ 2273853 w 3334304"/>
                <a:gd name="connsiteY3" fmla="*/ 1231740 h 1329838"/>
                <a:gd name="connsiteX4" fmla="*/ 0 w 3334304"/>
                <a:gd name="connsiteY4" fmla="*/ 1257139 h 1329838"/>
                <a:gd name="connsiteX0" fmla="*/ 0 w 3343829"/>
                <a:gd name="connsiteY0" fmla="*/ 1260314 h 1333247"/>
                <a:gd name="connsiteX1" fmla="*/ 1270000 w 3343829"/>
                <a:gd name="connsiteY1" fmla="*/ 13494 h 1333247"/>
                <a:gd name="connsiteX2" fmla="*/ 3343829 w 3343829"/>
                <a:gd name="connsiteY2" fmla="*/ 0 h 1333247"/>
                <a:gd name="connsiteX3" fmla="*/ 2273853 w 3343829"/>
                <a:gd name="connsiteY3" fmla="*/ 1234915 h 1333247"/>
                <a:gd name="connsiteX4" fmla="*/ 0 w 3343829"/>
                <a:gd name="connsiteY4" fmla="*/ 1260314 h 1333247"/>
                <a:gd name="connsiteX0" fmla="*/ 0 w 3343829"/>
                <a:gd name="connsiteY0" fmla="*/ 1260314 h 1333247"/>
                <a:gd name="connsiteX1" fmla="*/ 1270000 w 3343829"/>
                <a:gd name="connsiteY1" fmla="*/ 13494 h 1333247"/>
                <a:gd name="connsiteX2" fmla="*/ 3343829 w 3343829"/>
                <a:gd name="connsiteY2" fmla="*/ 0 h 1333247"/>
                <a:gd name="connsiteX3" fmla="*/ 2273853 w 3343829"/>
                <a:gd name="connsiteY3" fmla="*/ 1234915 h 1333247"/>
                <a:gd name="connsiteX4" fmla="*/ 0 w 3343829"/>
                <a:gd name="connsiteY4" fmla="*/ 1260314 h 1333247"/>
                <a:gd name="connsiteX0" fmla="*/ 0 w 3305729"/>
                <a:gd name="connsiteY0" fmla="*/ 1260314 h 1333247"/>
                <a:gd name="connsiteX1" fmla="*/ 1231900 w 3305729"/>
                <a:gd name="connsiteY1" fmla="*/ 13494 h 1333247"/>
                <a:gd name="connsiteX2" fmla="*/ 3305729 w 3305729"/>
                <a:gd name="connsiteY2" fmla="*/ 0 h 1333247"/>
                <a:gd name="connsiteX3" fmla="*/ 2235753 w 3305729"/>
                <a:gd name="connsiteY3" fmla="*/ 1234915 h 1333247"/>
                <a:gd name="connsiteX4" fmla="*/ 0 w 3305729"/>
                <a:gd name="connsiteY4" fmla="*/ 1260314 h 1333247"/>
                <a:gd name="connsiteX0" fmla="*/ 0 w 3305729"/>
                <a:gd name="connsiteY0" fmla="*/ 1260314 h 1333247"/>
                <a:gd name="connsiteX1" fmla="*/ 1231900 w 3305729"/>
                <a:gd name="connsiteY1" fmla="*/ 13494 h 1333247"/>
                <a:gd name="connsiteX2" fmla="*/ 3305729 w 3305729"/>
                <a:gd name="connsiteY2" fmla="*/ 0 h 1333247"/>
                <a:gd name="connsiteX3" fmla="*/ 2235753 w 3305729"/>
                <a:gd name="connsiteY3" fmla="*/ 1234915 h 1333247"/>
                <a:gd name="connsiteX4" fmla="*/ 0 w 3305729"/>
                <a:gd name="connsiteY4" fmla="*/ 1260314 h 1333247"/>
                <a:gd name="connsiteX0" fmla="*/ 84401 w 3390130"/>
                <a:gd name="connsiteY0" fmla="*/ 1260314 h 1333247"/>
                <a:gd name="connsiteX1" fmla="*/ 551094 w 3390130"/>
                <a:gd name="connsiteY1" fmla="*/ 869270 h 1333247"/>
                <a:gd name="connsiteX2" fmla="*/ 1316301 w 3390130"/>
                <a:gd name="connsiteY2" fmla="*/ 13494 h 1333247"/>
                <a:gd name="connsiteX3" fmla="*/ 3390130 w 3390130"/>
                <a:gd name="connsiteY3" fmla="*/ 0 h 1333247"/>
                <a:gd name="connsiteX4" fmla="*/ 2320154 w 3390130"/>
                <a:gd name="connsiteY4" fmla="*/ 1234915 h 1333247"/>
                <a:gd name="connsiteX5" fmla="*/ 84401 w 3390130"/>
                <a:gd name="connsiteY5" fmla="*/ 1260314 h 1333247"/>
                <a:gd name="connsiteX0" fmla="*/ 113986 w 3419715"/>
                <a:gd name="connsiteY0" fmla="*/ 1260314 h 1333247"/>
                <a:gd name="connsiteX1" fmla="*/ 371129 w 3419715"/>
                <a:gd name="connsiteY1" fmla="*/ 615270 h 1333247"/>
                <a:gd name="connsiteX2" fmla="*/ 1345886 w 3419715"/>
                <a:gd name="connsiteY2" fmla="*/ 13494 h 1333247"/>
                <a:gd name="connsiteX3" fmla="*/ 3419715 w 3419715"/>
                <a:gd name="connsiteY3" fmla="*/ 0 h 1333247"/>
                <a:gd name="connsiteX4" fmla="*/ 2349739 w 3419715"/>
                <a:gd name="connsiteY4" fmla="*/ 1234915 h 1333247"/>
                <a:gd name="connsiteX5" fmla="*/ 113986 w 3419715"/>
                <a:gd name="connsiteY5" fmla="*/ 1260314 h 1333247"/>
                <a:gd name="connsiteX0" fmla="*/ 113986 w 3419715"/>
                <a:gd name="connsiteY0" fmla="*/ 1260314 h 1333247"/>
                <a:gd name="connsiteX1" fmla="*/ 371129 w 3419715"/>
                <a:gd name="connsiteY1" fmla="*/ 615270 h 1333247"/>
                <a:gd name="connsiteX2" fmla="*/ 1345886 w 3419715"/>
                <a:gd name="connsiteY2" fmla="*/ 13494 h 1333247"/>
                <a:gd name="connsiteX3" fmla="*/ 3419715 w 3419715"/>
                <a:gd name="connsiteY3" fmla="*/ 0 h 1333247"/>
                <a:gd name="connsiteX4" fmla="*/ 2349739 w 3419715"/>
                <a:gd name="connsiteY4" fmla="*/ 1234915 h 1333247"/>
                <a:gd name="connsiteX5" fmla="*/ 113986 w 3419715"/>
                <a:gd name="connsiteY5" fmla="*/ 1260314 h 1333247"/>
                <a:gd name="connsiteX0" fmla="*/ 113986 w 3419715"/>
                <a:gd name="connsiteY0" fmla="*/ 1260314 h 1333247"/>
                <a:gd name="connsiteX1" fmla="*/ 371129 w 3419715"/>
                <a:gd name="connsiteY1" fmla="*/ 615270 h 1333247"/>
                <a:gd name="connsiteX2" fmla="*/ 1345886 w 3419715"/>
                <a:gd name="connsiteY2" fmla="*/ 13494 h 1333247"/>
                <a:gd name="connsiteX3" fmla="*/ 3419715 w 3419715"/>
                <a:gd name="connsiteY3" fmla="*/ 0 h 1333247"/>
                <a:gd name="connsiteX4" fmla="*/ 2349739 w 3419715"/>
                <a:gd name="connsiteY4" fmla="*/ 1234915 h 1333247"/>
                <a:gd name="connsiteX5" fmla="*/ 113986 w 3419715"/>
                <a:gd name="connsiteY5" fmla="*/ 1260314 h 1333247"/>
                <a:gd name="connsiteX0" fmla="*/ 113986 w 3419715"/>
                <a:gd name="connsiteY0" fmla="*/ 1260314 h 1333247"/>
                <a:gd name="connsiteX1" fmla="*/ 371129 w 3419715"/>
                <a:gd name="connsiteY1" fmla="*/ 615270 h 1333247"/>
                <a:gd name="connsiteX2" fmla="*/ 1345886 w 3419715"/>
                <a:gd name="connsiteY2" fmla="*/ 13494 h 1333247"/>
                <a:gd name="connsiteX3" fmla="*/ 3419715 w 3419715"/>
                <a:gd name="connsiteY3" fmla="*/ 0 h 1333247"/>
                <a:gd name="connsiteX4" fmla="*/ 2349739 w 3419715"/>
                <a:gd name="connsiteY4" fmla="*/ 1234915 h 1333247"/>
                <a:gd name="connsiteX5" fmla="*/ 113986 w 3419715"/>
                <a:gd name="connsiteY5" fmla="*/ 1260314 h 1333247"/>
                <a:gd name="connsiteX0" fmla="*/ 113986 w 3419715"/>
                <a:gd name="connsiteY0" fmla="*/ 1260314 h 1333247"/>
                <a:gd name="connsiteX1" fmla="*/ 371129 w 3419715"/>
                <a:gd name="connsiteY1" fmla="*/ 615270 h 1333247"/>
                <a:gd name="connsiteX2" fmla="*/ 1345886 w 3419715"/>
                <a:gd name="connsiteY2" fmla="*/ 13494 h 1333247"/>
                <a:gd name="connsiteX3" fmla="*/ 3419715 w 3419715"/>
                <a:gd name="connsiteY3" fmla="*/ 0 h 1333247"/>
                <a:gd name="connsiteX4" fmla="*/ 2349739 w 3419715"/>
                <a:gd name="connsiteY4" fmla="*/ 1234915 h 1333247"/>
                <a:gd name="connsiteX5" fmla="*/ 113986 w 3419715"/>
                <a:gd name="connsiteY5" fmla="*/ 1260314 h 1333247"/>
                <a:gd name="connsiteX0" fmla="*/ 113986 w 3419715"/>
                <a:gd name="connsiteY0" fmla="*/ 1260314 h 1333247"/>
                <a:gd name="connsiteX1" fmla="*/ 371129 w 3419715"/>
                <a:gd name="connsiteY1" fmla="*/ 615270 h 1333247"/>
                <a:gd name="connsiteX2" fmla="*/ 1323661 w 3419715"/>
                <a:gd name="connsiteY2" fmla="*/ 13494 h 1333247"/>
                <a:gd name="connsiteX3" fmla="*/ 3419715 w 3419715"/>
                <a:gd name="connsiteY3" fmla="*/ 0 h 1333247"/>
                <a:gd name="connsiteX4" fmla="*/ 2349739 w 3419715"/>
                <a:gd name="connsiteY4" fmla="*/ 1234915 h 1333247"/>
                <a:gd name="connsiteX5" fmla="*/ 113986 w 3419715"/>
                <a:gd name="connsiteY5" fmla="*/ 1260314 h 1333247"/>
                <a:gd name="connsiteX0" fmla="*/ 113986 w 3419715"/>
                <a:gd name="connsiteY0" fmla="*/ 1260314 h 1333247"/>
                <a:gd name="connsiteX1" fmla="*/ 371129 w 3419715"/>
                <a:gd name="connsiteY1" fmla="*/ 615270 h 1333247"/>
                <a:gd name="connsiteX2" fmla="*/ 1323661 w 3419715"/>
                <a:gd name="connsiteY2" fmla="*/ 13494 h 1333247"/>
                <a:gd name="connsiteX3" fmla="*/ 3419715 w 3419715"/>
                <a:gd name="connsiteY3" fmla="*/ 0 h 1333247"/>
                <a:gd name="connsiteX4" fmla="*/ 2349739 w 3419715"/>
                <a:gd name="connsiteY4" fmla="*/ 1234915 h 1333247"/>
                <a:gd name="connsiteX5" fmla="*/ 113986 w 3419715"/>
                <a:gd name="connsiteY5" fmla="*/ 1260314 h 1333247"/>
                <a:gd name="connsiteX0" fmla="*/ 111371 w 3417100"/>
                <a:gd name="connsiteY0" fmla="*/ 1260314 h 1333247"/>
                <a:gd name="connsiteX1" fmla="*/ 382802 w 3417100"/>
                <a:gd name="connsiteY1" fmla="*/ 605745 h 1333247"/>
                <a:gd name="connsiteX2" fmla="*/ 1321046 w 3417100"/>
                <a:gd name="connsiteY2" fmla="*/ 13494 h 1333247"/>
                <a:gd name="connsiteX3" fmla="*/ 3417100 w 3417100"/>
                <a:gd name="connsiteY3" fmla="*/ 0 h 1333247"/>
                <a:gd name="connsiteX4" fmla="*/ 2347124 w 3417100"/>
                <a:gd name="connsiteY4" fmla="*/ 1234915 h 1333247"/>
                <a:gd name="connsiteX5" fmla="*/ 111371 w 3417100"/>
                <a:gd name="connsiteY5" fmla="*/ 1260314 h 1333247"/>
                <a:gd name="connsiteX0" fmla="*/ 110105 w 3415834"/>
                <a:gd name="connsiteY0" fmla="*/ 1260314 h 1333247"/>
                <a:gd name="connsiteX1" fmla="*/ 388680 w 3415834"/>
                <a:gd name="connsiteY1" fmla="*/ 600983 h 1333247"/>
                <a:gd name="connsiteX2" fmla="*/ 1319780 w 3415834"/>
                <a:gd name="connsiteY2" fmla="*/ 13494 h 1333247"/>
                <a:gd name="connsiteX3" fmla="*/ 3415834 w 3415834"/>
                <a:gd name="connsiteY3" fmla="*/ 0 h 1333247"/>
                <a:gd name="connsiteX4" fmla="*/ 2345858 w 3415834"/>
                <a:gd name="connsiteY4" fmla="*/ 1234915 h 1333247"/>
                <a:gd name="connsiteX5" fmla="*/ 110105 w 3415834"/>
                <a:gd name="connsiteY5" fmla="*/ 1260314 h 1333247"/>
                <a:gd name="connsiteX0" fmla="*/ 106772 w 3412501"/>
                <a:gd name="connsiteY0" fmla="*/ 1260314 h 1333247"/>
                <a:gd name="connsiteX1" fmla="*/ 385347 w 3412501"/>
                <a:gd name="connsiteY1" fmla="*/ 600983 h 1333247"/>
                <a:gd name="connsiteX2" fmla="*/ 1316447 w 3412501"/>
                <a:gd name="connsiteY2" fmla="*/ 13494 h 1333247"/>
                <a:gd name="connsiteX3" fmla="*/ 3412501 w 3412501"/>
                <a:gd name="connsiteY3" fmla="*/ 0 h 1333247"/>
                <a:gd name="connsiteX4" fmla="*/ 2342525 w 3412501"/>
                <a:gd name="connsiteY4" fmla="*/ 1234915 h 1333247"/>
                <a:gd name="connsiteX5" fmla="*/ 106772 w 3412501"/>
                <a:gd name="connsiteY5" fmla="*/ 1260314 h 1333247"/>
                <a:gd name="connsiteX0" fmla="*/ 95139 w 3400868"/>
                <a:gd name="connsiteY0" fmla="*/ 1260314 h 1333247"/>
                <a:gd name="connsiteX1" fmla="*/ 373714 w 3400868"/>
                <a:gd name="connsiteY1" fmla="*/ 600983 h 1333247"/>
                <a:gd name="connsiteX2" fmla="*/ 1304814 w 3400868"/>
                <a:gd name="connsiteY2" fmla="*/ 13494 h 1333247"/>
                <a:gd name="connsiteX3" fmla="*/ 3400868 w 3400868"/>
                <a:gd name="connsiteY3" fmla="*/ 0 h 1333247"/>
                <a:gd name="connsiteX4" fmla="*/ 2330892 w 3400868"/>
                <a:gd name="connsiteY4" fmla="*/ 1234915 h 1333247"/>
                <a:gd name="connsiteX5" fmla="*/ 95139 w 3400868"/>
                <a:gd name="connsiteY5" fmla="*/ 1260314 h 1333247"/>
                <a:gd name="connsiteX0" fmla="*/ 0 w 3305729"/>
                <a:gd name="connsiteY0" fmla="*/ 1260314 h 1333247"/>
                <a:gd name="connsiteX1" fmla="*/ 278575 w 3305729"/>
                <a:gd name="connsiteY1" fmla="*/ 600983 h 1333247"/>
                <a:gd name="connsiteX2" fmla="*/ 1209675 w 3305729"/>
                <a:gd name="connsiteY2" fmla="*/ 13494 h 1333247"/>
                <a:gd name="connsiteX3" fmla="*/ 3305729 w 3305729"/>
                <a:gd name="connsiteY3" fmla="*/ 0 h 1333247"/>
                <a:gd name="connsiteX4" fmla="*/ 2235753 w 3305729"/>
                <a:gd name="connsiteY4" fmla="*/ 1234915 h 1333247"/>
                <a:gd name="connsiteX5" fmla="*/ 0 w 3305729"/>
                <a:gd name="connsiteY5" fmla="*/ 1260314 h 1333247"/>
                <a:gd name="connsiteX0" fmla="*/ 0 w 3305729"/>
                <a:gd name="connsiteY0" fmla="*/ 1260314 h 1333247"/>
                <a:gd name="connsiteX1" fmla="*/ 278575 w 3305729"/>
                <a:gd name="connsiteY1" fmla="*/ 600983 h 1333247"/>
                <a:gd name="connsiteX2" fmla="*/ 1209675 w 3305729"/>
                <a:gd name="connsiteY2" fmla="*/ 13494 h 1333247"/>
                <a:gd name="connsiteX3" fmla="*/ 3305729 w 3305729"/>
                <a:gd name="connsiteY3" fmla="*/ 0 h 1333247"/>
                <a:gd name="connsiteX4" fmla="*/ 2235753 w 3305729"/>
                <a:gd name="connsiteY4" fmla="*/ 1234915 h 1333247"/>
                <a:gd name="connsiteX5" fmla="*/ 0 w 3305729"/>
                <a:gd name="connsiteY5" fmla="*/ 1260314 h 1333247"/>
                <a:gd name="connsiteX0" fmla="*/ 0 w 3305729"/>
                <a:gd name="connsiteY0" fmla="*/ 1260314 h 1333247"/>
                <a:gd name="connsiteX1" fmla="*/ 297625 w 3305729"/>
                <a:gd name="connsiteY1" fmla="*/ 581933 h 1333247"/>
                <a:gd name="connsiteX2" fmla="*/ 1209675 w 3305729"/>
                <a:gd name="connsiteY2" fmla="*/ 13494 h 1333247"/>
                <a:gd name="connsiteX3" fmla="*/ 3305729 w 3305729"/>
                <a:gd name="connsiteY3" fmla="*/ 0 h 1333247"/>
                <a:gd name="connsiteX4" fmla="*/ 2235753 w 3305729"/>
                <a:gd name="connsiteY4" fmla="*/ 1234915 h 1333247"/>
                <a:gd name="connsiteX5" fmla="*/ 0 w 3305729"/>
                <a:gd name="connsiteY5" fmla="*/ 1260314 h 1333247"/>
                <a:gd name="connsiteX0" fmla="*/ 0 w 3305729"/>
                <a:gd name="connsiteY0" fmla="*/ 1260314 h 1333247"/>
                <a:gd name="connsiteX1" fmla="*/ 278575 w 3305729"/>
                <a:gd name="connsiteY1" fmla="*/ 578758 h 1333247"/>
                <a:gd name="connsiteX2" fmla="*/ 1209675 w 3305729"/>
                <a:gd name="connsiteY2" fmla="*/ 13494 h 1333247"/>
                <a:gd name="connsiteX3" fmla="*/ 3305729 w 3305729"/>
                <a:gd name="connsiteY3" fmla="*/ 0 h 1333247"/>
                <a:gd name="connsiteX4" fmla="*/ 2235753 w 3305729"/>
                <a:gd name="connsiteY4" fmla="*/ 1234915 h 1333247"/>
                <a:gd name="connsiteX5" fmla="*/ 0 w 3305729"/>
                <a:gd name="connsiteY5" fmla="*/ 1260314 h 1333247"/>
                <a:gd name="connsiteX0" fmla="*/ 0 w 3305729"/>
                <a:gd name="connsiteY0" fmla="*/ 1260314 h 1269978"/>
                <a:gd name="connsiteX1" fmla="*/ 278575 w 3305729"/>
                <a:gd name="connsiteY1" fmla="*/ 578758 h 1269978"/>
                <a:gd name="connsiteX2" fmla="*/ 1209675 w 3305729"/>
                <a:gd name="connsiteY2" fmla="*/ 13494 h 1269978"/>
                <a:gd name="connsiteX3" fmla="*/ 3305729 w 3305729"/>
                <a:gd name="connsiteY3" fmla="*/ 0 h 1269978"/>
                <a:gd name="connsiteX4" fmla="*/ 2361588 w 3305729"/>
                <a:gd name="connsiteY4" fmla="*/ 1125858 h 1269978"/>
                <a:gd name="connsiteX5" fmla="*/ 0 w 3305729"/>
                <a:gd name="connsiteY5" fmla="*/ 1260314 h 126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5729" h="1269978">
                  <a:moveTo>
                    <a:pt x="0" y="1260314"/>
                  </a:moveTo>
                  <a:cubicBezTo>
                    <a:pt x="165532" y="1250173"/>
                    <a:pt x="-16043" y="907663"/>
                    <a:pt x="278575" y="578758"/>
                  </a:cubicBezTo>
                  <a:cubicBezTo>
                    <a:pt x="543884" y="282573"/>
                    <a:pt x="984152" y="377447"/>
                    <a:pt x="1209675" y="13494"/>
                  </a:cubicBezTo>
                  <a:lnTo>
                    <a:pt x="3305729" y="0"/>
                  </a:lnTo>
                  <a:cubicBezTo>
                    <a:pt x="2775503" y="615870"/>
                    <a:pt x="2912543" y="915806"/>
                    <a:pt x="2361588" y="1125858"/>
                  </a:cubicBezTo>
                  <a:cubicBezTo>
                    <a:pt x="1810633" y="1335910"/>
                    <a:pt x="757951" y="1251848"/>
                    <a:pt x="0" y="126031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67000"/>
                    <a:alpha val="83000"/>
                  </a:schemeClr>
                </a:gs>
                <a:gs pos="77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2">
              <a:extLst>
                <a:ext uri="{FF2B5EF4-FFF2-40B4-BE49-F238E27FC236}">
                  <a16:creationId xmlns:a16="http://schemas.microsoft.com/office/drawing/2014/main" id="{6232BC6C-D219-8B07-BE0F-B390C27D1473}"/>
                </a:ext>
              </a:extLst>
            </p:cNvPr>
            <p:cNvSpPr/>
            <p:nvPr/>
          </p:nvSpPr>
          <p:spPr>
            <a:xfrm>
              <a:off x="2441132" y="4883763"/>
              <a:ext cx="1677589" cy="1287803"/>
            </a:xfrm>
            <a:custGeom>
              <a:avLst/>
              <a:gdLst>
                <a:gd name="connsiteX0" fmla="*/ 0 w 4200525"/>
                <a:gd name="connsiteY0" fmla="*/ 185738 h 371475"/>
                <a:gd name="connsiteX1" fmla="*/ 2100263 w 4200525"/>
                <a:gd name="connsiteY1" fmla="*/ 0 h 371475"/>
                <a:gd name="connsiteX2" fmla="*/ 4200526 w 4200525"/>
                <a:gd name="connsiteY2" fmla="*/ 185738 h 371475"/>
                <a:gd name="connsiteX3" fmla="*/ 2100263 w 4200525"/>
                <a:gd name="connsiteY3" fmla="*/ 371476 h 371475"/>
                <a:gd name="connsiteX4" fmla="*/ 0 w 4200525"/>
                <a:gd name="connsiteY4" fmla="*/ 185738 h 371475"/>
                <a:gd name="connsiteX0" fmla="*/ 0 w 4200526"/>
                <a:gd name="connsiteY0" fmla="*/ 185738 h 371476"/>
                <a:gd name="connsiteX1" fmla="*/ 2100263 w 4200526"/>
                <a:gd name="connsiteY1" fmla="*/ 0 h 371476"/>
                <a:gd name="connsiteX2" fmla="*/ 4200526 w 4200526"/>
                <a:gd name="connsiteY2" fmla="*/ 185738 h 371476"/>
                <a:gd name="connsiteX3" fmla="*/ 2100263 w 4200526"/>
                <a:gd name="connsiteY3" fmla="*/ 371476 h 371476"/>
                <a:gd name="connsiteX4" fmla="*/ 0 w 4200526"/>
                <a:gd name="connsiteY4" fmla="*/ 185738 h 371476"/>
                <a:gd name="connsiteX0" fmla="*/ 0 w 4200526"/>
                <a:gd name="connsiteY0" fmla="*/ 185738 h 371476"/>
                <a:gd name="connsiteX1" fmla="*/ 2100263 w 4200526"/>
                <a:gd name="connsiteY1" fmla="*/ 0 h 371476"/>
                <a:gd name="connsiteX2" fmla="*/ 4200526 w 4200526"/>
                <a:gd name="connsiteY2" fmla="*/ 185738 h 371476"/>
                <a:gd name="connsiteX3" fmla="*/ 2100263 w 4200526"/>
                <a:gd name="connsiteY3" fmla="*/ 371476 h 371476"/>
                <a:gd name="connsiteX4" fmla="*/ 0 w 4200526"/>
                <a:gd name="connsiteY4" fmla="*/ 185738 h 371476"/>
                <a:gd name="connsiteX0" fmla="*/ 0 w 4200526"/>
                <a:gd name="connsiteY0" fmla="*/ 185738 h 371476"/>
                <a:gd name="connsiteX1" fmla="*/ 2100263 w 4200526"/>
                <a:gd name="connsiteY1" fmla="*/ 0 h 371476"/>
                <a:gd name="connsiteX2" fmla="*/ 4200526 w 4200526"/>
                <a:gd name="connsiteY2" fmla="*/ 185738 h 371476"/>
                <a:gd name="connsiteX3" fmla="*/ 2100263 w 4200526"/>
                <a:gd name="connsiteY3" fmla="*/ 371476 h 371476"/>
                <a:gd name="connsiteX4" fmla="*/ 0 w 4200526"/>
                <a:gd name="connsiteY4" fmla="*/ 185738 h 371476"/>
                <a:gd name="connsiteX0" fmla="*/ 0 w 4258908"/>
                <a:gd name="connsiteY0" fmla="*/ 23217 h 208955"/>
                <a:gd name="connsiteX1" fmla="*/ 4200526 w 4258908"/>
                <a:gd name="connsiteY1" fmla="*/ 23217 h 208955"/>
                <a:gd name="connsiteX2" fmla="*/ 2100263 w 4258908"/>
                <a:gd name="connsiteY2" fmla="*/ 208955 h 208955"/>
                <a:gd name="connsiteX3" fmla="*/ 0 w 4258908"/>
                <a:gd name="connsiteY3" fmla="*/ 23217 h 208955"/>
                <a:gd name="connsiteX0" fmla="*/ 0 w 4258908"/>
                <a:gd name="connsiteY0" fmla="*/ 10722 h 196460"/>
                <a:gd name="connsiteX1" fmla="*/ 4200526 w 4258908"/>
                <a:gd name="connsiteY1" fmla="*/ 10722 h 196460"/>
                <a:gd name="connsiteX2" fmla="*/ 2100263 w 4258908"/>
                <a:gd name="connsiteY2" fmla="*/ 196460 h 196460"/>
                <a:gd name="connsiteX3" fmla="*/ 0 w 4258908"/>
                <a:gd name="connsiteY3" fmla="*/ 10722 h 196460"/>
                <a:gd name="connsiteX0" fmla="*/ 0 w 4258908"/>
                <a:gd name="connsiteY0" fmla="*/ 0 h 185738"/>
                <a:gd name="connsiteX1" fmla="*/ 4200526 w 4258908"/>
                <a:gd name="connsiteY1" fmla="*/ 0 h 185738"/>
                <a:gd name="connsiteX2" fmla="*/ 2100263 w 4258908"/>
                <a:gd name="connsiteY2" fmla="*/ 185738 h 185738"/>
                <a:gd name="connsiteX3" fmla="*/ 0 w 4258908"/>
                <a:gd name="connsiteY3" fmla="*/ 0 h 185738"/>
                <a:gd name="connsiteX0" fmla="*/ 0 w 4200526"/>
                <a:gd name="connsiteY0" fmla="*/ 0 h 466050"/>
                <a:gd name="connsiteX1" fmla="*/ 4200526 w 4200526"/>
                <a:gd name="connsiteY1" fmla="*/ 0 h 466050"/>
                <a:gd name="connsiteX2" fmla="*/ 2100263 w 4200526"/>
                <a:gd name="connsiteY2" fmla="*/ 185738 h 466050"/>
                <a:gd name="connsiteX3" fmla="*/ 0 w 4200526"/>
                <a:gd name="connsiteY3" fmla="*/ 0 h 466050"/>
                <a:gd name="connsiteX0" fmla="*/ 0 w 4200526"/>
                <a:gd name="connsiteY0" fmla="*/ 0 h 545449"/>
                <a:gd name="connsiteX1" fmla="*/ 4200526 w 4200526"/>
                <a:gd name="connsiteY1" fmla="*/ 0 h 545449"/>
                <a:gd name="connsiteX2" fmla="*/ 2100263 w 4200526"/>
                <a:gd name="connsiteY2" fmla="*/ 185738 h 545449"/>
                <a:gd name="connsiteX3" fmla="*/ 0 w 4200526"/>
                <a:gd name="connsiteY3" fmla="*/ 0 h 545449"/>
                <a:gd name="connsiteX0" fmla="*/ 0 w 4200526"/>
                <a:gd name="connsiteY0" fmla="*/ 0 h 2238376"/>
                <a:gd name="connsiteX1" fmla="*/ 4200526 w 4200526"/>
                <a:gd name="connsiteY1" fmla="*/ 0 h 2238376"/>
                <a:gd name="connsiteX2" fmla="*/ 1343026 w 4200526"/>
                <a:gd name="connsiteY2" fmla="*/ 2238376 h 2238376"/>
                <a:gd name="connsiteX3" fmla="*/ 0 w 4200526"/>
                <a:gd name="connsiteY3" fmla="*/ 0 h 2238376"/>
                <a:gd name="connsiteX0" fmla="*/ 0 w 4200526"/>
                <a:gd name="connsiteY0" fmla="*/ 0 h 2954656"/>
                <a:gd name="connsiteX1" fmla="*/ 4200526 w 4200526"/>
                <a:gd name="connsiteY1" fmla="*/ 0 h 2954656"/>
                <a:gd name="connsiteX2" fmla="*/ 1274446 w 4200526"/>
                <a:gd name="connsiteY2" fmla="*/ 2954656 h 2954656"/>
                <a:gd name="connsiteX3" fmla="*/ 0 w 4200526"/>
                <a:gd name="connsiteY3" fmla="*/ 0 h 2954656"/>
                <a:gd name="connsiteX0" fmla="*/ 0 w 4200526"/>
                <a:gd name="connsiteY0" fmla="*/ 0 h 2954656"/>
                <a:gd name="connsiteX1" fmla="*/ 4200526 w 4200526"/>
                <a:gd name="connsiteY1" fmla="*/ 0 h 2954656"/>
                <a:gd name="connsiteX2" fmla="*/ 1274446 w 4200526"/>
                <a:gd name="connsiteY2" fmla="*/ 2954656 h 2954656"/>
                <a:gd name="connsiteX3" fmla="*/ 0 w 4200526"/>
                <a:gd name="connsiteY3" fmla="*/ 0 h 2954656"/>
                <a:gd name="connsiteX0" fmla="*/ 0 w 4200526"/>
                <a:gd name="connsiteY0" fmla="*/ 0 h 3236596"/>
                <a:gd name="connsiteX1" fmla="*/ 4200526 w 4200526"/>
                <a:gd name="connsiteY1" fmla="*/ 0 h 3236596"/>
                <a:gd name="connsiteX2" fmla="*/ 1076326 w 4200526"/>
                <a:gd name="connsiteY2" fmla="*/ 3236596 h 3236596"/>
                <a:gd name="connsiteX3" fmla="*/ 0 w 4200526"/>
                <a:gd name="connsiteY3" fmla="*/ 0 h 3236596"/>
                <a:gd name="connsiteX0" fmla="*/ 0 w 4200526"/>
                <a:gd name="connsiteY0" fmla="*/ 0 h 3260054"/>
                <a:gd name="connsiteX1" fmla="*/ 4200526 w 4200526"/>
                <a:gd name="connsiteY1" fmla="*/ 0 h 3260054"/>
                <a:gd name="connsiteX2" fmla="*/ 1076326 w 4200526"/>
                <a:gd name="connsiteY2" fmla="*/ 3236596 h 3260054"/>
                <a:gd name="connsiteX3" fmla="*/ 0 w 4200526"/>
                <a:gd name="connsiteY3" fmla="*/ 0 h 3260054"/>
                <a:gd name="connsiteX0" fmla="*/ 0 w 4200526"/>
                <a:gd name="connsiteY0" fmla="*/ 0 h 3244940"/>
                <a:gd name="connsiteX1" fmla="*/ 4200526 w 4200526"/>
                <a:gd name="connsiteY1" fmla="*/ 0 h 3244940"/>
                <a:gd name="connsiteX2" fmla="*/ 847726 w 4200526"/>
                <a:gd name="connsiteY2" fmla="*/ 3221356 h 3244940"/>
                <a:gd name="connsiteX3" fmla="*/ 0 w 4200526"/>
                <a:gd name="connsiteY3" fmla="*/ 0 h 3244940"/>
                <a:gd name="connsiteX0" fmla="*/ 0 w 4243829"/>
                <a:gd name="connsiteY0" fmla="*/ 0 h 3258253"/>
                <a:gd name="connsiteX1" fmla="*/ 4200526 w 4243829"/>
                <a:gd name="connsiteY1" fmla="*/ 0 h 3258253"/>
                <a:gd name="connsiteX2" fmla="*/ 1786890 w 4243829"/>
                <a:gd name="connsiteY2" fmla="*/ 1640204 h 3258253"/>
                <a:gd name="connsiteX3" fmla="*/ 847726 w 4243829"/>
                <a:gd name="connsiteY3" fmla="*/ 3221356 h 3258253"/>
                <a:gd name="connsiteX4" fmla="*/ 0 w 4243829"/>
                <a:gd name="connsiteY4" fmla="*/ 0 h 3258253"/>
                <a:gd name="connsiteX0" fmla="*/ 0 w 4200526"/>
                <a:gd name="connsiteY0" fmla="*/ 0 h 3258253"/>
                <a:gd name="connsiteX1" fmla="*/ 4200526 w 4200526"/>
                <a:gd name="connsiteY1" fmla="*/ 0 h 3258253"/>
                <a:gd name="connsiteX2" fmla="*/ 1786890 w 4200526"/>
                <a:gd name="connsiteY2" fmla="*/ 1640204 h 3258253"/>
                <a:gd name="connsiteX3" fmla="*/ 847726 w 4200526"/>
                <a:gd name="connsiteY3" fmla="*/ 3221356 h 3258253"/>
                <a:gd name="connsiteX4" fmla="*/ 0 w 4200526"/>
                <a:gd name="connsiteY4" fmla="*/ 0 h 3258253"/>
                <a:gd name="connsiteX0" fmla="*/ 0 w 4200526"/>
                <a:gd name="connsiteY0" fmla="*/ 0 h 3243421"/>
                <a:gd name="connsiteX1" fmla="*/ 4200526 w 4200526"/>
                <a:gd name="connsiteY1" fmla="*/ 0 h 3243421"/>
                <a:gd name="connsiteX2" fmla="*/ 1977390 w 4200526"/>
                <a:gd name="connsiteY2" fmla="*/ 1350644 h 3243421"/>
                <a:gd name="connsiteX3" fmla="*/ 847726 w 4200526"/>
                <a:gd name="connsiteY3" fmla="*/ 3221356 h 3243421"/>
                <a:gd name="connsiteX4" fmla="*/ 0 w 4200526"/>
                <a:gd name="connsiteY4" fmla="*/ 0 h 3243421"/>
                <a:gd name="connsiteX0" fmla="*/ 0 w 4200526"/>
                <a:gd name="connsiteY0" fmla="*/ 0 h 3225259"/>
                <a:gd name="connsiteX1" fmla="*/ 4200526 w 4200526"/>
                <a:gd name="connsiteY1" fmla="*/ 0 h 3225259"/>
                <a:gd name="connsiteX2" fmla="*/ 1977390 w 4200526"/>
                <a:gd name="connsiteY2" fmla="*/ 1350644 h 3225259"/>
                <a:gd name="connsiteX3" fmla="*/ 847726 w 4200526"/>
                <a:gd name="connsiteY3" fmla="*/ 3221356 h 3225259"/>
                <a:gd name="connsiteX4" fmla="*/ 0 w 4200526"/>
                <a:gd name="connsiteY4" fmla="*/ 0 h 3225259"/>
                <a:gd name="connsiteX0" fmla="*/ 0 w 4200526"/>
                <a:gd name="connsiteY0" fmla="*/ 0 h 3225259"/>
                <a:gd name="connsiteX1" fmla="*/ 4200526 w 4200526"/>
                <a:gd name="connsiteY1" fmla="*/ 0 h 3225259"/>
                <a:gd name="connsiteX2" fmla="*/ 1977390 w 4200526"/>
                <a:gd name="connsiteY2" fmla="*/ 1350644 h 3225259"/>
                <a:gd name="connsiteX3" fmla="*/ 847726 w 4200526"/>
                <a:gd name="connsiteY3" fmla="*/ 3221356 h 3225259"/>
                <a:gd name="connsiteX4" fmla="*/ 0 w 4200526"/>
                <a:gd name="connsiteY4" fmla="*/ 0 h 3225259"/>
                <a:gd name="connsiteX0" fmla="*/ 0 w 4200526"/>
                <a:gd name="connsiteY0" fmla="*/ 0 h 3225259"/>
                <a:gd name="connsiteX1" fmla="*/ 4200526 w 4200526"/>
                <a:gd name="connsiteY1" fmla="*/ 0 h 3225259"/>
                <a:gd name="connsiteX2" fmla="*/ 1977390 w 4200526"/>
                <a:gd name="connsiteY2" fmla="*/ 1350644 h 3225259"/>
                <a:gd name="connsiteX3" fmla="*/ 847726 w 4200526"/>
                <a:gd name="connsiteY3" fmla="*/ 3221356 h 3225259"/>
                <a:gd name="connsiteX4" fmla="*/ 0 w 4200526"/>
                <a:gd name="connsiteY4" fmla="*/ 0 h 3225259"/>
                <a:gd name="connsiteX0" fmla="*/ 0 w 4200526"/>
                <a:gd name="connsiteY0" fmla="*/ 0 h 3225259"/>
                <a:gd name="connsiteX1" fmla="*/ 4200526 w 4200526"/>
                <a:gd name="connsiteY1" fmla="*/ 14288 h 3225259"/>
                <a:gd name="connsiteX2" fmla="*/ 1977390 w 4200526"/>
                <a:gd name="connsiteY2" fmla="*/ 1350644 h 3225259"/>
                <a:gd name="connsiteX3" fmla="*/ 847726 w 4200526"/>
                <a:gd name="connsiteY3" fmla="*/ 3221356 h 3225259"/>
                <a:gd name="connsiteX4" fmla="*/ 0 w 4200526"/>
                <a:gd name="connsiteY4" fmla="*/ 0 h 3225259"/>
                <a:gd name="connsiteX0" fmla="*/ 0 w 4200526"/>
                <a:gd name="connsiteY0" fmla="*/ 0 h 3225259"/>
                <a:gd name="connsiteX1" fmla="*/ 4200526 w 4200526"/>
                <a:gd name="connsiteY1" fmla="*/ 14288 h 3225259"/>
                <a:gd name="connsiteX2" fmla="*/ 1977390 w 4200526"/>
                <a:gd name="connsiteY2" fmla="*/ 1350644 h 3225259"/>
                <a:gd name="connsiteX3" fmla="*/ 847726 w 4200526"/>
                <a:gd name="connsiteY3" fmla="*/ 3221356 h 3225259"/>
                <a:gd name="connsiteX4" fmla="*/ 0 w 4200526"/>
                <a:gd name="connsiteY4" fmla="*/ 0 h 3225259"/>
                <a:gd name="connsiteX0" fmla="*/ 0 w 4200526"/>
                <a:gd name="connsiteY0" fmla="*/ 0 h 3225259"/>
                <a:gd name="connsiteX1" fmla="*/ 4200526 w 4200526"/>
                <a:gd name="connsiteY1" fmla="*/ 14288 h 3225259"/>
                <a:gd name="connsiteX2" fmla="*/ 1977390 w 4200526"/>
                <a:gd name="connsiteY2" fmla="*/ 1350644 h 3225259"/>
                <a:gd name="connsiteX3" fmla="*/ 847726 w 4200526"/>
                <a:gd name="connsiteY3" fmla="*/ 3221356 h 3225259"/>
                <a:gd name="connsiteX4" fmla="*/ 0 w 4200526"/>
                <a:gd name="connsiteY4" fmla="*/ 0 h 3225259"/>
                <a:gd name="connsiteX0" fmla="*/ 0 w 4200526"/>
                <a:gd name="connsiteY0" fmla="*/ 0 h 3225259"/>
                <a:gd name="connsiteX1" fmla="*/ 4200526 w 4200526"/>
                <a:gd name="connsiteY1" fmla="*/ 14288 h 3225259"/>
                <a:gd name="connsiteX2" fmla="*/ 1977390 w 4200526"/>
                <a:gd name="connsiteY2" fmla="*/ 1350644 h 3225259"/>
                <a:gd name="connsiteX3" fmla="*/ 1122337 w 4200526"/>
                <a:gd name="connsiteY3" fmla="*/ 3221356 h 3225259"/>
                <a:gd name="connsiteX4" fmla="*/ 0 w 4200526"/>
                <a:gd name="connsiteY4" fmla="*/ 0 h 3225259"/>
                <a:gd name="connsiteX0" fmla="*/ 0 w 4200526"/>
                <a:gd name="connsiteY0" fmla="*/ 0 h 3295798"/>
                <a:gd name="connsiteX1" fmla="*/ 4200526 w 4200526"/>
                <a:gd name="connsiteY1" fmla="*/ 14288 h 3295798"/>
                <a:gd name="connsiteX2" fmla="*/ 1977390 w 4200526"/>
                <a:gd name="connsiteY2" fmla="*/ 1350644 h 3295798"/>
                <a:gd name="connsiteX3" fmla="*/ 1122337 w 4200526"/>
                <a:gd name="connsiteY3" fmla="*/ 3221356 h 3295798"/>
                <a:gd name="connsiteX4" fmla="*/ 0 w 4200526"/>
                <a:gd name="connsiteY4" fmla="*/ 0 h 3295798"/>
                <a:gd name="connsiteX0" fmla="*/ 0 w 4200526"/>
                <a:gd name="connsiteY0" fmla="*/ 0 h 3205587"/>
                <a:gd name="connsiteX1" fmla="*/ 4200526 w 4200526"/>
                <a:gd name="connsiteY1" fmla="*/ 14288 h 3205587"/>
                <a:gd name="connsiteX2" fmla="*/ 1977390 w 4200526"/>
                <a:gd name="connsiteY2" fmla="*/ 1350644 h 3205587"/>
                <a:gd name="connsiteX3" fmla="*/ 1302082 w 4200526"/>
                <a:gd name="connsiteY3" fmla="*/ 3126490 h 3205587"/>
                <a:gd name="connsiteX4" fmla="*/ 0 w 4200526"/>
                <a:gd name="connsiteY4" fmla="*/ 0 h 3205587"/>
                <a:gd name="connsiteX0" fmla="*/ 0 w 4200526"/>
                <a:gd name="connsiteY0" fmla="*/ 0 h 3224537"/>
                <a:gd name="connsiteX1" fmla="*/ 4200526 w 4200526"/>
                <a:gd name="connsiteY1" fmla="*/ 14288 h 3224537"/>
                <a:gd name="connsiteX2" fmla="*/ 1977390 w 4200526"/>
                <a:gd name="connsiteY2" fmla="*/ 1350644 h 3224537"/>
                <a:gd name="connsiteX3" fmla="*/ 1217203 w 4200526"/>
                <a:gd name="connsiteY3" fmla="*/ 3146461 h 3224537"/>
                <a:gd name="connsiteX4" fmla="*/ 0 w 4200526"/>
                <a:gd name="connsiteY4" fmla="*/ 0 h 3224537"/>
                <a:gd name="connsiteX0" fmla="*/ 0 w 4200526"/>
                <a:gd name="connsiteY0" fmla="*/ 0 h 3224535"/>
                <a:gd name="connsiteX1" fmla="*/ 4200526 w 4200526"/>
                <a:gd name="connsiteY1" fmla="*/ 14288 h 3224535"/>
                <a:gd name="connsiteX2" fmla="*/ 1977390 w 4200526"/>
                <a:gd name="connsiteY2" fmla="*/ 1350644 h 3224535"/>
                <a:gd name="connsiteX3" fmla="*/ 1217203 w 4200526"/>
                <a:gd name="connsiteY3" fmla="*/ 3146461 h 3224535"/>
                <a:gd name="connsiteX4" fmla="*/ 0 w 4200526"/>
                <a:gd name="connsiteY4" fmla="*/ 0 h 322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0526" h="3224535">
                  <a:moveTo>
                    <a:pt x="0" y="0"/>
                  </a:moveTo>
                  <a:cubicBezTo>
                    <a:pt x="638175" y="166688"/>
                    <a:pt x="2447926" y="257174"/>
                    <a:pt x="4200526" y="14288"/>
                  </a:cubicBezTo>
                  <a:cubicBezTo>
                    <a:pt x="3384551" y="1087755"/>
                    <a:pt x="2536190" y="813751"/>
                    <a:pt x="1977390" y="1350644"/>
                  </a:cubicBezTo>
                  <a:cubicBezTo>
                    <a:pt x="1044120" y="2127198"/>
                    <a:pt x="1534155" y="2765074"/>
                    <a:pt x="1217203" y="3146461"/>
                  </a:cubicBezTo>
                  <a:cubicBezTo>
                    <a:pt x="900251" y="3527848"/>
                    <a:pt x="299085" y="251716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40000">
                  <a:srgbClr val="E88A66">
                    <a:alpha val="84000"/>
                  </a:srgbClr>
                </a:gs>
                <a:gs pos="0">
                  <a:srgbClr val="C00000">
                    <a:alpha val="82000"/>
                  </a:srgbClr>
                </a:gs>
                <a:gs pos="100000">
                  <a:schemeClr val="accent2">
                    <a:lumMod val="60000"/>
                    <a:lumOff val="40000"/>
                    <a:alpha val="35000"/>
                  </a:schemeClr>
                </a:gs>
              </a:gsLst>
              <a:lin ang="3600000" scaled="0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4" name="타원 1">
              <a:extLst>
                <a:ext uri="{FF2B5EF4-FFF2-40B4-BE49-F238E27FC236}">
                  <a16:creationId xmlns:a16="http://schemas.microsoft.com/office/drawing/2014/main" id="{E892D13A-5F49-A854-B83E-18FE758BB452}"/>
                </a:ext>
              </a:extLst>
            </p:cNvPr>
            <p:cNvSpPr/>
            <p:nvPr/>
          </p:nvSpPr>
          <p:spPr>
            <a:xfrm>
              <a:off x="2441097" y="4826667"/>
              <a:ext cx="1677625" cy="128346"/>
            </a:xfrm>
            <a:custGeom>
              <a:avLst/>
              <a:gdLst>
                <a:gd name="connsiteX0" fmla="*/ 0 w 4200525"/>
                <a:gd name="connsiteY0" fmla="*/ 142875 h 285750"/>
                <a:gd name="connsiteX1" fmla="*/ 2100263 w 4200525"/>
                <a:gd name="connsiteY1" fmla="*/ 0 h 285750"/>
                <a:gd name="connsiteX2" fmla="*/ 4200526 w 4200525"/>
                <a:gd name="connsiteY2" fmla="*/ 142875 h 285750"/>
                <a:gd name="connsiteX3" fmla="*/ 2100263 w 4200525"/>
                <a:gd name="connsiteY3" fmla="*/ 285750 h 285750"/>
                <a:gd name="connsiteX4" fmla="*/ 0 w 4200525"/>
                <a:gd name="connsiteY4" fmla="*/ 142875 h 285750"/>
                <a:gd name="connsiteX0" fmla="*/ 0 w 4200526"/>
                <a:gd name="connsiteY0" fmla="*/ 133382 h 285810"/>
                <a:gd name="connsiteX1" fmla="*/ 2100263 w 4200526"/>
                <a:gd name="connsiteY1" fmla="*/ 32 h 285810"/>
                <a:gd name="connsiteX2" fmla="*/ 4200526 w 4200526"/>
                <a:gd name="connsiteY2" fmla="*/ 142907 h 285810"/>
                <a:gd name="connsiteX3" fmla="*/ 2100263 w 4200526"/>
                <a:gd name="connsiteY3" fmla="*/ 285782 h 285810"/>
                <a:gd name="connsiteX4" fmla="*/ 0 w 4200526"/>
                <a:gd name="connsiteY4" fmla="*/ 133382 h 285810"/>
                <a:gd name="connsiteX0" fmla="*/ 58 w 4200584"/>
                <a:gd name="connsiteY0" fmla="*/ 133373 h 304845"/>
                <a:gd name="connsiteX1" fmla="*/ 2100321 w 4200584"/>
                <a:gd name="connsiteY1" fmla="*/ 23 h 304845"/>
                <a:gd name="connsiteX2" fmla="*/ 4200584 w 4200584"/>
                <a:gd name="connsiteY2" fmla="*/ 142898 h 304845"/>
                <a:gd name="connsiteX3" fmla="*/ 2038409 w 4200584"/>
                <a:gd name="connsiteY3" fmla="*/ 304823 h 304845"/>
                <a:gd name="connsiteX4" fmla="*/ 58 w 4200584"/>
                <a:gd name="connsiteY4" fmla="*/ 133373 h 304845"/>
                <a:gd name="connsiteX0" fmla="*/ 59 w 4200585"/>
                <a:gd name="connsiteY0" fmla="*/ 133373 h 307152"/>
                <a:gd name="connsiteX1" fmla="*/ 2100322 w 4200585"/>
                <a:gd name="connsiteY1" fmla="*/ 23 h 307152"/>
                <a:gd name="connsiteX2" fmla="*/ 4200585 w 4200585"/>
                <a:gd name="connsiteY2" fmla="*/ 142898 h 307152"/>
                <a:gd name="connsiteX3" fmla="*/ 2038410 w 4200585"/>
                <a:gd name="connsiteY3" fmla="*/ 304823 h 307152"/>
                <a:gd name="connsiteX4" fmla="*/ 59 w 4200585"/>
                <a:gd name="connsiteY4" fmla="*/ 133373 h 307152"/>
                <a:gd name="connsiteX0" fmla="*/ 90 w 4200616"/>
                <a:gd name="connsiteY0" fmla="*/ 133373 h 330707"/>
                <a:gd name="connsiteX1" fmla="*/ 2100353 w 4200616"/>
                <a:gd name="connsiteY1" fmla="*/ 23 h 330707"/>
                <a:gd name="connsiteX2" fmla="*/ 4200616 w 4200616"/>
                <a:gd name="connsiteY2" fmla="*/ 142898 h 330707"/>
                <a:gd name="connsiteX3" fmla="*/ 2024153 w 4200616"/>
                <a:gd name="connsiteY3" fmla="*/ 328636 h 330707"/>
                <a:gd name="connsiteX4" fmla="*/ 90 w 4200616"/>
                <a:gd name="connsiteY4" fmla="*/ 133373 h 330707"/>
                <a:gd name="connsiteX0" fmla="*/ 90 w 4200616"/>
                <a:gd name="connsiteY0" fmla="*/ 133373 h 330707"/>
                <a:gd name="connsiteX1" fmla="*/ 2100353 w 4200616"/>
                <a:gd name="connsiteY1" fmla="*/ 23 h 330707"/>
                <a:gd name="connsiteX2" fmla="*/ 4200616 w 4200616"/>
                <a:gd name="connsiteY2" fmla="*/ 142898 h 330707"/>
                <a:gd name="connsiteX3" fmla="*/ 2024153 w 4200616"/>
                <a:gd name="connsiteY3" fmla="*/ 328636 h 330707"/>
                <a:gd name="connsiteX4" fmla="*/ 90 w 4200616"/>
                <a:gd name="connsiteY4" fmla="*/ 133373 h 330707"/>
                <a:gd name="connsiteX0" fmla="*/ 90 w 4200616"/>
                <a:gd name="connsiteY0" fmla="*/ 133373 h 330707"/>
                <a:gd name="connsiteX1" fmla="*/ 2100353 w 4200616"/>
                <a:gd name="connsiteY1" fmla="*/ 23 h 330707"/>
                <a:gd name="connsiteX2" fmla="*/ 4200616 w 4200616"/>
                <a:gd name="connsiteY2" fmla="*/ 142898 h 330707"/>
                <a:gd name="connsiteX3" fmla="*/ 2024153 w 4200616"/>
                <a:gd name="connsiteY3" fmla="*/ 328636 h 330707"/>
                <a:gd name="connsiteX4" fmla="*/ 90 w 4200616"/>
                <a:gd name="connsiteY4" fmla="*/ 133373 h 330707"/>
                <a:gd name="connsiteX0" fmla="*/ 90 w 4200616"/>
                <a:gd name="connsiteY0" fmla="*/ 133440 h 330774"/>
                <a:gd name="connsiteX1" fmla="*/ 2100353 w 4200616"/>
                <a:gd name="connsiteY1" fmla="*/ 90 h 330774"/>
                <a:gd name="connsiteX2" fmla="*/ 4200616 w 4200616"/>
                <a:gd name="connsiteY2" fmla="*/ 142965 h 330774"/>
                <a:gd name="connsiteX3" fmla="*/ 2024153 w 4200616"/>
                <a:gd name="connsiteY3" fmla="*/ 328703 h 330774"/>
                <a:gd name="connsiteX4" fmla="*/ 90 w 4200616"/>
                <a:gd name="connsiteY4" fmla="*/ 133440 h 330774"/>
                <a:gd name="connsiteX0" fmla="*/ 90 w 4200616"/>
                <a:gd name="connsiteY0" fmla="*/ 133440 h 321365"/>
                <a:gd name="connsiteX1" fmla="*/ 2100353 w 4200616"/>
                <a:gd name="connsiteY1" fmla="*/ 90 h 321365"/>
                <a:gd name="connsiteX2" fmla="*/ 4200616 w 4200616"/>
                <a:gd name="connsiteY2" fmla="*/ 142965 h 321365"/>
                <a:gd name="connsiteX3" fmla="*/ 2047965 w 4200616"/>
                <a:gd name="connsiteY3" fmla="*/ 319178 h 321365"/>
                <a:gd name="connsiteX4" fmla="*/ 90 w 4200616"/>
                <a:gd name="connsiteY4" fmla="*/ 133440 h 32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0616" h="321365">
                  <a:moveTo>
                    <a:pt x="90" y="133440"/>
                  </a:moveTo>
                  <a:cubicBezTo>
                    <a:pt x="98515" y="16758"/>
                    <a:pt x="1400265" y="-1498"/>
                    <a:pt x="2100353" y="90"/>
                  </a:cubicBezTo>
                  <a:cubicBezTo>
                    <a:pt x="2800441" y="1678"/>
                    <a:pt x="4200616" y="64057"/>
                    <a:pt x="4200616" y="142965"/>
                  </a:cubicBezTo>
                  <a:cubicBezTo>
                    <a:pt x="4200616" y="221873"/>
                    <a:pt x="2762341" y="296953"/>
                    <a:pt x="2047965" y="319178"/>
                  </a:cubicBezTo>
                  <a:cubicBezTo>
                    <a:pt x="1333589" y="341403"/>
                    <a:pt x="-12610" y="188209"/>
                    <a:pt x="90" y="13344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alpha val="80000"/>
                  </a:srgbClr>
                </a:gs>
                <a:gs pos="34000">
                  <a:srgbClr val="CB2C25"/>
                </a:gs>
                <a:gs pos="100000">
                  <a:schemeClr val="accent4">
                    <a:lumMod val="20000"/>
                    <a:lumOff val="80000"/>
                    <a:alpha val="69000"/>
                  </a:schemeClr>
                </a:gs>
              </a:gsLst>
              <a:lin ang="0" scaled="0"/>
              <a:tileRect/>
            </a:gra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5" name="타원 6">
              <a:extLst>
                <a:ext uri="{FF2B5EF4-FFF2-40B4-BE49-F238E27FC236}">
                  <a16:creationId xmlns:a16="http://schemas.microsoft.com/office/drawing/2014/main" id="{164E295F-76E1-8D7A-ACAA-CEA754028AF2}"/>
                </a:ext>
              </a:extLst>
            </p:cNvPr>
            <p:cNvSpPr/>
            <p:nvPr/>
          </p:nvSpPr>
          <p:spPr>
            <a:xfrm>
              <a:off x="2627529" y="4873088"/>
              <a:ext cx="543982" cy="1195160"/>
            </a:xfrm>
            <a:custGeom>
              <a:avLst/>
              <a:gdLst>
                <a:gd name="connsiteX0" fmla="*/ 0 w 533400"/>
                <a:gd name="connsiteY0" fmla="*/ 1463278 h 2926556"/>
                <a:gd name="connsiteX1" fmla="*/ 266700 w 533400"/>
                <a:gd name="connsiteY1" fmla="*/ 0 h 2926556"/>
                <a:gd name="connsiteX2" fmla="*/ 533400 w 533400"/>
                <a:gd name="connsiteY2" fmla="*/ 1463278 h 2926556"/>
                <a:gd name="connsiteX3" fmla="*/ 266700 w 533400"/>
                <a:gd name="connsiteY3" fmla="*/ 2926556 h 2926556"/>
                <a:gd name="connsiteX4" fmla="*/ 0 w 533400"/>
                <a:gd name="connsiteY4" fmla="*/ 1463278 h 2926556"/>
                <a:gd name="connsiteX0" fmla="*/ 0 w 533400"/>
                <a:gd name="connsiteY0" fmla="*/ 1463278 h 2995932"/>
                <a:gd name="connsiteX1" fmla="*/ 266700 w 533400"/>
                <a:gd name="connsiteY1" fmla="*/ 0 h 2995932"/>
                <a:gd name="connsiteX2" fmla="*/ 533400 w 533400"/>
                <a:gd name="connsiteY2" fmla="*/ 1463278 h 2995932"/>
                <a:gd name="connsiteX3" fmla="*/ 266700 w 533400"/>
                <a:gd name="connsiteY3" fmla="*/ 2926556 h 2995932"/>
                <a:gd name="connsiteX4" fmla="*/ 0 w 533400"/>
                <a:gd name="connsiteY4" fmla="*/ 1463278 h 2995932"/>
                <a:gd name="connsiteX0" fmla="*/ 0 w 431800"/>
                <a:gd name="connsiteY0" fmla="*/ 1463339 h 2926682"/>
                <a:gd name="connsiteX1" fmla="*/ 266700 w 431800"/>
                <a:gd name="connsiteY1" fmla="*/ 61 h 2926682"/>
                <a:gd name="connsiteX2" fmla="*/ 431800 w 431800"/>
                <a:gd name="connsiteY2" fmla="*/ 1507789 h 2926682"/>
                <a:gd name="connsiteX3" fmla="*/ 266700 w 431800"/>
                <a:gd name="connsiteY3" fmla="*/ 2926617 h 2926682"/>
                <a:gd name="connsiteX4" fmla="*/ 0 w 431800"/>
                <a:gd name="connsiteY4" fmla="*/ 1463339 h 2926682"/>
                <a:gd name="connsiteX0" fmla="*/ 0 w 431800"/>
                <a:gd name="connsiteY0" fmla="*/ 1463339 h 2926682"/>
                <a:gd name="connsiteX1" fmla="*/ 266700 w 431800"/>
                <a:gd name="connsiteY1" fmla="*/ 61 h 2926682"/>
                <a:gd name="connsiteX2" fmla="*/ 431800 w 431800"/>
                <a:gd name="connsiteY2" fmla="*/ 1507789 h 2926682"/>
                <a:gd name="connsiteX3" fmla="*/ 266700 w 431800"/>
                <a:gd name="connsiteY3" fmla="*/ 2926617 h 2926682"/>
                <a:gd name="connsiteX4" fmla="*/ 0 w 431800"/>
                <a:gd name="connsiteY4" fmla="*/ 1463339 h 2926682"/>
                <a:gd name="connsiteX0" fmla="*/ 0 w 431800"/>
                <a:gd name="connsiteY0" fmla="*/ 1463339 h 2943706"/>
                <a:gd name="connsiteX1" fmla="*/ 266700 w 431800"/>
                <a:gd name="connsiteY1" fmla="*/ 61 h 2943706"/>
                <a:gd name="connsiteX2" fmla="*/ 431800 w 431800"/>
                <a:gd name="connsiteY2" fmla="*/ 1507789 h 2943706"/>
                <a:gd name="connsiteX3" fmla="*/ 266700 w 431800"/>
                <a:gd name="connsiteY3" fmla="*/ 2926617 h 2943706"/>
                <a:gd name="connsiteX4" fmla="*/ 0 w 431800"/>
                <a:gd name="connsiteY4" fmla="*/ 1463339 h 2943706"/>
                <a:gd name="connsiteX0" fmla="*/ 0 w 431800"/>
                <a:gd name="connsiteY0" fmla="*/ 1463339 h 2943706"/>
                <a:gd name="connsiteX1" fmla="*/ 266700 w 431800"/>
                <a:gd name="connsiteY1" fmla="*/ 61 h 2943706"/>
                <a:gd name="connsiteX2" fmla="*/ 431800 w 431800"/>
                <a:gd name="connsiteY2" fmla="*/ 1507789 h 2943706"/>
                <a:gd name="connsiteX3" fmla="*/ 266700 w 431800"/>
                <a:gd name="connsiteY3" fmla="*/ 2926617 h 2943706"/>
                <a:gd name="connsiteX4" fmla="*/ 0 w 431800"/>
                <a:gd name="connsiteY4" fmla="*/ 1463339 h 2943706"/>
                <a:gd name="connsiteX0" fmla="*/ 0 w 431800"/>
                <a:gd name="connsiteY0" fmla="*/ 1463339 h 2943706"/>
                <a:gd name="connsiteX1" fmla="*/ 266700 w 431800"/>
                <a:gd name="connsiteY1" fmla="*/ 61 h 2943706"/>
                <a:gd name="connsiteX2" fmla="*/ 431800 w 431800"/>
                <a:gd name="connsiteY2" fmla="*/ 1507789 h 2943706"/>
                <a:gd name="connsiteX3" fmla="*/ 266700 w 431800"/>
                <a:gd name="connsiteY3" fmla="*/ 2926617 h 2943706"/>
                <a:gd name="connsiteX4" fmla="*/ 0 w 431800"/>
                <a:gd name="connsiteY4" fmla="*/ 1463339 h 2943706"/>
                <a:gd name="connsiteX0" fmla="*/ 0 w 374652"/>
                <a:gd name="connsiteY0" fmla="*/ 1465024 h 2950349"/>
                <a:gd name="connsiteX1" fmla="*/ 266700 w 374652"/>
                <a:gd name="connsiteY1" fmla="*/ 1746 h 2950349"/>
                <a:gd name="connsiteX2" fmla="*/ 374650 w 374652"/>
                <a:gd name="connsiteY2" fmla="*/ 1712674 h 2950349"/>
                <a:gd name="connsiteX3" fmla="*/ 266700 w 374652"/>
                <a:gd name="connsiteY3" fmla="*/ 2928302 h 2950349"/>
                <a:gd name="connsiteX4" fmla="*/ 0 w 374652"/>
                <a:gd name="connsiteY4" fmla="*/ 1465024 h 2950349"/>
                <a:gd name="connsiteX0" fmla="*/ 0 w 374650"/>
                <a:gd name="connsiteY0" fmla="*/ 1465024 h 2941791"/>
                <a:gd name="connsiteX1" fmla="*/ 266700 w 374650"/>
                <a:gd name="connsiteY1" fmla="*/ 1746 h 2941791"/>
                <a:gd name="connsiteX2" fmla="*/ 374650 w 374650"/>
                <a:gd name="connsiteY2" fmla="*/ 1712674 h 2941791"/>
                <a:gd name="connsiteX3" fmla="*/ 266700 w 374650"/>
                <a:gd name="connsiteY3" fmla="*/ 2928302 h 2941791"/>
                <a:gd name="connsiteX4" fmla="*/ 0 w 374650"/>
                <a:gd name="connsiteY4" fmla="*/ 1465024 h 2941791"/>
                <a:gd name="connsiteX0" fmla="*/ 0 w 391372"/>
                <a:gd name="connsiteY0" fmla="*/ 1465024 h 2941791"/>
                <a:gd name="connsiteX1" fmla="*/ 266700 w 391372"/>
                <a:gd name="connsiteY1" fmla="*/ 1746 h 2941791"/>
                <a:gd name="connsiteX2" fmla="*/ 374650 w 391372"/>
                <a:gd name="connsiteY2" fmla="*/ 1712674 h 2941791"/>
                <a:gd name="connsiteX3" fmla="*/ 266700 w 391372"/>
                <a:gd name="connsiteY3" fmla="*/ 2928302 h 2941791"/>
                <a:gd name="connsiteX4" fmla="*/ 0 w 391372"/>
                <a:gd name="connsiteY4" fmla="*/ 1465024 h 2941791"/>
                <a:gd name="connsiteX0" fmla="*/ 9667 w 401039"/>
                <a:gd name="connsiteY0" fmla="*/ 1464940 h 2941707"/>
                <a:gd name="connsiteX1" fmla="*/ 276367 w 401039"/>
                <a:gd name="connsiteY1" fmla="*/ 1662 h 2941707"/>
                <a:gd name="connsiteX2" fmla="*/ 384317 w 401039"/>
                <a:gd name="connsiteY2" fmla="*/ 1712590 h 2941707"/>
                <a:gd name="connsiteX3" fmla="*/ 276367 w 401039"/>
                <a:gd name="connsiteY3" fmla="*/ 2928218 h 2941707"/>
                <a:gd name="connsiteX4" fmla="*/ 9667 w 401039"/>
                <a:gd name="connsiteY4" fmla="*/ 1464940 h 2941707"/>
                <a:gd name="connsiteX0" fmla="*/ 9667 w 401039"/>
                <a:gd name="connsiteY0" fmla="*/ 1464940 h 2941707"/>
                <a:gd name="connsiteX1" fmla="*/ 276367 w 401039"/>
                <a:gd name="connsiteY1" fmla="*/ 1662 h 2941707"/>
                <a:gd name="connsiteX2" fmla="*/ 384317 w 401039"/>
                <a:gd name="connsiteY2" fmla="*/ 1712590 h 2941707"/>
                <a:gd name="connsiteX3" fmla="*/ 276367 w 401039"/>
                <a:gd name="connsiteY3" fmla="*/ 2928218 h 2941707"/>
                <a:gd name="connsiteX4" fmla="*/ 9667 w 401039"/>
                <a:gd name="connsiteY4" fmla="*/ 1464940 h 2941707"/>
                <a:gd name="connsiteX0" fmla="*/ 141 w 391513"/>
                <a:gd name="connsiteY0" fmla="*/ 1464659 h 2941426"/>
                <a:gd name="connsiteX1" fmla="*/ 266841 w 391513"/>
                <a:gd name="connsiteY1" fmla="*/ 1381 h 2941426"/>
                <a:gd name="connsiteX2" fmla="*/ 374791 w 391513"/>
                <a:gd name="connsiteY2" fmla="*/ 1712309 h 2941426"/>
                <a:gd name="connsiteX3" fmla="*/ 266841 w 391513"/>
                <a:gd name="connsiteY3" fmla="*/ 2927937 h 2941426"/>
                <a:gd name="connsiteX4" fmla="*/ 141 w 391513"/>
                <a:gd name="connsiteY4" fmla="*/ 1464659 h 2941426"/>
                <a:gd name="connsiteX0" fmla="*/ 24774 w 405503"/>
                <a:gd name="connsiteY0" fmla="*/ 1477340 h 2954107"/>
                <a:gd name="connsiteX1" fmla="*/ 31124 w 405503"/>
                <a:gd name="connsiteY1" fmla="*/ 1362 h 2954107"/>
                <a:gd name="connsiteX2" fmla="*/ 399424 w 405503"/>
                <a:gd name="connsiteY2" fmla="*/ 1724990 h 2954107"/>
                <a:gd name="connsiteX3" fmla="*/ 291474 w 405503"/>
                <a:gd name="connsiteY3" fmla="*/ 2940618 h 2954107"/>
                <a:gd name="connsiteX4" fmla="*/ 24774 w 405503"/>
                <a:gd name="connsiteY4" fmla="*/ 1477340 h 2954107"/>
                <a:gd name="connsiteX0" fmla="*/ 31762 w 515051"/>
                <a:gd name="connsiteY0" fmla="*/ 1686862 h 3163629"/>
                <a:gd name="connsiteX1" fmla="*/ 38112 w 515051"/>
                <a:gd name="connsiteY1" fmla="*/ 210884 h 3163629"/>
                <a:gd name="connsiteX2" fmla="*/ 501664 w 515051"/>
                <a:gd name="connsiteY2" fmla="*/ 193169 h 3163629"/>
                <a:gd name="connsiteX3" fmla="*/ 406412 w 515051"/>
                <a:gd name="connsiteY3" fmla="*/ 1934512 h 3163629"/>
                <a:gd name="connsiteX4" fmla="*/ 298462 w 515051"/>
                <a:gd name="connsiteY4" fmla="*/ 3150140 h 3163629"/>
                <a:gd name="connsiteX5" fmla="*/ 31762 w 515051"/>
                <a:gd name="connsiteY5" fmla="*/ 1686862 h 3163629"/>
                <a:gd name="connsiteX0" fmla="*/ 71437 w 554726"/>
                <a:gd name="connsiteY0" fmla="*/ 1701811 h 3178578"/>
                <a:gd name="connsiteX1" fmla="*/ 26987 w 554726"/>
                <a:gd name="connsiteY1" fmla="*/ 194083 h 3178578"/>
                <a:gd name="connsiteX2" fmla="*/ 541339 w 554726"/>
                <a:gd name="connsiteY2" fmla="*/ 208118 h 3178578"/>
                <a:gd name="connsiteX3" fmla="*/ 446087 w 554726"/>
                <a:gd name="connsiteY3" fmla="*/ 1949461 h 3178578"/>
                <a:gd name="connsiteX4" fmla="*/ 338137 w 554726"/>
                <a:gd name="connsiteY4" fmla="*/ 3165089 h 3178578"/>
                <a:gd name="connsiteX5" fmla="*/ 71437 w 554726"/>
                <a:gd name="connsiteY5" fmla="*/ 1701811 h 3178578"/>
                <a:gd name="connsiteX0" fmla="*/ 71437 w 554726"/>
                <a:gd name="connsiteY0" fmla="*/ 1701811 h 3140957"/>
                <a:gd name="connsiteX1" fmla="*/ 26987 w 554726"/>
                <a:gd name="connsiteY1" fmla="*/ 194083 h 3140957"/>
                <a:gd name="connsiteX2" fmla="*/ 541339 w 554726"/>
                <a:gd name="connsiteY2" fmla="*/ 208118 h 3140957"/>
                <a:gd name="connsiteX3" fmla="*/ 446087 w 554726"/>
                <a:gd name="connsiteY3" fmla="*/ 1949461 h 3140957"/>
                <a:gd name="connsiteX4" fmla="*/ 388937 w 554726"/>
                <a:gd name="connsiteY4" fmla="*/ 3126989 h 3140957"/>
                <a:gd name="connsiteX5" fmla="*/ 71437 w 554726"/>
                <a:gd name="connsiteY5" fmla="*/ 1701811 h 3140957"/>
                <a:gd name="connsiteX0" fmla="*/ 71437 w 554726"/>
                <a:gd name="connsiteY0" fmla="*/ 1701811 h 3126989"/>
                <a:gd name="connsiteX1" fmla="*/ 26987 w 554726"/>
                <a:gd name="connsiteY1" fmla="*/ 194083 h 3126989"/>
                <a:gd name="connsiteX2" fmla="*/ 541339 w 554726"/>
                <a:gd name="connsiteY2" fmla="*/ 208118 h 3126989"/>
                <a:gd name="connsiteX3" fmla="*/ 446087 w 554726"/>
                <a:gd name="connsiteY3" fmla="*/ 1949461 h 3126989"/>
                <a:gd name="connsiteX4" fmla="*/ 388937 w 554726"/>
                <a:gd name="connsiteY4" fmla="*/ 3126989 h 3126989"/>
                <a:gd name="connsiteX5" fmla="*/ 71437 w 554726"/>
                <a:gd name="connsiteY5" fmla="*/ 1701811 h 3126989"/>
                <a:gd name="connsiteX0" fmla="*/ 71437 w 554726"/>
                <a:gd name="connsiteY0" fmla="*/ 1701811 h 3138205"/>
                <a:gd name="connsiteX1" fmla="*/ 26987 w 554726"/>
                <a:gd name="connsiteY1" fmla="*/ 194083 h 3138205"/>
                <a:gd name="connsiteX2" fmla="*/ 541339 w 554726"/>
                <a:gd name="connsiteY2" fmla="*/ 208118 h 3138205"/>
                <a:gd name="connsiteX3" fmla="*/ 446087 w 554726"/>
                <a:gd name="connsiteY3" fmla="*/ 1949461 h 3138205"/>
                <a:gd name="connsiteX4" fmla="*/ 388937 w 554726"/>
                <a:gd name="connsiteY4" fmla="*/ 3126989 h 3138205"/>
                <a:gd name="connsiteX5" fmla="*/ 71437 w 554726"/>
                <a:gd name="connsiteY5" fmla="*/ 1701811 h 3138205"/>
                <a:gd name="connsiteX0" fmla="*/ 71437 w 554726"/>
                <a:gd name="connsiteY0" fmla="*/ 1701811 h 3127843"/>
                <a:gd name="connsiteX1" fmla="*/ 26987 w 554726"/>
                <a:gd name="connsiteY1" fmla="*/ 194083 h 3127843"/>
                <a:gd name="connsiteX2" fmla="*/ 541339 w 554726"/>
                <a:gd name="connsiteY2" fmla="*/ 208118 h 3127843"/>
                <a:gd name="connsiteX3" fmla="*/ 446087 w 554726"/>
                <a:gd name="connsiteY3" fmla="*/ 1949461 h 3127843"/>
                <a:gd name="connsiteX4" fmla="*/ 388937 w 554726"/>
                <a:gd name="connsiteY4" fmla="*/ 3126989 h 3127843"/>
                <a:gd name="connsiteX5" fmla="*/ 71437 w 554726"/>
                <a:gd name="connsiteY5" fmla="*/ 1701811 h 3127843"/>
                <a:gd name="connsiteX0" fmla="*/ 71437 w 554726"/>
                <a:gd name="connsiteY0" fmla="*/ 1701811 h 3127467"/>
                <a:gd name="connsiteX1" fmla="*/ 26987 w 554726"/>
                <a:gd name="connsiteY1" fmla="*/ 194083 h 3127467"/>
                <a:gd name="connsiteX2" fmla="*/ 541339 w 554726"/>
                <a:gd name="connsiteY2" fmla="*/ 208118 h 3127467"/>
                <a:gd name="connsiteX3" fmla="*/ 446087 w 554726"/>
                <a:gd name="connsiteY3" fmla="*/ 1949461 h 3127467"/>
                <a:gd name="connsiteX4" fmla="*/ 388937 w 554726"/>
                <a:gd name="connsiteY4" fmla="*/ 3126989 h 3127467"/>
                <a:gd name="connsiteX5" fmla="*/ 71437 w 554726"/>
                <a:gd name="connsiteY5" fmla="*/ 1701811 h 3127467"/>
                <a:gd name="connsiteX0" fmla="*/ 71437 w 554726"/>
                <a:gd name="connsiteY0" fmla="*/ 1701811 h 3127115"/>
                <a:gd name="connsiteX1" fmla="*/ 26987 w 554726"/>
                <a:gd name="connsiteY1" fmla="*/ 194083 h 3127115"/>
                <a:gd name="connsiteX2" fmla="*/ 541339 w 554726"/>
                <a:gd name="connsiteY2" fmla="*/ 208118 h 3127115"/>
                <a:gd name="connsiteX3" fmla="*/ 446087 w 554726"/>
                <a:gd name="connsiteY3" fmla="*/ 1949461 h 3127115"/>
                <a:gd name="connsiteX4" fmla="*/ 388937 w 554726"/>
                <a:gd name="connsiteY4" fmla="*/ 3126989 h 3127115"/>
                <a:gd name="connsiteX5" fmla="*/ 71437 w 554726"/>
                <a:gd name="connsiteY5" fmla="*/ 1701811 h 3127115"/>
                <a:gd name="connsiteX0" fmla="*/ 71437 w 554726"/>
                <a:gd name="connsiteY0" fmla="*/ 1616521 h 3041825"/>
                <a:gd name="connsiteX1" fmla="*/ 26987 w 554726"/>
                <a:gd name="connsiteY1" fmla="*/ 108793 h 3041825"/>
                <a:gd name="connsiteX2" fmla="*/ 541339 w 554726"/>
                <a:gd name="connsiteY2" fmla="*/ 122828 h 3041825"/>
                <a:gd name="connsiteX3" fmla="*/ 446087 w 554726"/>
                <a:gd name="connsiteY3" fmla="*/ 1864171 h 3041825"/>
                <a:gd name="connsiteX4" fmla="*/ 388937 w 554726"/>
                <a:gd name="connsiteY4" fmla="*/ 3041699 h 3041825"/>
                <a:gd name="connsiteX5" fmla="*/ 71437 w 554726"/>
                <a:gd name="connsiteY5" fmla="*/ 1616521 h 3041825"/>
                <a:gd name="connsiteX0" fmla="*/ 93251 w 576540"/>
                <a:gd name="connsiteY0" fmla="*/ 1513202 h 2938506"/>
                <a:gd name="connsiteX1" fmla="*/ 48801 w 576540"/>
                <a:gd name="connsiteY1" fmla="*/ 5474 h 2938506"/>
                <a:gd name="connsiteX2" fmla="*/ 563153 w 576540"/>
                <a:gd name="connsiteY2" fmla="*/ 19509 h 2938506"/>
                <a:gd name="connsiteX3" fmla="*/ 467901 w 576540"/>
                <a:gd name="connsiteY3" fmla="*/ 1760852 h 2938506"/>
                <a:gd name="connsiteX4" fmla="*/ 410751 w 576540"/>
                <a:gd name="connsiteY4" fmla="*/ 2938380 h 2938506"/>
                <a:gd name="connsiteX5" fmla="*/ 93251 w 576540"/>
                <a:gd name="connsiteY5" fmla="*/ 1513202 h 2938506"/>
                <a:gd name="connsiteX0" fmla="*/ 93251 w 576540"/>
                <a:gd name="connsiteY0" fmla="*/ 1513202 h 2938506"/>
                <a:gd name="connsiteX1" fmla="*/ 48801 w 576540"/>
                <a:gd name="connsiteY1" fmla="*/ 5474 h 2938506"/>
                <a:gd name="connsiteX2" fmla="*/ 563153 w 576540"/>
                <a:gd name="connsiteY2" fmla="*/ 19509 h 2938506"/>
                <a:gd name="connsiteX3" fmla="*/ 467901 w 576540"/>
                <a:gd name="connsiteY3" fmla="*/ 1760852 h 2938506"/>
                <a:gd name="connsiteX4" fmla="*/ 410751 w 576540"/>
                <a:gd name="connsiteY4" fmla="*/ 2938380 h 2938506"/>
                <a:gd name="connsiteX5" fmla="*/ 93251 w 576540"/>
                <a:gd name="connsiteY5" fmla="*/ 1513202 h 2938506"/>
                <a:gd name="connsiteX0" fmla="*/ 93251 w 585486"/>
                <a:gd name="connsiteY0" fmla="*/ 1513202 h 2938506"/>
                <a:gd name="connsiteX1" fmla="*/ 48801 w 585486"/>
                <a:gd name="connsiteY1" fmla="*/ 5474 h 2938506"/>
                <a:gd name="connsiteX2" fmla="*/ 572678 w 585486"/>
                <a:gd name="connsiteY2" fmla="*/ 9984 h 2938506"/>
                <a:gd name="connsiteX3" fmla="*/ 467901 w 585486"/>
                <a:gd name="connsiteY3" fmla="*/ 1760852 h 2938506"/>
                <a:gd name="connsiteX4" fmla="*/ 410751 w 585486"/>
                <a:gd name="connsiteY4" fmla="*/ 2938380 h 2938506"/>
                <a:gd name="connsiteX5" fmla="*/ 93251 w 585486"/>
                <a:gd name="connsiteY5" fmla="*/ 1513202 h 2938506"/>
                <a:gd name="connsiteX0" fmla="*/ 93251 w 585486"/>
                <a:gd name="connsiteY0" fmla="*/ 1513202 h 2938506"/>
                <a:gd name="connsiteX1" fmla="*/ 48801 w 585486"/>
                <a:gd name="connsiteY1" fmla="*/ 5474 h 2938506"/>
                <a:gd name="connsiteX2" fmla="*/ 572678 w 585486"/>
                <a:gd name="connsiteY2" fmla="*/ 9984 h 2938506"/>
                <a:gd name="connsiteX3" fmla="*/ 467901 w 585486"/>
                <a:gd name="connsiteY3" fmla="*/ 1760852 h 2938506"/>
                <a:gd name="connsiteX4" fmla="*/ 410751 w 585486"/>
                <a:gd name="connsiteY4" fmla="*/ 2938380 h 2938506"/>
                <a:gd name="connsiteX5" fmla="*/ 93251 w 585486"/>
                <a:gd name="connsiteY5" fmla="*/ 1513202 h 2938506"/>
                <a:gd name="connsiteX0" fmla="*/ 93251 w 585486"/>
                <a:gd name="connsiteY0" fmla="*/ 1513202 h 2938506"/>
                <a:gd name="connsiteX1" fmla="*/ 48801 w 585486"/>
                <a:gd name="connsiteY1" fmla="*/ 5474 h 2938506"/>
                <a:gd name="connsiteX2" fmla="*/ 572678 w 585486"/>
                <a:gd name="connsiteY2" fmla="*/ 9984 h 2938506"/>
                <a:gd name="connsiteX3" fmla="*/ 467901 w 585486"/>
                <a:gd name="connsiteY3" fmla="*/ 1760852 h 2938506"/>
                <a:gd name="connsiteX4" fmla="*/ 410751 w 585486"/>
                <a:gd name="connsiteY4" fmla="*/ 2938380 h 2938506"/>
                <a:gd name="connsiteX5" fmla="*/ 93251 w 585486"/>
                <a:gd name="connsiteY5" fmla="*/ 1513202 h 2938506"/>
                <a:gd name="connsiteX0" fmla="*/ 48487 w 540722"/>
                <a:gd name="connsiteY0" fmla="*/ 1507728 h 2933032"/>
                <a:gd name="connsiteX1" fmla="*/ 4037 w 540722"/>
                <a:gd name="connsiteY1" fmla="*/ 0 h 2933032"/>
                <a:gd name="connsiteX2" fmla="*/ 527914 w 540722"/>
                <a:gd name="connsiteY2" fmla="*/ 4510 h 2933032"/>
                <a:gd name="connsiteX3" fmla="*/ 423137 w 540722"/>
                <a:gd name="connsiteY3" fmla="*/ 1755378 h 2933032"/>
                <a:gd name="connsiteX4" fmla="*/ 365987 w 540722"/>
                <a:gd name="connsiteY4" fmla="*/ 2932906 h 2933032"/>
                <a:gd name="connsiteX5" fmla="*/ 48487 w 540722"/>
                <a:gd name="connsiteY5" fmla="*/ 1507728 h 2933032"/>
                <a:gd name="connsiteX0" fmla="*/ 62850 w 555085"/>
                <a:gd name="connsiteY0" fmla="*/ 1507728 h 2933032"/>
                <a:gd name="connsiteX1" fmla="*/ 18400 w 555085"/>
                <a:gd name="connsiteY1" fmla="*/ 0 h 2933032"/>
                <a:gd name="connsiteX2" fmla="*/ 542277 w 555085"/>
                <a:gd name="connsiteY2" fmla="*/ 4510 h 2933032"/>
                <a:gd name="connsiteX3" fmla="*/ 437500 w 555085"/>
                <a:gd name="connsiteY3" fmla="*/ 1755378 h 2933032"/>
                <a:gd name="connsiteX4" fmla="*/ 380350 w 555085"/>
                <a:gd name="connsiteY4" fmla="*/ 2932906 h 2933032"/>
                <a:gd name="connsiteX5" fmla="*/ 62850 w 555085"/>
                <a:gd name="connsiteY5" fmla="*/ 1507728 h 2933032"/>
                <a:gd name="connsiteX0" fmla="*/ 72814 w 565049"/>
                <a:gd name="connsiteY0" fmla="*/ 1507728 h 2933032"/>
                <a:gd name="connsiteX1" fmla="*/ 80755 w 565049"/>
                <a:gd name="connsiteY1" fmla="*/ 941135 h 2933032"/>
                <a:gd name="connsiteX2" fmla="*/ 28364 w 565049"/>
                <a:gd name="connsiteY2" fmla="*/ 0 h 2933032"/>
                <a:gd name="connsiteX3" fmla="*/ 552241 w 565049"/>
                <a:gd name="connsiteY3" fmla="*/ 4510 h 2933032"/>
                <a:gd name="connsiteX4" fmla="*/ 447464 w 565049"/>
                <a:gd name="connsiteY4" fmla="*/ 1755378 h 2933032"/>
                <a:gd name="connsiteX5" fmla="*/ 390314 w 565049"/>
                <a:gd name="connsiteY5" fmla="*/ 2932906 h 2933032"/>
                <a:gd name="connsiteX6" fmla="*/ 72814 w 565049"/>
                <a:gd name="connsiteY6" fmla="*/ 1507728 h 2933032"/>
                <a:gd name="connsiteX0" fmla="*/ 72814 w 583035"/>
                <a:gd name="connsiteY0" fmla="*/ 1507728 h 2933032"/>
                <a:gd name="connsiteX1" fmla="*/ 80755 w 583035"/>
                <a:gd name="connsiteY1" fmla="*/ 941135 h 2933032"/>
                <a:gd name="connsiteX2" fmla="*/ 28364 w 583035"/>
                <a:gd name="connsiteY2" fmla="*/ 0 h 2933032"/>
                <a:gd name="connsiteX3" fmla="*/ 552241 w 583035"/>
                <a:gd name="connsiteY3" fmla="*/ 4510 h 2933032"/>
                <a:gd name="connsiteX4" fmla="*/ 499855 w 583035"/>
                <a:gd name="connsiteY4" fmla="*/ 469648 h 2933032"/>
                <a:gd name="connsiteX5" fmla="*/ 447464 w 583035"/>
                <a:gd name="connsiteY5" fmla="*/ 1755378 h 2933032"/>
                <a:gd name="connsiteX6" fmla="*/ 390314 w 583035"/>
                <a:gd name="connsiteY6" fmla="*/ 2932906 h 2933032"/>
                <a:gd name="connsiteX7" fmla="*/ 72814 w 583035"/>
                <a:gd name="connsiteY7" fmla="*/ 1507728 h 2933032"/>
                <a:gd name="connsiteX0" fmla="*/ 72814 w 583035"/>
                <a:gd name="connsiteY0" fmla="*/ 1507728 h 2933032"/>
                <a:gd name="connsiteX1" fmla="*/ 80755 w 583035"/>
                <a:gd name="connsiteY1" fmla="*/ 941135 h 2933032"/>
                <a:gd name="connsiteX2" fmla="*/ 28364 w 583035"/>
                <a:gd name="connsiteY2" fmla="*/ 0 h 2933032"/>
                <a:gd name="connsiteX3" fmla="*/ 552241 w 583035"/>
                <a:gd name="connsiteY3" fmla="*/ 4510 h 2933032"/>
                <a:gd name="connsiteX4" fmla="*/ 499855 w 583035"/>
                <a:gd name="connsiteY4" fmla="*/ 469648 h 2933032"/>
                <a:gd name="connsiteX5" fmla="*/ 495092 w 583035"/>
                <a:gd name="connsiteY5" fmla="*/ 1236410 h 2933032"/>
                <a:gd name="connsiteX6" fmla="*/ 447464 w 583035"/>
                <a:gd name="connsiteY6" fmla="*/ 1755378 h 2933032"/>
                <a:gd name="connsiteX7" fmla="*/ 390314 w 583035"/>
                <a:gd name="connsiteY7" fmla="*/ 2932906 h 2933032"/>
                <a:gd name="connsiteX8" fmla="*/ 72814 w 583035"/>
                <a:gd name="connsiteY8" fmla="*/ 1507728 h 2933032"/>
                <a:gd name="connsiteX0" fmla="*/ 72814 w 583035"/>
                <a:gd name="connsiteY0" fmla="*/ 1507728 h 2938609"/>
                <a:gd name="connsiteX1" fmla="*/ 80755 w 583035"/>
                <a:gd name="connsiteY1" fmla="*/ 941135 h 2938609"/>
                <a:gd name="connsiteX2" fmla="*/ 28364 w 583035"/>
                <a:gd name="connsiteY2" fmla="*/ 0 h 2938609"/>
                <a:gd name="connsiteX3" fmla="*/ 552241 w 583035"/>
                <a:gd name="connsiteY3" fmla="*/ 4510 h 2938609"/>
                <a:gd name="connsiteX4" fmla="*/ 499855 w 583035"/>
                <a:gd name="connsiteY4" fmla="*/ 469648 h 2938609"/>
                <a:gd name="connsiteX5" fmla="*/ 495092 w 583035"/>
                <a:gd name="connsiteY5" fmla="*/ 1236410 h 2938609"/>
                <a:gd name="connsiteX6" fmla="*/ 447464 w 583035"/>
                <a:gd name="connsiteY6" fmla="*/ 1755378 h 2938609"/>
                <a:gd name="connsiteX7" fmla="*/ 390314 w 583035"/>
                <a:gd name="connsiteY7" fmla="*/ 2932906 h 2938609"/>
                <a:gd name="connsiteX8" fmla="*/ 185530 w 583035"/>
                <a:gd name="connsiteY8" fmla="*/ 2174623 h 2938609"/>
                <a:gd name="connsiteX9" fmla="*/ 72814 w 583035"/>
                <a:gd name="connsiteY9" fmla="*/ 1507728 h 2938609"/>
                <a:gd name="connsiteX0" fmla="*/ 72814 w 583035"/>
                <a:gd name="connsiteY0" fmla="*/ 1507728 h 2939005"/>
                <a:gd name="connsiteX1" fmla="*/ 80755 w 583035"/>
                <a:gd name="connsiteY1" fmla="*/ 941135 h 2939005"/>
                <a:gd name="connsiteX2" fmla="*/ 28364 w 583035"/>
                <a:gd name="connsiteY2" fmla="*/ 0 h 2939005"/>
                <a:gd name="connsiteX3" fmla="*/ 552241 w 583035"/>
                <a:gd name="connsiteY3" fmla="*/ 4510 h 2939005"/>
                <a:gd name="connsiteX4" fmla="*/ 499855 w 583035"/>
                <a:gd name="connsiteY4" fmla="*/ 469648 h 2939005"/>
                <a:gd name="connsiteX5" fmla="*/ 495092 w 583035"/>
                <a:gd name="connsiteY5" fmla="*/ 1236410 h 2939005"/>
                <a:gd name="connsiteX6" fmla="*/ 447464 w 583035"/>
                <a:gd name="connsiteY6" fmla="*/ 1755378 h 2939005"/>
                <a:gd name="connsiteX7" fmla="*/ 390314 w 583035"/>
                <a:gd name="connsiteY7" fmla="*/ 2932906 h 2939005"/>
                <a:gd name="connsiteX8" fmla="*/ 185530 w 583035"/>
                <a:gd name="connsiteY8" fmla="*/ 2174623 h 2939005"/>
                <a:gd name="connsiteX9" fmla="*/ 72814 w 583035"/>
                <a:gd name="connsiteY9" fmla="*/ 1507728 h 2939005"/>
                <a:gd name="connsiteX0" fmla="*/ 72814 w 583035"/>
                <a:gd name="connsiteY0" fmla="*/ 1507728 h 2948436"/>
                <a:gd name="connsiteX1" fmla="*/ 80755 w 583035"/>
                <a:gd name="connsiteY1" fmla="*/ 941135 h 2948436"/>
                <a:gd name="connsiteX2" fmla="*/ 28364 w 583035"/>
                <a:gd name="connsiteY2" fmla="*/ 0 h 2948436"/>
                <a:gd name="connsiteX3" fmla="*/ 552241 w 583035"/>
                <a:gd name="connsiteY3" fmla="*/ 4510 h 2948436"/>
                <a:gd name="connsiteX4" fmla="*/ 499855 w 583035"/>
                <a:gd name="connsiteY4" fmla="*/ 469648 h 2948436"/>
                <a:gd name="connsiteX5" fmla="*/ 495092 w 583035"/>
                <a:gd name="connsiteY5" fmla="*/ 1236410 h 2948436"/>
                <a:gd name="connsiteX6" fmla="*/ 447464 w 583035"/>
                <a:gd name="connsiteY6" fmla="*/ 1755378 h 2948436"/>
                <a:gd name="connsiteX7" fmla="*/ 380789 w 583035"/>
                <a:gd name="connsiteY7" fmla="*/ 2942431 h 2948436"/>
                <a:gd name="connsiteX8" fmla="*/ 185530 w 583035"/>
                <a:gd name="connsiteY8" fmla="*/ 2174623 h 2948436"/>
                <a:gd name="connsiteX9" fmla="*/ 72814 w 583035"/>
                <a:gd name="connsiteY9" fmla="*/ 1507728 h 2948436"/>
                <a:gd name="connsiteX0" fmla="*/ 72814 w 583035"/>
                <a:gd name="connsiteY0" fmla="*/ 1507728 h 2943283"/>
                <a:gd name="connsiteX1" fmla="*/ 80755 w 583035"/>
                <a:gd name="connsiteY1" fmla="*/ 941135 h 2943283"/>
                <a:gd name="connsiteX2" fmla="*/ 28364 w 583035"/>
                <a:gd name="connsiteY2" fmla="*/ 0 h 2943283"/>
                <a:gd name="connsiteX3" fmla="*/ 552241 w 583035"/>
                <a:gd name="connsiteY3" fmla="*/ 4510 h 2943283"/>
                <a:gd name="connsiteX4" fmla="*/ 499855 w 583035"/>
                <a:gd name="connsiteY4" fmla="*/ 469648 h 2943283"/>
                <a:gd name="connsiteX5" fmla="*/ 495092 w 583035"/>
                <a:gd name="connsiteY5" fmla="*/ 1236410 h 2943283"/>
                <a:gd name="connsiteX6" fmla="*/ 447464 w 583035"/>
                <a:gd name="connsiteY6" fmla="*/ 1755378 h 2943283"/>
                <a:gd name="connsiteX7" fmla="*/ 380789 w 583035"/>
                <a:gd name="connsiteY7" fmla="*/ 2942431 h 2943283"/>
                <a:gd name="connsiteX8" fmla="*/ 185530 w 583035"/>
                <a:gd name="connsiteY8" fmla="*/ 2174623 h 2943283"/>
                <a:gd name="connsiteX9" fmla="*/ 72814 w 583035"/>
                <a:gd name="connsiteY9" fmla="*/ 1507728 h 2943283"/>
                <a:gd name="connsiteX0" fmla="*/ 72814 w 583035"/>
                <a:gd name="connsiteY0" fmla="*/ 1507728 h 2943273"/>
                <a:gd name="connsiteX1" fmla="*/ 80755 w 583035"/>
                <a:gd name="connsiteY1" fmla="*/ 941135 h 2943273"/>
                <a:gd name="connsiteX2" fmla="*/ 28364 w 583035"/>
                <a:gd name="connsiteY2" fmla="*/ 0 h 2943273"/>
                <a:gd name="connsiteX3" fmla="*/ 552241 w 583035"/>
                <a:gd name="connsiteY3" fmla="*/ 4510 h 2943273"/>
                <a:gd name="connsiteX4" fmla="*/ 499855 w 583035"/>
                <a:gd name="connsiteY4" fmla="*/ 469648 h 2943273"/>
                <a:gd name="connsiteX5" fmla="*/ 495092 w 583035"/>
                <a:gd name="connsiteY5" fmla="*/ 1236410 h 2943273"/>
                <a:gd name="connsiteX6" fmla="*/ 447464 w 583035"/>
                <a:gd name="connsiteY6" fmla="*/ 1755378 h 2943273"/>
                <a:gd name="connsiteX7" fmla="*/ 380789 w 583035"/>
                <a:gd name="connsiteY7" fmla="*/ 2942431 h 2943273"/>
                <a:gd name="connsiteX8" fmla="*/ 185530 w 583035"/>
                <a:gd name="connsiteY8" fmla="*/ 2174623 h 2943273"/>
                <a:gd name="connsiteX9" fmla="*/ 72814 w 583035"/>
                <a:gd name="connsiteY9" fmla="*/ 1507728 h 2943273"/>
                <a:gd name="connsiteX0" fmla="*/ 72814 w 583035"/>
                <a:gd name="connsiteY0" fmla="*/ 1507728 h 2943284"/>
                <a:gd name="connsiteX1" fmla="*/ 80755 w 583035"/>
                <a:gd name="connsiteY1" fmla="*/ 941135 h 2943284"/>
                <a:gd name="connsiteX2" fmla="*/ 28364 w 583035"/>
                <a:gd name="connsiteY2" fmla="*/ 0 h 2943284"/>
                <a:gd name="connsiteX3" fmla="*/ 552241 w 583035"/>
                <a:gd name="connsiteY3" fmla="*/ 4510 h 2943284"/>
                <a:gd name="connsiteX4" fmla="*/ 499855 w 583035"/>
                <a:gd name="connsiteY4" fmla="*/ 469648 h 2943284"/>
                <a:gd name="connsiteX5" fmla="*/ 495092 w 583035"/>
                <a:gd name="connsiteY5" fmla="*/ 1236410 h 2943284"/>
                <a:gd name="connsiteX6" fmla="*/ 447464 w 583035"/>
                <a:gd name="connsiteY6" fmla="*/ 1755378 h 2943284"/>
                <a:gd name="connsiteX7" fmla="*/ 380789 w 583035"/>
                <a:gd name="connsiteY7" fmla="*/ 2942431 h 2943284"/>
                <a:gd name="connsiteX8" fmla="*/ 185530 w 583035"/>
                <a:gd name="connsiteY8" fmla="*/ 2174623 h 2943284"/>
                <a:gd name="connsiteX9" fmla="*/ 72814 w 583035"/>
                <a:gd name="connsiteY9" fmla="*/ 1507728 h 2943284"/>
                <a:gd name="connsiteX0" fmla="*/ 72814 w 583035"/>
                <a:gd name="connsiteY0" fmla="*/ 1507728 h 2948336"/>
                <a:gd name="connsiteX1" fmla="*/ 80755 w 583035"/>
                <a:gd name="connsiteY1" fmla="*/ 941135 h 2948336"/>
                <a:gd name="connsiteX2" fmla="*/ 28364 w 583035"/>
                <a:gd name="connsiteY2" fmla="*/ 0 h 2948336"/>
                <a:gd name="connsiteX3" fmla="*/ 552241 w 583035"/>
                <a:gd name="connsiteY3" fmla="*/ 4510 h 2948336"/>
                <a:gd name="connsiteX4" fmla="*/ 499855 w 583035"/>
                <a:gd name="connsiteY4" fmla="*/ 469648 h 2948336"/>
                <a:gd name="connsiteX5" fmla="*/ 495092 w 583035"/>
                <a:gd name="connsiteY5" fmla="*/ 1236410 h 2948336"/>
                <a:gd name="connsiteX6" fmla="*/ 447464 w 583035"/>
                <a:gd name="connsiteY6" fmla="*/ 1755378 h 2948336"/>
                <a:gd name="connsiteX7" fmla="*/ 471280 w 583035"/>
                <a:gd name="connsiteY7" fmla="*/ 2488947 h 2948336"/>
                <a:gd name="connsiteX8" fmla="*/ 380789 w 583035"/>
                <a:gd name="connsiteY8" fmla="*/ 2942431 h 2948336"/>
                <a:gd name="connsiteX9" fmla="*/ 185530 w 583035"/>
                <a:gd name="connsiteY9" fmla="*/ 2174623 h 2948336"/>
                <a:gd name="connsiteX10" fmla="*/ 72814 w 583035"/>
                <a:gd name="connsiteY10" fmla="*/ 1507728 h 2948336"/>
                <a:gd name="connsiteX0" fmla="*/ 72814 w 583035"/>
                <a:gd name="connsiteY0" fmla="*/ 1507728 h 2948336"/>
                <a:gd name="connsiteX1" fmla="*/ 80755 w 583035"/>
                <a:gd name="connsiteY1" fmla="*/ 941135 h 2948336"/>
                <a:gd name="connsiteX2" fmla="*/ 28364 w 583035"/>
                <a:gd name="connsiteY2" fmla="*/ 0 h 2948336"/>
                <a:gd name="connsiteX3" fmla="*/ 552241 w 583035"/>
                <a:gd name="connsiteY3" fmla="*/ 4510 h 2948336"/>
                <a:gd name="connsiteX4" fmla="*/ 499855 w 583035"/>
                <a:gd name="connsiteY4" fmla="*/ 469648 h 2948336"/>
                <a:gd name="connsiteX5" fmla="*/ 495092 w 583035"/>
                <a:gd name="connsiteY5" fmla="*/ 1236410 h 2948336"/>
                <a:gd name="connsiteX6" fmla="*/ 447464 w 583035"/>
                <a:gd name="connsiteY6" fmla="*/ 1755378 h 2948336"/>
                <a:gd name="connsiteX7" fmla="*/ 471280 w 583035"/>
                <a:gd name="connsiteY7" fmla="*/ 2488947 h 2948336"/>
                <a:gd name="connsiteX8" fmla="*/ 380789 w 583035"/>
                <a:gd name="connsiteY8" fmla="*/ 2942431 h 2948336"/>
                <a:gd name="connsiteX9" fmla="*/ 185530 w 583035"/>
                <a:gd name="connsiteY9" fmla="*/ 2174623 h 2948336"/>
                <a:gd name="connsiteX10" fmla="*/ 72814 w 583035"/>
                <a:gd name="connsiteY10" fmla="*/ 1507728 h 2948336"/>
                <a:gd name="connsiteX0" fmla="*/ 72814 w 583035"/>
                <a:gd name="connsiteY0" fmla="*/ 1507728 h 2948336"/>
                <a:gd name="connsiteX1" fmla="*/ 80755 w 583035"/>
                <a:gd name="connsiteY1" fmla="*/ 941135 h 2948336"/>
                <a:gd name="connsiteX2" fmla="*/ 28364 w 583035"/>
                <a:gd name="connsiteY2" fmla="*/ 0 h 2948336"/>
                <a:gd name="connsiteX3" fmla="*/ 552241 w 583035"/>
                <a:gd name="connsiteY3" fmla="*/ 4510 h 2948336"/>
                <a:gd name="connsiteX4" fmla="*/ 499855 w 583035"/>
                <a:gd name="connsiteY4" fmla="*/ 469648 h 2948336"/>
                <a:gd name="connsiteX5" fmla="*/ 495092 w 583035"/>
                <a:gd name="connsiteY5" fmla="*/ 1236410 h 2948336"/>
                <a:gd name="connsiteX6" fmla="*/ 447464 w 583035"/>
                <a:gd name="connsiteY6" fmla="*/ 1755378 h 2948336"/>
                <a:gd name="connsiteX7" fmla="*/ 471280 w 583035"/>
                <a:gd name="connsiteY7" fmla="*/ 2488947 h 2948336"/>
                <a:gd name="connsiteX8" fmla="*/ 380789 w 583035"/>
                <a:gd name="connsiteY8" fmla="*/ 2942431 h 2948336"/>
                <a:gd name="connsiteX9" fmla="*/ 185530 w 583035"/>
                <a:gd name="connsiteY9" fmla="*/ 2174623 h 2948336"/>
                <a:gd name="connsiteX10" fmla="*/ 72814 w 583035"/>
                <a:gd name="connsiteY10" fmla="*/ 1507728 h 2948336"/>
                <a:gd name="connsiteX0" fmla="*/ 72814 w 583035"/>
                <a:gd name="connsiteY0" fmla="*/ 1507728 h 2948186"/>
                <a:gd name="connsiteX1" fmla="*/ 80755 w 583035"/>
                <a:gd name="connsiteY1" fmla="*/ 941135 h 2948186"/>
                <a:gd name="connsiteX2" fmla="*/ 28364 w 583035"/>
                <a:gd name="connsiteY2" fmla="*/ 0 h 2948186"/>
                <a:gd name="connsiteX3" fmla="*/ 552241 w 583035"/>
                <a:gd name="connsiteY3" fmla="*/ 4510 h 2948186"/>
                <a:gd name="connsiteX4" fmla="*/ 499855 w 583035"/>
                <a:gd name="connsiteY4" fmla="*/ 469648 h 2948186"/>
                <a:gd name="connsiteX5" fmla="*/ 495092 w 583035"/>
                <a:gd name="connsiteY5" fmla="*/ 1236410 h 2948186"/>
                <a:gd name="connsiteX6" fmla="*/ 447464 w 583035"/>
                <a:gd name="connsiteY6" fmla="*/ 1755378 h 2948186"/>
                <a:gd name="connsiteX7" fmla="*/ 471280 w 583035"/>
                <a:gd name="connsiteY7" fmla="*/ 2488947 h 2948186"/>
                <a:gd name="connsiteX8" fmla="*/ 380789 w 583035"/>
                <a:gd name="connsiteY8" fmla="*/ 2942431 h 2948186"/>
                <a:gd name="connsiteX9" fmla="*/ 185530 w 583035"/>
                <a:gd name="connsiteY9" fmla="*/ 2174623 h 2948186"/>
                <a:gd name="connsiteX10" fmla="*/ 72814 w 583035"/>
                <a:gd name="connsiteY10" fmla="*/ 1507728 h 2948186"/>
                <a:gd name="connsiteX0" fmla="*/ 72814 w 583035"/>
                <a:gd name="connsiteY0" fmla="*/ 1507728 h 2954798"/>
                <a:gd name="connsiteX1" fmla="*/ 80755 w 583035"/>
                <a:gd name="connsiteY1" fmla="*/ 941135 h 2954798"/>
                <a:gd name="connsiteX2" fmla="*/ 28364 w 583035"/>
                <a:gd name="connsiteY2" fmla="*/ 0 h 2954798"/>
                <a:gd name="connsiteX3" fmla="*/ 552241 w 583035"/>
                <a:gd name="connsiteY3" fmla="*/ 4510 h 2954798"/>
                <a:gd name="connsiteX4" fmla="*/ 499855 w 583035"/>
                <a:gd name="connsiteY4" fmla="*/ 469648 h 2954798"/>
                <a:gd name="connsiteX5" fmla="*/ 495092 w 583035"/>
                <a:gd name="connsiteY5" fmla="*/ 1236410 h 2954798"/>
                <a:gd name="connsiteX6" fmla="*/ 447464 w 583035"/>
                <a:gd name="connsiteY6" fmla="*/ 1755378 h 2954798"/>
                <a:gd name="connsiteX7" fmla="*/ 499855 w 583035"/>
                <a:gd name="connsiteY7" fmla="*/ 2588960 h 2954798"/>
                <a:gd name="connsiteX8" fmla="*/ 380789 w 583035"/>
                <a:gd name="connsiteY8" fmla="*/ 2942431 h 2954798"/>
                <a:gd name="connsiteX9" fmla="*/ 185530 w 583035"/>
                <a:gd name="connsiteY9" fmla="*/ 2174623 h 2954798"/>
                <a:gd name="connsiteX10" fmla="*/ 72814 w 583035"/>
                <a:gd name="connsiteY10" fmla="*/ 1507728 h 2954798"/>
                <a:gd name="connsiteX0" fmla="*/ 72814 w 583035"/>
                <a:gd name="connsiteY0" fmla="*/ 1507728 h 2954798"/>
                <a:gd name="connsiteX1" fmla="*/ 80755 w 583035"/>
                <a:gd name="connsiteY1" fmla="*/ 941135 h 2954798"/>
                <a:gd name="connsiteX2" fmla="*/ 28364 w 583035"/>
                <a:gd name="connsiteY2" fmla="*/ 0 h 2954798"/>
                <a:gd name="connsiteX3" fmla="*/ 552241 w 583035"/>
                <a:gd name="connsiteY3" fmla="*/ 4510 h 2954798"/>
                <a:gd name="connsiteX4" fmla="*/ 499855 w 583035"/>
                <a:gd name="connsiteY4" fmla="*/ 469648 h 2954798"/>
                <a:gd name="connsiteX5" fmla="*/ 495092 w 583035"/>
                <a:gd name="connsiteY5" fmla="*/ 1236410 h 2954798"/>
                <a:gd name="connsiteX6" fmla="*/ 447464 w 583035"/>
                <a:gd name="connsiteY6" fmla="*/ 1755378 h 2954798"/>
                <a:gd name="connsiteX7" fmla="*/ 499855 w 583035"/>
                <a:gd name="connsiteY7" fmla="*/ 2588960 h 2954798"/>
                <a:gd name="connsiteX8" fmla="*/ 380789 w 583035"/>
                <a:gd name="connsiteY8" fmla="*/ 2942431 h 2954798"/>
                <a:gd name="connsiteX9" fmla="*/ 185530 w 583035"/>
                <a:gd name="connsiteY9" fmla="*/ 2174623 h 2954798"/>
                <a:gd name="connsiteX10" fmla="*/ 72814 w 583035"/>
                <a:gd name="connsiteY10" fmla="*/ 1507728 h 2954798"/>
                <a:gd name="connsiteX0" fmla="*/ 72814 w 583035"/>
                <a:gd name="connsiteY0" fmla="*/ 1507728 h 2954440"/>
                <a:gd name="connsiteX1" fmla="*/ 80755 w 583035"/>
                <a:gd name="connsiteY1" fmla="*/ 941135 h 2954440"/>
                <a:gd name="connsiteX2" fmla="*/ 28364 w 583035"/>
                <a:gd name="connsiteY2" fmla="*/ 0 h 2954440"/>
                <a:gd name="connsiteX3" fmla="*/ 552241 w 583035"/>
                <a:gd name="connsiteY3" fmla="*/ 4510 h 2954440"/>
                <a:gd name="connsiteX4" fmla="*/ 499855 w 583035"/>
                <a:gd name="connsiteY4" fmla="*/ 469648 h 2954440"/>
                <a:gd name="connsiteX5" fmla="*/ 495092 w 583035"/>
                <a:gd name="connsiteY5" fmla="*/ 1236410 h 2954440"/>
                <a:gd name="connsiteX6" fmla="*/ 447464 w 583035"/>
                <a:gd name="connsiteY6" fmla="*/ 1755378 h 2954440"/>
                <a:gd name="connsiteX7" fmla="*/ 499855 w 583035"/>
                <a:gd name="connsiteY7" fmla="*/ 2588960 h 2954440"/>
                <a:gd name="connsiteX8" fmla="*/ 380789 w 583035"/>
                <a:gd name="connsiteY8" fmla="*/ 2942431 h 2954440"/>
                <a:gd name="connsiteX9" fmla="*/ 162670 w 583035"/>
                <a:gd name="connsiteY9" fmla="*/ 2182243 h 2954440"/>
                <a:gd name="connsiteX10" fmla="*/ 72814 w 583035"/>
                <a:gd name="connsiteY10" fmla="*/ 1507728 h 2954440"/>
                <a:gd name="connsiteX0" fmla="*/ 72814 w 583035"/>
                <a:gd name="connsiteY0" fmla="*/ 1507728 h 2954564"/>
                <a:gd name="connsiteX1" fmla="*/ 80755 w 583035"/>
                <a:gd name="connsiteY1" fmla="*/ 941135 h 2954564"/>
                <a:gd name="connsiteX2" fmla="*/ 28364 w 583035"/>
                <a:gd name="connsiteY2" fmla="*/ 0 h 2954564"/>
                <a:gd name="connsiteX3" fmla="*/ 552241 w 583035"/>
                <a:gd name="connsiteY3" fmla="*/ 4510 h 2954564"/>
                <a:gd name="connsiteX4" fmla="*/ 499855 w 583035"/>
                <a:gd name="connsiteY4" fmla="*/ 469648 h 2954564"/>
                <a:gd name="connsiteX5" fmla="*/ 495092 w 583035"/>
                <a:gd name="connsiteY5" fmla="*/ 1236410 h 2954564"/>
                <a:gd name="connsiteX6" fmla="*/ 462704 w 583035"/>
                <a:gd name="connsiteY6" fmla="*/ 1793478 h 2954564"/>
                <a:gd name="connsiteX7" fmla="*/ 499855 w 583035"/>
                <a:gd name="connsiteY7" fmla="*/ 2588960 h 2954564"/>
                <a:gd name="connsiteX8" fmla="*/ 380789 w 583035"/>
                <a:gd name="connsiteY8" fmla="*/ 2942431 h 2954564"/>
                <a:gd name="connsiteX9" fmla="*/ 162670 w 583035"/>
                <a:gd name="connsiteY9" fmla="*/ 2182243 h 2954564"/>
                <a:gd name="connsiteX10" fmla="*/ 72814 w 583035"/>
                <a:gd name="connsiteY10" fmla="*/ 1507728 h 2954564"/>
                <a:gd name="connsiteX0" fmla="*/ 72814 w 583035"/>
                <a:gd name="connsiteY0" fmla="*/ 1507728 h 2945411"/>
                <a:gd name="connsiteX1" fmla="*/ 80755 w 583035"/>
                <a:gd name="connsiteY1" fmla="*/ 941135 h 2945411"/>
                <a:gd name="connsiteX2" fmla="*/ 28364 w 583035"/>
                <a:gd name="connsiteY2" fmla="*/ 0 h 2945411"/>
                <a:gd name="connsiteX3" fmla="*/ 552241 w 583035"/>
                <a:gd name="connsiteY3" fmla="*/ 4510 h 2945411"/>
                <a:gd name="connsiteX4" fmla="*/ 499855 w 583035"/>
                <a:gd name="connsiteY4" fmla="*/ 469648 h 2945411"/>
                <a:gd name="connsiteX5" fmla="*/ 495092 w 583035"/>
                <a:gd name="connsiteY5" fmla="*/ 1236410 h 2945411"/>
                <a:gd name="connsiteX6" fmla="*/ 462704 w 583035"/>
                <a:gd name="connsiteY6" fmla="*/ 1793478 h 2945411"/>
                <a:gd name="connsiteX7" fmla="*/ 423655 w 583035"/>
                <a:gd name="connsiteY7" fmla="*/ 2421320 h 2945411"/>
                <a:gd name="connsiteX8" fmla="*/ 380789 w 583035"/>
                <a:gd name="connsiteY8" fmla="*/ 2942431 h 2945411"/>
                <a:gd name="connsiteX9" fmla="*/ 162670 w 583035"/>
                <a:gd name="connsiteY9" fmla="*/ 2182243 h 2945411"/>
                <a:gd name="connsiteX10" fmla="*/ 72814 w 583035"/>
                <a:gd name="connsiteY10" fmla="*/ 1507728 h 2945411"/>
                <a:gd name="connsiteX0" fmla="*/ 72814 w 583035"/>
                <a:gd name="connsiteY0" fmla="*/ 1507728 h 2947772"/>
                <a:gd name="connsiteX1" fmla="*/ 80755 w 583035"/>
                <a:gd name="connsiteY1" fmla="*/ 941135 h 2947772"/>
                <a:gd name="connsiteX2" fmla="*/ 28364 w 583035"/>
                <a:gd name="connsiteY2" fmla="*/ 0 h 2947772"/>
                <a:gd name="connsiteX3" fmla="*/ 552241 w 583035"/>
                <a:gd name="connsiteY3" fmla="*/ 4510 h 2947772"/>
                <a:gd name="connsiteX4" fmla="*/ 499855 w 583035"/>
                <a:gd name="connsiteY4" fmla="*/ 469648 h 2947772"/>
                <a:gd name="connsiteX5" fmla="*/ 495092 w 583035"/>
                <a:gd name="connsiteY5" fmla="*/ 1236410 h 2947772"/>
                <a:gd name="connsiteX6" fmla="*/ 462704 w 583035"/>
                <a:gd name="connsiteY6" fmla="*/ 1793478 h 2947772"/>
                <a:gd name="connsiteX7" fmla="*/ 423655 w 583035"/>
                <a:gd name="connsiteY7" fmla="*/ 2421320 h 2947772"/>
                <a:gd name="connsiteX8" fmla="*/ 380789 w 583035"/>
                <a:gd name="connsiteY8" fmla="*/ 2942431 h 2947772"/>
                <a:gd name="connsiteX9" fmla="*/ 162670 w 583035"/>
                <a:gd name="connsiteY9" fmla="*/ 2182243 h 2947772"/>
                <a:gd name="connsiteX10" fmla="*/ 72814 w 583035"/>
                <a:gd name="connsiteY10" fmla="*/ 1507728 h 2947772"/>
                <a:gd name="connsiteX0" fmla="*/ 44452 w 554673"/>
                <a:gd name="connsiteY0" fmla="*/ 1507728 h 2947772"/>
                <a:gd name="connsiteX1" fmla="*/ 52393 w 554673"/>
                <a:gd name="connsiteY1" fmla="*/ 941135 h 2947772"/>
                <a:gd name="connsiteX2" fmla="*/ 2 w 554673"/>
                <a:gd name="connsiteY2" fmla="*/ 0 h 2947772"/>
                <a:gd name="connsiteX3" fmla="*/ 523879 w 554673"/>
                <a:gd name="connsiteY3" fmla="*/ 4510 h 2947772"/>
                <a:gd name="connsiteX4" fmla="*/ 471493 w 554673"/>
                <a:gd name="connsiteY4" fmla="*/ 469648 h 2947772"/>
                <a:gd name="connsiteX5" fmla="*/ 466730 w 554673"/>
                <a:gd name="connsiteY5" fmla="*/ 1236410 h 2947772"/>
                <a:gd name="connsiteX6" fmla="*/ 434342 w 554673"/>
                <a:gd name="connsiteY6" fmla="*/ 1793478 h 2947772"/>
                <a:gd name="connsiteX7" fmla="*/ 395293 w 554673"/>
                <a:gd name="connsiteY7" fmla="*/ 2421320 h 2947772"/>
                <a:gd name="connsiteX8" fmla="*/ 352427 w 554673"/>
                <a:gd name="connsiteY8" fmla="*/ 2942431 h 2947772"/>
                <a:gd name="connsiteX9" fmla="*/ 134308 w 554673"/>
                <a:gd name="connsiteY9" fmla="*/ 2182243 h 2947772"/>
                <a:gd name="connsiteX10" fmla="*/ 44452 w 554673"/>
                <a:gd name="connsiteY10" fmla="*/ 1507728 h 2947772"/>
                <a:gd name="connsiteX0" fmla="*/ 44452 w 523879"/>
                <a:gd name="connsiteY0" fmla="*/ 1507728 h 2947772"/>
                <a:gd name="connsiteX1" fmla="*/ 52393 w 523879"/>
                <a:gd name="connsiteY1" fmla="*/ 941135 h 2947772"/>
                <a:gd name="connsiteX2" fmla="*/ 2 w 523879"/>
                <a:gd name="connsiteY2" fmla="*/ 0 h 2947772"/>
                <a:gd name="connsiteX3" fmla="*/ 523879 w 523879"/>
                <a:gd name="connsiteY3" fmla="*/ 4510 h 2947772"/>
                <a:gd name="connsiteX4" fmla="*/ 471493 w 523879"/>
                <a:gd name="connsiteY4" fmla="*/ 469648 h 2947772"/>
                <a:gd name="connsiteX5" fmla="*/ 466730 w 523879"/>
                <a:gd name="connsiteY5" fmla="*/ 1236410 h 2947772"/>
                <a:gd name="connsiteX6" fmla="*/ 434342 w 523879"/>
                <a:gd name="connsiteY6" fmla="*/ 1793478 h 2947772"/>
                <a:gd name="connsiteX7" fmla="*/ 395293 w 523879"/>
                <a:gd name="connsiteY7" fmla="*/ 2421320 h 2947772"/>
                <a:gd name="connsiteX8" fmla="*/ 352427 w 523879"/>
                <a:gd name="connsiteY8" fmla="*/ 2942431 h 2947772"/>
                <a:gd name="connsiteX9" fmla="*/ 134308 w 523879"/>
                <a:gd name="connsiteY9" fmla="*/ 2182243 h 2947772"/>
                <a:gd name="connsiteX10" fmla="*/ 44452 w 523879"/>
                <a:gd name="connsiteY10" fmla="*/ 1507728 h 2947772"/>
                <a:gd name="connsiteX0" fmla="*/ 44452 w 523879"/>
                <a:gd name="connsiteY0" fmla="*/ 1507728 h 2947772"/>
                <a:gd name="connsiteX1" fmla="*/ 52393 w 523879"/>
                <a:gd name="connsiteY1" fmla="*/ 941135 h 2947772"/>
                <a:gd name="connsiteX2" fmla="*/ 2 w 523879"/>
                <a:gd name="connsiteY2" fmla="*/ 0 h 2947772"/>
                <a:gd name="connsiteX3" fmla="*/ 523879 w 523879"/>
                <a:gd name="connsiteY3" fmla="*/ 4510 h 2947772"/>
                <a:gd name="connsiteX4" fmla="*/ 448633 w 523879"/>
                <a:gd name="connsiteY4" fmla="*/ 629668 h 2947772"/>
                <a:gd name="connsiteX5" fmla="*/ 466730 w 523879"/>
                <a:gd name="connsiteY5" fmla="*/ 1236410 h 2947772"/>
                <a:gd name="connsiteX6" fmla="*/ 434342 w 523879"/>
                <a:gd name="connsiteY6" fmla="*/ 1793478 h 2947772"/>
                <a:gd name="connsiteX7" fmla="*/ 395293 w 523879"/>
                <a:gd name="connsiteY7" fmla="*/ 2421320 h 2947772"/>
                <a:gd name="connsiteX8" fmla="*/ 352427 w 523879"/>
                <a:gd name="connsiteY8" fmla="*/ 2942431 h 2947772"/>
                <a:gd name="connsiteX9" fmla="*/ 134308 w 523879"/>
                <a:gd name="connsiteY9" fmla="*/ 2182243 h 2947772"/>
                <a:gd name="connsiteX10" fmla="*/ 44452 w 523879"/>
                <a:gd name="connsiteY10" fmla="*/ 1507728 h 2947772"/>
                <a:gd name="connsiteX0" fmla="*/ 44452 w 523879"/>
                <a:gd name="connsiteY0" fmla="*/ 1507728 h 2947772"/>
                <a:gd name="connsiteX1" fmla="*/ 52393 w 523879"/>
                <a:gd name="connsiteY1" fmla="*/ 941135 h 2947772"/>
                <a:gd name="connsiteX2" fmla="*/ 2 w 523879"/>
                <a:gd name="connsiteY2" fmla="*/ 0 h 2947772"/>
                <a:gd name="connsiteX3" fmla="*/ 523879 w 523879"/>
                <a:gd name="connsiteY3" fmla="*/ 4510 h 2947772"/>
                <a:gd name="connsiteX4" fmla="*/ 479113 w 523879"/>
                <a:gd name="connsiteY4" fmla="*/ 644908 h 2947772"/>
                <a:gd name="connsiteX5" fmla="*/ 466730 w 523879"/>
                <a:gd name="connsiteY5" fmla="*/ 1236410 h 2947772"/>
                <a:gd name="connsiteX6" fmla="*/ 434342 w 523879"/>
                <a:gd name="connsiteY6" fmla="*/ 1793478 h 2947772"/>
                <a:gd name="connsiteX7" fmla="*/ 395293 w 523879"/>
                <a:gd name="connsiteY7" fmla="*/ 2421320 h 2947772"/>
                <a:gd name="connsiteX8" fmla="*/ 352427 w 523879"/>
                <a:gd name="connsiteY8" fmla="*/ 2942431 h 2947772"/>
                <a:gd name="connsiteX9" fmla="*/ 134308 w 523879"/>
                <a:gd name="connsiteY9" fmla="*/ 2182243 h 2947772"/>
                <a:gd name="connsiteX10" fmla="*/ 44452 w 523879"/>
                <a:gd name="connsiteY10" fmla="*/ 1507728 h 2947772"/>
                <a:gd name="connsiteX0" fmla="*/ 44452 w 523879"/>
                <a:gd name="connsiteY0" fmla="*/ 1507728 h 2947772"/>
                <a:gd name="connsiteX1" fmla="*/ 52393 w 523879"/>
                <a:gd name="connsiteY1" fmla="*/ 941135 h 2947772"/>
                <a:gd name="connsiteX2" fmla="*/ 2 w 523879"/>
                <a:gd name="connsiteY2" fmla="*/ 0 h 2947772"/>
                <a:gd name="connsiteX3" fmla="*/ 523879 w 523879"/>
                <a:gd name="connsiteY3" fmla="*/ 4510 h 2947772"/>
                <a:gd name="connsiteX4" fmla="*/ 479113 w 523879"/>
                <a:gd name="connsiteY4" fmla="*/ 644908 h 2947772"/>
                <a:gd name="connsiteX5" fmla="*/ 436250 w 523879"/>
                <a:gd name="connsiteY5" fmla="*/ 1251650 h 2947772"/>
                <a:gd name="connsiteX6" fmla="*/ 434342 w 523879"/>
                <a:gd name="connsiteY6" fmla="*/ 1793478 h 2947772"/>
                <a:gd name="connsiteX7" fmla="*/ 395293 w 523879"/>
                <a:gd name="connsiteY7" fmla="*/ 2421320 h 2947772"/>
                <a:gd name="connsiteX8" fmla="*/ 352427 w 523879"/>
                <a:gd name="connsiteY8" fmla="*/ 2942431 h 2947772"/>
                <a:gd name="connsiteX9" fmla="*/ 134308 w 523879"/>
                <a:gd name="connsiteY9" fmla="*/ 2182243 h 2947772"/>
                <a:gd name="connsiteX10" fmla="*/ 44452 w 523879"/>
                <a:gd name="connsiteY10" fmla="*/ 1507728 h 2947772"/>
                <a:gd name="connsiteX0" fmla="*/ 44452 w 1362079"/>
                <a:gd name="connsiteY0" fmla="*/ 1507728 h 2947772"/>
                <a:gd name="connsiteX1" fmla="*/ 52393 w 1362079"/>
                <a:gd name="connsiteY1" fmla="*/ 941135 h 2947772"/>
                <a:gd name="connsiteX2" fmla="*/ 2 w 1362079"/>
                <a:gd name="connsiteY2" fmla="*/ 0 h 2947772"/>
                <a:gd name="connsiteX3" fmla="*/ 1362079 w 1362079"/>
                <a:gd name="connsiteY3" fmla="*/ 28323 h 2947772"/>
                <a:gd name="connsiteX4" fmla="*/ 479113 w 1362079"/>
                <a:gd name="connsiteY4" fmla="*/ 644908 h 2947772"/>
                <a:gd name="connsiteX5" fmla="*/ 436250 w 1362079"/>
                <a:gd name="connsiteY5" fmla="*/ 1251650 h 2947772"/>
                <a:gd name="connsiteX6" fmla="*/ 434342 w 1362079"/>
                <a:gd name="connsiteY6" fmla="*/ 1793478 h 2947772"/>
                <a:gd name="connsiteX7" fmla="*/ 395293 w 1362079"/>
                <a:gd name="connsiteY7" fmla="*/ 2421320 h 2947772"/>
                <a:gd name="connsiteX8" fmla="*/ 352427 w 1362079"/>
                <a:gd name="connsiteY8" fmla="*/ 2942431 h 2947772"/>
                <a:gd name="connsiteX9" fmla="*/ 134308 w 1362079"/>
                <a:gd name="connsiteY9" fmla="*/ 2182243 h 2947772"/>
                <a:gd name="connsiteX10" fmla="*/ 44452 w 1362079"/>
                <a:gd name="connsiteY10" fmla="*/ 1507728 h 2947772"/>
                <a:gd name="connsiteX0" fmla="*/ 44452 w 1362079"/>
                <a:gd name="connsiteY0" fmla="*/ 1507728 h 2947772"/>
                <a:gd name="connsiteX1" fmla="*/ 52393 w 1362079"/>
                <a:gd name="connsiteY1" fmla="*/ 941135 h 2947772"/>
                <a:gd name="connsiteX2" fmla="*/ 2 w 1362079"/>
                <a:gd name="connsiteY2" fmla="*/ 0 h 2947772"/>
                <a:gd name="connsiteX3" fmla="*/ 1362079 w 1362079"/>
                <a:gd name="connsiteY3" fmla="*/ 28323 h 2947772"/>
                <a:gd name="connsiteX4" fmla="*/ 769625 w 1362079"/>
                <a:gd name="connsiteY4" fmla="*/ 883033 h 2947772"/>
                <a:gd name="connsiteX5" fmla="*/ 436250 w 1362079"/>
                <a:gd name="connsiteY5" fmla="*/ 1251650 h 2947772"/>
                <a:gd name="connsiteX6" fmla="*/ 434342 w 1362079"/>
                <a:gd name="connsiteY6" fmla="*/ 1793478 h 2947772"/>
                <a:gd name="connsiteX7" fmla="*/ 395293 w 1362079"/>
                <a:gd name="connsiteY7" fmla="*/ 2421320 h 2947772"/>
                <a:gd name="connsiteX8" fmla="*/ 352427 w 1362079"/>
                <a:gd name="connsiteY8" fmla="*/ 2942431 h 2947772"/>
                <a:gd name="connsiteX9" fmla="*/ 134308 w 1362079"/>
                <a:gd name="connsiteY9" fmla="*/ 2182243 h 2947772"/>
                <a:gd name="connsiteX10" fmla="*/ 44452 w 1362079"/>
                <a:gd name="connsiteY10" fmla="*/ 1507728 h 2947772"/>
                <a:gd name="connsiteX0" fmla="*/ 44452 w 1362079"/>
                <a:gd name="connsiteY0" fmla="*/ 1507728 h 2947772"/>
                <a:gd name="connsiteX1" fmla="*/ 52393 w 1362079"/>
                <a:gd name="connsiteY1" fmla="*/ 941135 h 2947772"/>
                <a:gd name="connsiteX2" fmla="*/ 2 w 1362079"/>
                <a:gd name="connsiteY2" fmla="*/ 0 h 2947772"/>
                <a:gd name="connsiteX3" fmla="*/ 1362079 w 1362079"/>
                <a:gd name="connsiteY3" fmla="*/ 28323 h 2947772"/>
                <a:gd name="connsiteX4" fmla="*/ 769625 w 1362079"/>
                <a:gd name="connsiteY4" fmla="*/ 883033 h 2947772"/>
                <a:gd name="connsiteX5" fmla="*/ 436250 w 1362079"/>
                <a:gd name="connsiteY5" fmla="*/ 1251650 h 2947772"/>
                <a:gd name="connsiteX6" fmla="*/ 434342 w 1362079"/>
                <a:gd name="connsiteY6" fmla="*/ 1793478 h 2947772"/>
                <a:gd name="connsiteX7" fmla="*/ 395293 w 1362079"/>
                <a:gd name="connsiteY7" fmla="*/ 2421320 h 2947772"/>
                <a:gd name="connsiteX8" fmla="*/ 352427 w 1362079"/>
                <a:gd name="connsiteY8" fmla="*/ 2942431 h 2947772"/>
                <a:gd name="connsiteX9" fmla="*/ 134308 w 1362079"/>
                <a:gd name="connsiteY9" fmla="*/ 2182243 h 2947772"/>
                <a:gd name="connsiteX10" fmla="*/ 44452 w 1362079"/>
                <a:gd name="connsiteY10" fmla="*/ 1507728 h 2947772"/>
                <a:gd name="connsiteX0" fmla="*/ 44452 w 1362079"/>
                <a:gd name="connsiteY0" fmla="*/ 1507728 h 2947772"/>
                <a:gd name="connsiteX1" fmla="*/ 52393 w 1362079"/>
                <a:gd name="connsiteY1" fmla="*/ 941135 h 2947772"/>
                <a:gd name="connsiteX2" fmla="*/ 2 w 1362079"/>
                <a:gd name="connsiteY2" fmla="*/ 0 h 2947772"/>
                <a:gd name="connsiteX3" fmla="*/ 1362079 w 1362079"/>
                <a:gd name="connsiteY3" fmla="*/ 28323 h 2947772"/>
                <a:gd name="connsiteX4" fmla="*/ 769625 w 1362079"/>
                <a:gd name="connsiteY4" fmla="*/ 883033 h 2947772"/>
                <a:gd name="connsiteX5" fmla="*/ 436250 w 1362079"/>
                <a:gd name="connsiteY5" fmla="*/ 1251650 h 2947772"/>
                <a:gd name="connsiteX6" fmla="*/ 434342 w 1362079"/>
                <a:gd name="connsiteY6" fmla="*/ 1793478 h 2947772"/>
                <a:gd name="connsiteX7" fmla="*/ 395293 w 1362079"/>
                <a:gd name="connsiteY7" fmla="*/ 2421320 h 2947772"/>
                <a:gd name="connsiteX8" fmla="*/ 352427 w 1362079"/>
                <a:gd name="connsiteY8" fmla="*/ 2942431 h 2947772"/>
                <a:gd name="connsiteX9" fmla="*/ 134308 w 1362079"/>
                <a:gd name="connsiteY9" fmla="*/ 2182243 h 2947772"/>
                <a:gd name="connsiteX10" fmla="*/ 44452 w 1362079"/>
                <a:gd name="connsiteY10" fmla="*/ 1507728 h 2947772"/>
                <a:gd name="connsiteX0" fmla="*/ 44452 w 1362079"/>
                <a:gd name="connsiteY0" fmla="*/ 1507728 h 2947772"/>
                <a:gd name="connsiteX1" fmla="*/ 52393 w 1362079"/>
                <a:gd name="connsiteY1" fmla="*/ 941135 h 2947772"/>
                <a:gd name="connsiteX2" fmla="*/ 2 w 1362079"/>
                <a:gd name="connsiteY2" fmla="*/ 0 h 2947772"/>
                <a:gd name="connsiteX3" fmla="*/ 1362079 w 1362079"/>
                <a:gd name="connsiteY3" fmla="*/ 28323 h 2947772"/>
                <a:gd name="connsiteX4" fmla="*/ 774387 w 1362079"/>
                <a:gd name="connsiteY4" fmla="*/ 949708 h 2947772"/>
                <a:gd name="connsiteX5" fmla="*/ 436250 w 1362079"/>
                <a:gd name="connsiteY5" fmla="*/ 1251650 h 2947772"/>
                <a:gd name="connsiteX6" fmla="*/ 434342 w 1362079"/>
                <a:gd name="connsiteY6" fmla="*/ 1793478 h 2947772"/>
                <a:gd name="connsiteX7" fmla="*/ 395293 w 1362079"/>
                <a:gd name="connsiteY7" fmla="*/ 2421320 h 2947772"/>
                <a:gd name="connsiteX8" fmla="*/ 352427 w 1362079"/>
                <a:gd name="connsiteY8" fmla="*/ 2942431 h 2947772"/>
                <a:gd name="connsiteX9" fmla="*/ 134308 w 1362079"/>
                <a:gd name="connsiteY9" fmla="*/ 2182243 h 2947772"/>
                <a:gd name="connsiteX10" fmla="*/ 44452 w 1362079"/>
                <a:gd name="connsiteY10" fmla="*/ 1507728 h 2947772"/>
                <a:gd name="connsiteX0" fmla="*/ 44452 w 1362079"/>
                <a:gd name="connsiteY0" fmla="*/ 1507728 h 2947772"/>
                <a:gd name="connsiteX1" fmla="*/ 52393 w 1362079"/>
                <a:gd name="connsiteY1" fmla="*/ 941135 h 2947772"/>
                <a:gd name="connsiteX2" fmla="*/ 2 w 1362079"/>
                <a:gd name="connsiteY2" fmla="*/ 0 h 2947772"/>
                <a:gd name="connsiteX3" fmla="*/ 1362079 w 1362079"/>
                <a:gd name="connsiteY3" fmla="*/ 28323 h 2947772"/>
                <a:gd name="connsiteX4" fmla="*/ 774387 w 1362079"/>
                <a:gd name="connsiteY4" fmla="*/ 949708 h 2947772"/>
                <a:gd name="connsiteX5" fmla="*/ 493400 w 1362079"/>
                <a:gd name="connsiteY5" fmla="*/ 1394525 h 2947772"/>
                <a:gd name="connsiteX6" fmla="*/ 434342 w 1362079"/>
                <a:gd name="connsiteY6" fmla="*/ 1793478 h 2947772"/>
                <a:gd name="connsiteX7" fmla="*/ 395293 w 1362079"/>
                <a:gd name="connsiteY7" fmla="*/ 2421320 h 2947772"/>
                <a:gd name="connsiteX8" fmla="*/ 352427 w 1362079"/>
                <a:gd name="connsiteY8" fmla="*/ 2942431 h 2947772"/>
                <a:gd name="connsiteX9" fmla="*/ 134308 w 1362079"/>
                <a:gd name="connsiteY9" fmla="*/ 2182243 h 2947772"/>
                <a:gd name="connsiteX10" fmla="*/ 44452 w 1362079"/>
                <a:gd name="connsiteY10" fmla="*/ 1507728 h 2947772"/>
                <a:gd name="connsiteX0" fmla="*/ 44452 w 1362079"/>
                <a:gd name="connsiteY0" fmla="*/ 1507728 h 2992281"/>
                <a:gd name="connsiteX1" fmla="*/ 52393 w 1362079"/>
                <a:gd name="connsiteY1" fmla="*/ 941135 h 2992281"/>
                <a:gd name="connsiteX2" fmla="*/ 2 w 1362079"/>
                <a:gd name="connsiteY2" fmla="*/ 0 h 2992281"/>
                <a:gd name="connsiteX3" fmla="*/ 1362079 w 1362079"/>
                <a:gd name="connsiteY3" fmla="*/ 28323 h 2992281"/>
                <a:gd name="connsiteX4" fmla="*/ 774387 w 1362079"/>
                <a:gd name="connsiteY4" fmla="*/ 949708 h 2992281"/>
                <a:gd name="connsiteX5" fmla="*/ 493400 w 1362079"/>
                <a:gd name="connsiteY5" fmla="*/ 1394525 h 2992281"/>
                <a:gd name="connsiteX6" fmla="*/ 434342 w 1362079"/>
                <a:gd name="connsiteY6" fmla="*/ 1793478 h 2992281"/>
                <a:gd name="connsiteX7" fmla="*/ 395293 w 1362079"/>
                <a:gd name="connsiteY7" fmla="*/ 2421320 h 2992281"/>
                <a:gd name="connsiteX8" fmla="*/ 467264 w 1362079"/>
                <a:gd name="connsiteY8" fmla="*/ 2987368 h 2992281"/>
                <a:gd name="connsiteX9" fmla="*/ 134308 w 1362079"/>
                <a:gd name="connsiteY9" fmla="*/ 2182243 h 2992281"/>
                <a:gd name="connsiteX10" fmla="*/ 44452 w 1362079"/>
                <a:gd name="connsiteY10" fmla="*/ 1507728 h 2992281"/>
                <a:gd name="connsiteX0" fmla="*/ 44452 w 1362079"/>
                <a:gd name="connsiteY0" fmla="*/ 1507728 h 2994962"/>
                <a:gd name="connsiteX1" fmla="*/ 52393 w 1362079"/>
                <a:gd name="connsiteY1" fmla="*/ 941135 h 2994962"/>
                <a:gd name="connsiteX2" fmla="*/ 2 w 1362079"/>
                <a:gd name="connsiteY2" fmla="*/ 0 h 2994962"/>
                <a:gd name="connsiteX3" fmla="*/ 1362079 w 1362079"/>
                <a:gd name="connsiteY3" fmla="*/ 28323 h 2994962"/>
                <a:gd name="connsiteX4" fmla="*/ 774387 w 1362079"/>
                <a:gd name="connsiteY4" fmla="*/ 949708 h 2994962"/>
                <a:gd name="connsiteX5" fmla="*/ 493400 w 1362079"/>
                <a:gd name="connsiteY5" fmla="*/ 1394525 h 2994962"/>
                <a:gd name="connsiteX6" fmla="*/ 434342 w 1362079"/>
                <a:gd name="connsiteY6" fmla="*/ 1793478 h 2994962"/>
                <a:gd name="connsiteX7" fmla="*/ 380315 w 1362079"/>
                <a:gd name="connsiteY7" fmla="*/ 2541150 h 2994962"/>
                <a:gd name="connsiteX8" fmla="*/ 467264 w 1362079"/>
                <a:gd name="connsiteY8" fmla="*/ 2987368 h 2994962"/>
                <a:gd name="connsiteX9" fmla="*/ 134308 w 1362079"/>
                <a:gd name="connsiteY9" fmla="*/ 2182243 h 2994962"/>
                <a:gd name="connsiteX10" fmla="*/ 44452 w 1362079"/>
                <a:gd name="connsiteY10" fmla="*/ 1507728 h 2994962"/>
                <a:gd name="connsiteX0" fmla="*/ 44452 w 1362079"/>
                <a:gd name="connsiteY0" fmla="*/ 1507728 h 2989106"/>
                <a:gd name="connsiteX1" fmla="*/ 52393 w 1362079"/>
                <a:gd name="connsiteY1" fmla="*/ 941135 h 2989106"/>
                <a:gd name="connsiteX2" fmla="*/ 2 w 1362079"/>
                <a:gd name="connsiteY2" fmla="*/ 0 h 2989106"/>
                <a:gd name="connsiteX3" fmla="*/ 1362079 w 1362079"/>
                <a:gd name="connsiteY3" fmla="*/ 28323 h 2989106"/>
                <a:gd name="connsiteX4" fmla="*/ 774387 w 1362079"/>
                <a:gd name="connsiteY4" fmla="*/ 949708 h 2989106"/>
                <a:gd name="connsiteX5" fmla="*/ 493400 w 1362079"/>
                <a:gd name="connsiteY5" fmla="*/ 1394525 h 2989106"/>
                <a:gd name="connsiteX6" fmla="*/ 434342 w 1362079"/>
                <a:gd name="connsiteY6" fmla="*/ 1793478 h 2989106"/>
                <a:gd name="connsiteX7" fmla="*/ 380315 w 1362079"/>
                <a:gd name="connsiteY7" fmla="*/ 2541150 h 2989106"/>
                <a:gd name="connsiteX8" fmla="*/ 467264 w 1362079"/>
                <a:gd name="connsiteY8" fmla="*/ 2987368 h 2989106"/>
                <a:gd name="connsiteX9" fmla="*/ 134308 w 1362079"/>
                <a:gd name="connsiteY9" fmla="*/ 2182243 h 2989106"/>
                <a:gd name="connsiteX10" fmla="*/ 44452 w 1362079"/>
                <a:gd name="connsiteY10" fmla="*/ 1507728 h 2989106"/>
                <a:gd name="connsiteX0" fmla="*/ 44452 w 1362079"/>
                <a:gd name="connsiteY0" fmla="*/ 1507728 h 3009032"/>
                <a:gd name="connsiteX1" fmla="*/ 52393 w 1362079"/>
                <a:gd name="connsiteY1" fmla="*/ 941135 h 3009032"/>
                <a:gd name="connsiteX2" fmla="*/ 2 w 1362079"/>
                <a:gd name="connsiteY2" fmla="*/ 0 h 3009032"/>
                <a:gd name="connsiteX3" fmla="*/ 1362079 w 1362079"/>
                <a:gd name="connsiteY3" fmla="*/ 28323 h 3009032"/>
                <a:gd name="connsiteX4" fmla="*/ 774387 w 1362079"/>
                <a:gd name="connsiteY4" fmla="*/ 949708 h 3009032"/>
                <a:gd name="connsiteX5" fmla="*/ 493400 w 1362079"/>
                <a:gd name="connsiteY5" fmla="*/ 1394525 h 3009032"/>
                <a:gd name="connsiteX6" fmla="*/ 434342 w 1362079"/>
                <a:gd name="connsiteY6" fmla="*/ 1793478 h 3009032"/>
                <a:gd name="connsiteX7" fmla="*/ 380315 w 1362079"/>
                <a:gd name="connsiteY7" fmla="*/ 2541150 h 3009032"/>
                <a:gd name="connsiteX8" fmla="*/ 592087 w 1362079"/>
                <a:gd name="connsiteY8" fmla="*/ 3007340 h 3009032"/>
                <a:gd name="connsiteX9" fmla="*/ 134308 w 1362079"/>
                <a:gd name="connsiteY9" fmla="*/ 2182243 h 3009032"/>
                <a:gd name="connsiteX10" fmla="*/ 44452 w 1362079"/>
                <a:gd name="connsiteY10" fmla="*/ 1507728 h 3009032"/>
                <a:gd name="connsiteX0" fmla="*/ 44452 w 1362079"/>
                <a:gd name="connsiteY0" fmla="*/ 1507728 h 3007363"/>
                <a:gd name="connsiteX1" fmla="*/ 52393 w 1362079"/>
                <a:gd name="connsiteY1" fmla="*/ 941135 h 3007363"/>
                <a:gd name="connsiteX2" fmla="*/ 2 w 1362079"/>
                <a:gd name="connsiteY2" fmla="*/ 0 h 3007363"/>
                <a:gd name="connsiteX3" fmla="*/ 1362079 w 1362079"/>
                <a:gd name="connsiteY3" fmla="*/ 28323 h 3007363"/>
                <a:gd name="connsiteX4" fmla="*/ 774387 w 1362079"/>
                <a:gd name="connsiteY4" fmla="*/ 949708 h 3007363"/>
                <a:gd name="connsiteX5" fmla="*/ 493400 w 1362079"/>
                <a:gd name="connsiteY5" fmla="*/ 1394525 h 3007363"/>
                <a:gd name="connsiteX6" fmla="*/ 434342 w 1362079"/>
                <a:gd name="connsiteY6" fmla="*/ 1793478 h 3007363"/>
                <a:gd name="connsiteX7" fmla="*/ 380315 w 1362079"/>
                <a:gd name="connsiteY7" fmla="*/ 2541150 h 3007363"/>
                <a:gd name="connsiteX8" fmla="*/ 592087 w 1362079"/>
                <a:gd name="connsiteY8" fmla="*/ 3007340 h 3007363"/>
                <a:gd name="connsiteX9" fmla="*/ 234166 w 1362079"/>
                <a:gd name="connsiteY9" fmla="*/ 2556712 h 3007363"/>
                <a:gd name="connsiteX10" fmla="*/ 44452 w 1362079"/>
                <a:gd name="connsiteY10" fmla="*/ 1507728 h 3007363"/>
                <a:gd name="connsiteX0" fmla="*/ 44452 w 1362079"/>
                <a:gd name="connsiteY0" fmla="*/ 1507728 h 2987394"/>
                <a:gd name="connsiteX1" fmla="*/ 52393 w 1362079"/>
                <a:gd name="connsiteY1" fmla="*/ 941135 h 2987394"/>
                <a:gd name="connsiteX2" fmla="*/ 2 w 1362079"/>
                <a:gd name="connsiteY2" fmla="*/ 0 h 2987394"/>
                <a:gd name="connsiteX3" fmla="*/ 1362079 w 1362079"/>
                <a:gd name="connsiteY3" fmla="*/ 28323 h 2987394"/>
                <a:gd name="connsiteX4" fmla="*/ 774387 w 1362079"/>
                <a:gd name="connsiteY4" fmla="*/ 949708 h 2987394"/>
                <a:gd name="connsiteX5" fmla="*/ 493400 w 1362079"/>
                <a:gd name="connsiteY5" fmla="*/ 1394525 h 2987394"/>
                <a:gd name="connsiteX6" fmla="*/ 434342 w 1362079"/>
                <a:gd name="connsiteY6" fmla="*/ 1793478 h 2987394"/>
                <a:gd name="connsiteX7" fmla="*/ 380315 w 1362079"/>
                <a:gd name="connsiteY7" fmla="*/ 2541150 h 2987394"/>
                <a:gd name="connsiteX8" fmla="*/ 637023 w 1362079"/>
                <a:gd name="connsiteY8" fmla="*/ 2987368 h 2987394"/>
                <a:gd name="connsiteX9" fmla="*/ 234166 w 1362079"/>
                <a:gd name="connsiteY9" fmla="*/ 2556712 h 2987394"/>
                <a:gd name="connsiteX10" fmla="*/ 44452 w 1362079"/>
                <a:gd name="connsiteY10" fmla="*/ 1507728 h 2987394"/>
                <a:gd name="connsiteX0" fmla="*/ 44452 w 1362079"/>
                <a:gd name="connsiteY0" fmla="*/ 1507728 h 2988823"/>
                <a:gd name="connsiteX1" fmla="*/ 52393 w 1362079"/>
                <a:gd name="connsiteY1" fmla="*/ 941135 h 2988823"/>
                <a:gd name="connsiteX2" fmla="*/ 2 w 1362079"/>
                <a:gd name="connsiteY2" fmla="*/ 0 h 2988823"/>
                <a:gd name="connsiteX3" fmla="*/ 1362079 w 1362079"/>
                <a:gd name="connsiteY3" fmla="*/ 28323 h 2988823"/>
                <a:gd name="connsiteX4" fmla="*/ 774387 w 1362079"/>
                <a:gd name="connsiteY4" fmla="*/ 949708 h 2988823"/>
                <a:gd name="connsiteX5" fmla="*/ 493400 w 1362079"/>
                <a:gd name="connsiteY5" fmla="*/ 1394525 h 2988823"/>
                <a:gd name="connsiteX6" fmla="*/ 434342 w 1362079"/>
                <a:gd name="connsiteY6" fmla="*/ 1793478 h 2988823"/>
                <a:gd name="connsiteX7" fmla="*/ 380315 w 1362079"/>
                <a:gd name="connsiteY7" fmla="*/ 2541150 h 2988823"/>
                <a:gd name="connsiteX8" fmla="*/ 637023 w 1362079"/>
                <a:gd name="connsiteY8" fmla="*/ 2987368 h 2988823"/>
                <a:gd name="connsiteX9" fmla="*/ 234166 w 1362079"/>
                <a:gd name="connsiteY9" fmla="*/ 2556712 h 2988823"/>
                <a:gd name="connsiteX10" fmla="*/ 44452 w 1362079"/>
                <a:gd name="connsiteY10" fmla="*/ 1507728 h 2988823"/>
                <a:gd name="connsiteX0" fmla="*/ 44452 w 1362079"/>
                <a:gd name="connsiteY0" fmla="*/ 1507728 h 2978895"/>
                <a:gd name="connsiteX1" fmla="*/ 52393 w 1362079"/>
                <a:gd name="connsiteY1" fmla="*/ 941135 h 2978895"/>
                <a:gd name="connsiteX2" fmla="*/ 2 w 1362079"/>
                <a:gd name="connsiteY2" fmla="*/ 0 h 2978895"/>
                <a:gd name="connsiteX3" fmla="*/ 1362079 w 1362079"/>
                <a:gd name="connsiteY3" fmla="*/ 28323 h 2978895"/>
                <a:gd name="connsiteX4" fmla="*/ 774387 w 1362079"/>
                <a:gd name="connsiteY4" fmla="*/ 949708 h 2978895"/>
                <a:gd name="connsiteX5" fmla="*/ 493400 w 1362079"/>
                <a:gd name="connsiteY5" fmla="*/ 1394525 h 2978895"/>
                <a:gd name="connsiteX6" fmla="*/ 434342 w 1362079"/>
                <a:gd name="connsiteY6" fmla="*/ 1793478 h 2978895"/>
                <a:gd name="connsiteX7" fmla="*/ 380315 w 1362079"/>
                <a:gd name="connsiteY7" fmla="*/ 2541150 h 2978895"/>
                <a:gd name="connsiteX8" fmla="*/ 612059 w 1362079"/>
                <a:gd name="connsiteY8" fmla="*/ 2977383 h 2978895"/>
                <a:gd name="connsiteX9" fmla="*/ 234166 w 1362079"/>
                <a:gd name="connsiteY9" fmla="*/ 2556712 h 2978895"/>
                <a:gd name="connsiteX10" fmla="*/ 44452 w 1362079"/>
                <a:gd name="connsiteY10" fmla="*/ 1507728 h 2978895"/>
                <a:gd name="connsiteX0" fmla="*/ 44452 w 1362079"/>
                <a:gd name="connsiteY0" fmla="*/ 1507728 h 2983422"/>
                <a:gd name="connsiteX1" fmla="*/ 52393 w 1362079"/>
                <a:gd name="connsiteY1" fmla="*/ 941135 h 2983422"/>
                <a:gd name="connsiteX2" fmla="*/ 2 w 1362079"/>
                <a:gd name="connsiteY2" fmla="*/ 0 h 2983422"/>
                <a:gd name="connsiteX3" fmla="*/ 1362079 w 1362079"/>
                <a:gd name="connsiteY3" fmla="*/ 28323 h 2983422"/>
                <a:gd name="connsiteX4" fmla="*/ 774387 w 1362079"/>
                <a:gd name="connsiteY4" fmla="*/ 949708 h 2983422"/>
                <a:gd name="connsiteX5" fmla="*/ 493400 w 1362079"/>
                <a:gd name="connsiteY5" fmla="*/ 1394525 h 2983422"/>
                <a:gd name="connsiteX6" fmla="*/ 434342 w 1362079"/>
                <a:gd name="connsiteY6" fmla="*/ 1793478 h 2983422"/>
                <a:gd name="connsiteX7" fmla="*/ 380315 w 1362079"/>
                <a:gd name="connsiteY7" fmla="*/ 2541150 h 2983422"/>
                <a:gd name="connsiteX8" fmla="*/ 612059 w 1362079"/>
                <a:gd name="connsiteY8" fmla="*/ 2977383 h 2983422"/>
                <a:gd name="connsiteX9" fmla="*/ 234166 w 1362079"/>
                <a:gd name="connsiteY9" fmla="*/ 2556712 h 2983422"/>
                <a:gd name="connsiteX10" fmla="*/ 44452 w 1362079"/>
                <a:gd name="connsiteY10" fmla="*/ 1507728 h 2983422"/>
                <a:gd name="connsiteX0" fmla="*/ 44452 w 1362079"/>
                <a:gd name="connsiteY0" fmla="*/ 1507728 h 2992567"/>
                <a:gd name="connsiteX1" fmla="*/ 52393 w 1362079"/>
                <a:gd name="connsiteY1" fmla="*/ 941135 h 2992567"/>
                <a:gd name="connsiteX2" fmla="*/ 2 w 1362079"/>
                <a:gd name="connsiteY2" fmla="*/ 0 h 2992567"/>
                <a:gd name="connsiteX3" fmla="*/ 1362079 w 1362079"/>
                <a:gd name="connsiteY3" fmla="*/ 28323 h 2992567"/>
                <a:gd name="connsiteX4" fmla="*/ 774387 w 1362079"/>
                <a:gd name="connsiteY4" fmla="*/ 949708 h 2992567"/>
                <a:gd name="connsiteX5" fmla="*/ 493400 w 1362079"/>
                <a:gd name="connsiteY5" fmla="*/ 1394525 h 2992567"/>
                <a:gd name="connsiteX6" fmla="*/ 434342 w 1362079"/>
                <a:gd name="connsiteY6" fmla="*/ 1793478 h 2992567"/>
                <a:gd name="connsiteX7" fmla="*/ 380315 w 1362079"/>
                <a:gd name="connsiteY7" fmla="*/ 2541150 h 2992567"/>
                <a:gd name="connsiteX8" fmla="*/ 612059 w 1362079"/>
                <a:gd name="connsiteY8" fmla="*/ 2977383 h 2992567"/>
                <a:gd name="connsiteX9" fmla="*/ 234166 w 1362079"/>
                <a:gd name="connsiteY9" fmla="*/ 2556712 h 2992567"/>
                <a:gd name="connsiteX10" fmla="*/ 44452 w 1362079"/>
                <a:gd name="connsiteY10" fmla="*/ 1507728 h 29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2079" h="2992567">
                  <a:moveTo>
                    <a:pt x="44452" y="1507728"/>
                  </a:moveTo>
                  <a:cubicBezTo>
                    <a:pt x="40643" y="1223868"/>
                    <a:pt x="59801" y="1192423"/>
                    <a:pt x="52393" y="941135"/>
                  </a:cubicBezTo>
                  <a:cubicBezTo>
                    <a:pt x="44985" y="689847"/>
                    <a:pt x="-315" y="394705"/>
                    <a:pt x="2" y="0"/>
                  </a:cubicBezTo>
                  <a:cubicBezTo>
                    <a:pt x="129119" y="87601"/>
                    <a:pt x="1234815" y="70459"/>
                    <a:pt x="1362079" y="28323"/>
                  </a:cubicBezTo>
                  <a:cubicBezTo>
                    <a:pt x="1341918" y="338214"/>
                    <a:pt x="919167" y="722008"/>
                    <a:pt x="774387" y="949708"/>
                  </a:cubicBezTo>
                  <a:cubicBezTo>
                    <a:pt x="629607" y="1177408"/>
                    <a:pt x="502132" y="1180237"/>
                    <a:pt x="493400" y="1394525"/>
                  </a:cubicBezTo>
                  <a:cubicBezTo>
                    <a:pt x="484668" y="1608813"/>
                    <a:pt x="443073" y="1600597"/>
                    <a:pt x="434342" y="1793478"/>
                  </a:cubicBezTo>
                  <a:cubicBezTo>
                    <a:pt x="425611" y="1986359"/>
                    <a:pt x="350696" y="2343833"/>
                    <a:pt x="380315" y="2541150"/>
                  </a:cubicBezTo>
                  <a:cubicBezTo>
                    <a:pt x="409935" y="2738468"/>
                    <a:pt x="769041" y="2719733"/>
                    <a:pt x="612059" y="2977383"/>
                  </a:cubicBezTo>
                  <a:cubicBezTo>
                    <a:pt x="562817" y="3058203"/>
                    <a:pt x="328767" y="2801654"/>
                    <a:pt x="234166" y="2556712"/>
                  </a:cubicBezTo>
                  <a:cubicBezTo>
                    <a:pt x="139565" y="2311770"/>
                    <a:pt x="52389" y="1697434"/>
                    <a:pt x="44452" y="1507728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D98AE514-D294-662D-ADEC-3EF93A55F8A7}"/>
                </a:ext>
              </a:extLst>
            </p:cNvPr>
            <p:cNvSpPr/>
            <p:nvPr/>
          </p:nvSpPr>
          <p:spPr>
            <a:xfrm>
              <a:off x="2622459" y="4854067"/>
              <a:ext cx="551498" cy="59585"/>
            </a:xfrm>
            <a:prstGeom prst="ellipse">
              <a:avLst/>
            </a:prstGeom>
            <a:solidFill>
              <a:schemeClr val="bg1">
                <a:alpha val="72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9B703877-AEB7-A557-D796-AAFBE7A4FB7C}"/>
                </a:ext>
              </a:extLst>
            </p:cNvPr>
            <p:cNvCxnSpPr/>
            <p:nvPr/>
          </p:nvCxnSpPr>
          <p:spPr>
            <a:xfrm>
              <a:off x="2868843" y="6201552"/>
              <a:ext cx="28990" cy="28150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505159AF-099F-972F-4007-543072BAAC47}"/>
                </a:ext>
              </a:extLst>
            </p:cNvPr>
            <p:cNvCxnSpPr/>
            <p:nvPr/>
          </p:nvCxnSpPr>
          <p:spPr>
            <a:xfrm>
              <a:off x="2985946" y="6107454"/>
              <a:ext cx="142240" cy="14052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D46969C5-D70F-8631-A3B4-9E46CB29153D}"/>
                </a:ext>
              </a:extLst>
            </p:cNvPr>
            <p:cNvCxnSpPr/>
            <p:nvPr/>
          </p:nvCxnSpPr>
          <p:spPr>
            <a:xfrm>
              <a:off x="2927394" y="6182533"/>
              <a:ext cx="107183" cy="24377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B963E4AE-AC7C-C260-FE30-4FE607D23A3E}"/>
                </a:ext>
              </a:extLst>
            </p:cNvPr>
            <p:cNvCxnSpPr/>
            <p:nvPr/>
          </p:nvCxnSpPr>
          <p:spPr>
            <a:xfrm flipH="1">
              <a:off x="2717084" y="6155477"/>
              <a:ext cx="73641" cy="2371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C1C19435-F5EB-1E37-481A-DE8FFFEA71F2}"/>
                </a:ext>
              </a:extLst>
            </p:cNvPr>
            <p:cNvCxnSpPr/>
            <p:nvPr/>
          </p:nvCxnSpPr>
          <p:spPr>
            <a:xfrm flipH="1">
              <a:off x="2644960" y="6050356"/>
              <a:ext cx="62792" cy="13211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C47FA82-3544-9831-2235-0A40ED5BCAB8}"/>
                </a:ext>
              </a:extLst>
            </p:cNvPr>
            <p:cNvSpPr txBox="1"/>
            <p:nvPr/>
          </p:nvSpPr>
          <p:spPr>
            <a:xfrm>
              <a:off x="3030800" y="4954278"/>
              <a:ext cx="1206556" cy="265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Melt pool flow</a:t>
              </a:r>
              <a:endParaRPr lang="ko-KR" altLang="en-US" sz="9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C7C58D2-29D8-7B20-48A9-4D16371DDC21}"/>
                </a:ext>
              </a:extLst>
            </p:cNvPr>
            <p:cNvSpPr/>
            <p:nvPr/>
          </p:nvSpPr>
          <p:spPr>
            <a:xfrm>
              <a:off x="2578790" y="5377768"/>
              <a:ext cx="290052" cy="28313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485CF72F-0644-9176-CBC8-5291C5DE59EC}"/>
                </a:ext>
              </a:extLst>
            </p:cNvPr>
            <p:cNvCxnSpPr/>
            <p:nvPr/>
          </p:nvCxnSpPr>
          <p:spPr>
            <a:xfrm>
              <a:off x="2333617" y="5356270"/>
              <a:ext cx="253649" cy="111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A0FF1AF-86ED-5092-9348-1C71B82E305A}"/>
                </a:ext>
              </a:extLst>
            </p:cNvPr>
            <p:cNvSpPr txBox="1"/>
            <p:nvPr/>
          </p:nvSpPr>
          <p:spPr>
            <a:xfrm>
              <a:off x="1864419" y="5151354"/>
              <a:ext cx="3994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Tail</a:t>
              </a:r>
              <a:endParaRPr lang="ko-KR" altLang="en-US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4000CBAC-4FFD-99EE-F1B4-719EE4754274}"/>
                </a:ext>
              </a:extLst>
            </p:cNvPr>
            <p:cNvSpPr/>
            <p:nvPr/>
          </p:nvSpPr>
          <p:spPr>
            <a:xfrm>
              <a:off x="2764986" y="5939045"/>
              <a:ext cx="180099" cy="159821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931F5497-2693-D2DC-C2F9-018B353B4623}"/>
                </a:ext>
              </a:extLst>
            </p:cNvPr>
            <p:cNvCxnSpPr/>
            <p:nvPr/>
          </p:nvCxnSpPr>
          <p:spPr>
            <a:xfrm>
              <a:off x="2490659" y="5868055"/>
              <a:ext cx="253649" cy="111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02E2AD4-BE13-0085-EDEE-F9B6113F481A}"/>
                </a:ext>
              </a:extLst>
            </p:cNvPr>
            <p:cNvSpPr txBox="1"/>
            <p:nvPr/>
          </p:nvSpPr>
          <p:spPr>
            <a:xfrm>
              <a:off x="1835189" y="5595821"/>
              <a:ext cx="5565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Tailed</a:t>
              </a:r>
              <a:endParaRPr lang="ko-KR" altLang="en-US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B93713C-CB99-16B1-FC2B-DF05EA429AE9}"/>
                </a:ext>
              </a:extLst>
            </p:cNvPr>
            <p:cNvSpPr/>
            <p:nvPr/>
          </p:nvSpPr>
          <p:spPr>
            <a:xfrm>
              <a:off x="2833919" y="5326330"/>
              <a:ext cx="125480" cy="530225"/>
            </a:xfrm>
            <a:custGeom>
              <a:avLst/>
              <a:gdLst>
                <a:gd name="connsiteX0" fmla="*/ 382655 w 382655"/>
                <a:gd name="connsiteY0" fmla="*/ 0 h 793750"/>
                <a:gd name="connsiteX1" fmla="*/ 125480 w 382655"/>
                <a:gd name="connsiteY1" fmla="*/ 263525 h 793750"/>
                <a:gd name="connsiteX2" fmla="*/ 14355 w 382655"/>
                <a:gd name="connsiteY2" fmla="*/ 628650 h 793750"/>
                <a:gd name="connsiteX3" fmla="*/ 4830 w 382655"/>
                <a:gd name="connsiteY3" fmla="*/ 793750 h 793750"/>
                <a:gd name="connsiteX0" fmla="*/ 125480 w 125480"/>
                <a:gd name="connsiteY0" fmla="*/ 0 h 530225"/>
                <a:gd name="connsiteX1" fmla="*/ 14355 w 125480"/>
                <a:gd name="connsiteY1" fmla="*/ 365125 h 530225"/>
                <a:gd name="connsiteX2" fmla="*/ 4830 w 125480"/>
                <a:gd name="connsiteY2" fmla="*/ 530225 h 53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480" h="530225">
                  <a:moveTo>
                    <a:pt x="125480" y="0"/>
                  </a:moveTo>
                  <a:cubicBezTo>
                    <a:pt x="64097" y="104775"/>
                    <a:pt x="34463" y="276754"/>
                    <a:pt x="14355" y="365125"/>
                  </a:cubicBezTo>
                  <a:cubicBezTo>
                    <a:pt x="-5753" y="453496"/>
                    <a:pt x="-462" y="491860"/>
                    <a:pt x="4830" y="530225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ot"/>
              <a:tailEnd type="triangle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7DEE43A2-81A1-9576-D8DA-67B66880A22A}"/>
                </a:ext>
              </a:extLst>
            </p:cNvPr>
            <p:cNvSpPr/>
            <p:nvPr/>
          </p:nvSpPr>
          <p:spPr>
            <a:xfrm>
              <a:off x="2949213" y="5201874"/>
              <a:ext cx="587375" cy="571500"/>
            </a:xfrm>
            <a:custGeom>
              <a:avLst/>
              <a:gdLst>
                <a:gd name="connsiteX0" fmla="*/ 0 w 587375"/>
                <a:gd name="connsiteY0" fmla="*/ 571500 h 571500"/>
                <a:gd name="connsiteX1" fmla="*/ 79375 w 587375"/>
                <a:gd name="connsiteY1" fmla="*/ 330200 h 571500"/>
                <a:gd name="connsiteX2" fmla="*/ 377825 w 587375"/>
                <a:gd name="connsiteY2" fmla="*/ 69850 h 571500"/>
                <a:gd name="connsiteX3" fmla="*/ 587375 w 587375"/>
                <a:gd name="connsiteY3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375" h="571500">
                  <a:moveTo>
                    <a:pt x="0" y="571500"/>
                  </a:moveTo>
                  <a:cubicBezTo>
                    <a:pt x="8202" y="492654"/>
                    <a:pt x="16404" y="413808"/>
                    <a:pt x="79375" y="330200"/>
                  </a:cubicBezTo>
                  <a:cubicBezTo>
                    <a:pt x="142346" y="246592"/>
                    <a:pt x="293159" y="124883"/>
                    <a:pt x="377825" y="69850"/>
                  </a:cubicBezTo>
                  <a:cubicBezTo>
                    <a:pt x="462491" y="14817"/>
                    <a:pt x="524933" y="7408"/>
                    <a:pt x="587375" y="0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ot"/>
              <a:tailEnd type="triangle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247F2BF-B0FA-FB44-A0F4-5CC7E730F565}"/>
              </a:ext>
            </a:extLst>
          </p:cNvPr>
          <p:cNvGrpSpPr/>
          <p:nvPr/>
        </p:nvGrpSpPr>
        <p:grpSpPr>
          <a:xfrm>
            <a:off x="2471671" y="1379223"/>
            <a:ext cx="5411419" cy="1600750"/>
            <a:chOff x="826110" y="1508922"/>
            <a:chExt cx="5877278" cy="1738556"/>
          </a:xfrm>
        </p:grpSpPr>
        <p:sp>
          <p:nvSpPr>
            <p:cNvPr id="132" name="직사각형 5">
              <a:extLst>
                <a:ext uri="{FF2B5EF4-FFF2-40B4-BE49-F238E27FC236}">
                  <a16:creationId xmlns:a16="http://schemas.microsoft.com/office/drawing/2014/main" id="{7987F735-70A1-215B-E2C0-3CE0E888601A}"/>
                </a:ext>
              </a:extLst>
            </p:cNvPr>
            <p:cNvSpPr/>
            <p:nvPr/>
          </p:nvSpPr>
          <p:spPr>
            <a:xfrm>
              <a:off x="826110" y="2605794"/>
              <a:ext cx="5877278" cy="292944"/>
            </a:xfrm>
            <a:custGeom>
              <a:avLst/>
              <a:gdLst>
                <a:gd name="connsiteX0" fmla="*/ 0 w 7441035"/>
                <a:gd name="connsiteY0" fmla="*/ 0 h 864994"/>
                <a:gd name="connsiteX1" fmla="*/ 7441035 w 7441035"/>
                <a:gd name="connsiteY1" fmla="*/ 0 h 864994"/>
                <a:gd name="connsiteX2" fmla="*/ 7441035 w 7441035"/>
                <a:gd name="connsiteY2" fmla="*/ 864994 h 864994"/>
                <a:gd name="connsiteX3" fmla="*/ 0 w 7441035"/>
                <a:gd name="connsiteY3" fmla="*/ 864994 h 864994"/>
                <a:gd name="connsiteX4" fmla="*/ 0 w 7441035"/>
                <a:gd name="connsiteY4" fmla="*/ 0 h 864994"/>
                <a:gd name="connsiteX0" fmla="*/ 671119 w 7441035"/>
                <a:gd name="connsiteY0" fmla="*/ 0 h 864994"/>
                <a:gd name="connsiteX1" fmla="*/ 7441035 w 7441035"/>
                <a:gd name="connsiteY1" fmla="*/ 0 h 864994"/>
                <a:gd name="connsiteX2" fmla="*/ 7441035 w 7441035"/>
                <a:gd name="connsiteY2" fmla="*/ 864994 h 864994"/>
                <a:gd name="connsiteX3" fmla="*/ 0 w 7441035"/>
                <a:gd name="connsiteY3" fmla="*/ 864994 h 864994"/>
                <a:gd name="connsiteX4" fmla="*/ 671119 w 7441035"/>
                <a:gd name="connsiteY4" fmla="*/ 0 h 864994"/>
                <a:gd name="connsiteX0" fmla="*/ 671119 w 7441035"/>
                <a:gd name="connsiteY0" fmla="*/ 0 h 873383"/>
                <a:gd name="connsiteX1" fmla="*/ 7441035 w 7441035"/>
                <a:gd name="connsiteY1" fmla="*/ 0 h 873383"/>
                <a:gd name="connsiteX2" fmla="*/ 6644081 w 7441035"/>
                <a:gd name="connsiteY2" fmla="*/ 873383 h 873383"/>
                <a:gd name="connsiteX3" fmla="*/ 0 w 7441035"/>
                <a:gd name="connsiteY3" fmla="*/ 864994 h 873383"/>
                <a:gd name="connsiteX4" fmla="*/ 671119 w 7441035"/>
                <a:gd name="connsiteY4" fmla="*/ 0 h 873383"/>
                <a:gd name="connsiteX0" fmla="*/ 796954 w 7441035"/>
                <a:gd name="connsiteY0" fmla="*/ 8389 h 873383"/>
                <a:gd name="connsiteX1" fmla="*/ 7441035 w 7441035"/>
                <a:gd name="connsiteY1" fmla="*/ 0 h 873383"/>
                <a:gd name="connsiteX2" fmla="*/ 6644081 w 7441035"/>
                <a:gd name="connsiteY2" fmla="*/ 873383 h 873383"/>
                <a:gd name="connsiteX3" fmla="*/ 0 w 7441035"/>
                <a:gd name="connsiteY3" fmla="*/ 864994 h 873383"/>
                <a:gd name="connsiteX4" fmla="*/ 796954 w 7441035"/>
                <a:gd name="connsiteY4" fmla="*/ 8389 h 87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41035" h="873383">
                  <a:moveTo>
                    <a:pt x="796954" y="8389"/>
                  </a:moveTo>
                  <a:lnTo>
                    <a:pt x="7441035" y="0"/>
                  </a:lnTo>
                  <a:lnTo>
                    <a:pt x="6644081" y="873383"/>
                  </a:lnTo>
                  <a:lnTo>
                    <a:pt x="0" y="864994"/>
                  </a:lnTo>
                  <a:lnTo>
                    <a:pt x="796954" y="8389"/>
                  </a:lnTo>
                  <a:close/>
                </a:path>
              </a:pathLst>
            </a:custGeom>
            <a:solidFill>
              <a:schemeClr val="bg1">
                <a:lumMod val="8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26436B5-5903-EE93-FF9E-59278C5C16C5}"/>
                </a:ext>
              </a:extLst>
            </p:cNvPr>
            <p:cNvGrpSpPr/>
            <p:nvPr/>
          </p:nvGrpSpPr>
          <p:grpSpPr>
            <a:xfrm>
              <a:off x="1232476" y="1508922"/>
              <a:ext cx="4927401" cy="1738556"/>
              <a:chOff x="1232476" y="1508922"/>
              <a:chExt cx="4927401" cy="1738556"/>
            </a:xfrm>
          </p:grpSpPr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008DFCC0-E814-D4DA-F9F7-A10914CACBD5}"/>
                  </a:ext>
                </a:extLst>
              </p:cNvPr>
              <p:cNvSpPr/>
              <p:nvPr/>
            </p:nvSpPr>
            <p:spPr>
              <a:xfrm>
                <a:off x="2170742" y="2631525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FA77DC49-E5EF-B972-5298-9BAA0804607F}"/>
                  </a:ext>
                </a:extLst>
              </p:cNvPr>
              <p:cNvSpPr/>
              <p:nvPr/>
            </p:nvSpPr>
            <p:spPr>
              <a:xfrm>
                <a:off x="3405636" y="2593278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86A8BD19-2149-BFE5-8664-900AE1F1E363}"/>
                  </a:ext>
                </a:extLst>
              </p:cNvPr>
              <p:cNvSpPr/>
              <p:nvPr/>
            </p:nvSpPr>
            <p:spPr>
              <a:xfrm>
                <a:off x="3706243" y="2654530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1508ED74-7EA4-6807-2D23-7EBB9F5C3D5D}"/>
                  </a:ext>
                </a:extLst>
              </p:cNvPr>
              <p:cNvSpPr/>
              <p:nvPr/>
            </p:nvSpPr>
            <p:spPr>
              <a:xfrm>
                <a:off x="3591091" y="2611638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FDA42F87-4BE8-3BC6-D546-ED4B7C79750A}"/>
                  </a:ext>
                </a:extLst>
              </p:cNvPr>
              <p:cNvSpPr/>
              <p:nvPr/>
            </p:nvSpPr>
            <p:spPr>
              <a:xfrm>
                <a:off x="3739723" y="2768473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A4C90352-2B9D-0F6F-155A-EF13BD7D4FC2}"/>
                  </a:ext>
                </a:extLst>
              </p:cNvPr>
              <p:cNvSpPr/>
              <p:nvPr/>
            </p:nvSpPr>
            <p:spPr>
              <a:xfrm>
                <a:off x="3000549" y="2554482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AD695640-A1C9-0897-B8DA-2BC18A2B3CCF}"/>
                  </a:ext>
                </a:extLst>
              </p:cNvPr>
              <p:cNvSpPr/>
              <p:nvPr/>
            </p:nvSpPr>
            <p:spPr>
              <a:xfrm>
                <a:off x="1982017" y="2603182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DEBDE111-E4AC-841D-B1BE-1F0A9D81E53B}"/>
                  </a:ext>
                </a:extLst>
              </p:cNvPr>
              <p:cNvSpPr/>
              <p:nvPr/>
            </p:nvSpPr>
            <p:spPr>
              <a:xfrm>
                <a:off x="1836015" y="2556361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6248B9F7-11DE-D0B3-FF88-3785912B5D8A}"/>
                  </a:ext>
                </a:extLst>
              </p:cNvPr>
              <p:cNvSpPr/>
              <p:nvPr/>
            </p:nvSpPr>
            <p:spPr>
              <a:xfrm>
                <a:off x="2036704" y="2705560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FC847646-9F8F-B4B9-7D02-1388849B2FF0}"/>
                  </a:ext>
                </a:extLst>
              </p:cNvPr>
              <p:cNvSpPr/>
              <p:nvPr/>
            </p:nvSpPr>
            <p:spPr>
              <a:xfrm>
                <a:off x="1763335" y="2648409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F17FEB66-1751-975E-7828-BD47C7E3F9BF}"/>
                  </a:ext>
                </a:extLst>
              </p:cNvPr>
              <p:cNvSpPr/>
              <p:nvPr/>
            </p:nvSpPr>
            <p:spPr>
              <a:xfrm>
                <a:off x="1513476" y="2593278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8A72F079-0F27-8593-045F-594793CD11E7}"/>
                  </a:ext>
                </a:extLst>
              </p:cNvPr>
              <p:cNvSpPr/>
              <p:nvPr/>
            </p:nvSpPr>
            <p:spPr>
              <a:xfrm>
                <a:off x="3829036" y="2690451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6E24DAB4-3FE0-0AE7-A6BB-C41EB95F0996}"/>
                  </a:ext>
                </a:extLst>
              </p:cNvPr>
              <p:cNvSpPr/>
              <p:nvPr/>
            </p:nvSpPr>
            <p:spPr>
              <a:xfrm>
                <a:off x="3827782" y="2582517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C68407F6-DE54-A79B-DA8C-FCD2DD1CAD3C}"/>
                  </a:ext>
                </a:extLst>
              </p:cNvPr>
              <p:cNvSpPr/>
              <p:nvPr/>
            </p:nvSpPr>
            <p:spPr>
              <a:xfrm>
                <a:off x="3938410" y="2675526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0ACE0C52-CEF2-24A7-DF02-E76D754CFC98}"/>
                  </a:ext>
                </a:extLst>
              </p:cNvPr>
              <p:cNvSpPr/>
              <p:nvPr/>
            </p:nvSpPr>
            <p:spPr>
              <a:xfrm>
                <a:off x="3228625" y="2582517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2F11BC78-D81A-2DCE-DE7E-ECEA5EBD08E1}"/>
                  </a:ext>
                </a:extLst>
              </p:cNvPr>
              <p:cNvSpPr/>
              <p:nvPr/>
            </p:nvSpPr>
            <p:spPr>
              <a:xfrm>
                <a:off x="1447445" y="2711277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7A578896-2924-D844-73B8-A800FAF968B1}"/>
                  </a:ext>
                </a:extLst>
              </p:cNvPr>
              <p:cNvSpPr/>
              <p:nvPr/>
            </p:nvSpPr>
            <p:spPr>
              <a:xfrm>
                <a:off x="1556819" y="2696352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5AEF2C84-F953-7D38-1318-EE834684BED8}"/>
                  </a:ext>
                </a:extLst>
              </p:cNvPr>
              <p:cNvSpPr/>
              <p:nvPr/>
            </p:nvSpPr>
            <p:spPr>
              <a:xfrm>
                <a:off x="2841248" y="2559025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6325DC51-382E-A144-E0F6-C48BF8D2228A}"/>
                  </a:ext>
                </a:extLst>
              </p:cNvPr>
              <p:cNvSpPr/>
              <p:nvPr/>
            </p:nvSpPr>
            <p:spPr>
              <a:xfrm>
                <a:off x="2378779" y="2597265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D0CAA88-5656-B8CA-526F-594C7E3920F6}"/>
                  </a:ext>
                </a:extLst>
              </p:cNvPr>
              <p:cNvSpPr/>
              <p:nvPr/>
            </p:nvSpPr>
            <p:spPr>
              <a:xfrm>
                <a:off x="2229717" y="2751083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169B6A72-32B4-E274-AE52-F724CDCDF1D3}"/>
                  </a:ext>
                </a:extLst>
              </p:cNvPr>
              <p:cNvSpPr/>
              <p:nvPr/>
            </p:nvSpPr>
            <p:spPr>
              <a:xfrm>
                <a:off x="2387121" y="2768474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1E89000F-9B61-08FA-B0EB-5996BDE1BF2E}"/>
                  </a:ext>
                </a:extLst>
              </p:cNvPr>
              <p:cNvSpPr/>
              <p:nvPr/>
            </p:nvSpPr>
            <p:spPr>
              <a:xfrm>
                <a:off x="4496919" y="2609304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47CBA4AE-03E1-17AF-7966-9C1260F61A2C}"/>
                  </a:ext>
                </a:extLst>
              </p:cNvPr>
              <p:cNvSpPr/>
              <p:nvPr/>
            </p:nvSpPr>
            <p:spPr>
              <a:xfrm>
                <a:off x="4278237" y="2654531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3E8E61FD-F869-DE1C-B19F-5A6104BE6319}"/>
                  </a:ext>
                </a:extLst>
              </p:cNvPr>
              <p:cNvSpPr/>
              <p:nvPr/>
            </p:nvSpPr>
            <p:spPr>
              <a:xfrm>
                <a:off x="4028378" y="2599400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A10CB29C-F6FF-7D11-307C-48141D99124D}"/>
                  </a:ext>
                </a:extLst>
              </p:cNvPr>
              <p:cNvSpPr/>
              <p:nvPr/>
            </p:nvSpPr>
            <p:spPr>
              <a:xfrm>
                <a:off x="3962347" y="2717399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9D0158B-8399-2CA4-92F5-951C7A07B841}"/>
                  </a:ext>
                </a:extLst>
              </p:cNvPr>
              <p:cNvSpPr/>
              <p:nvPr/>
            </p:nvSpPr>
            <p:spPr>
              <a:xfrm>
                <a:off x="4071721" y="2702474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7D62C098-DECB-1DF8-E0E7-3B99390FD6F9}"/>
                  </a:ext>
                </a:extLst>
              </p:cNvPr>
              <p:cNvSpPr/>
              <p:nvPr/>
            </p:nvSpPr>
            <p:spPr>
              <a:xfrm>
                <a:off x="2210608" y="2547787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3BC8B6AB-8974-64BE-CCB9-9870D6F740B3}"/>
                  </a:ext>
                </a:extLst>
              </p:cNvPr>
              <p:cNvSpPr/>
              <p:nvPr/>
            </p:nvSpPr>
            <p:spPr>
              <a:xfrm>
                <a:off x="1632313" y="2540847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3A7062D8-4AFF-CBF1-F87E-262399B6373C}"/>
                  </a:ext>
                </a:extLst>
              </p:cNvPr>
              <p:cNvSpPr/>
              <p:nvPr/>
            </p:nvSpPr>
            <p:spPr>
              <a:xfrm>
                <a:off x="2129160" y="2662738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AF292A8-E20F-2248-2AD1-BD91CD8529E8}"/>
                  </a:ext>
                </a:extLst>
              </p:cNvPr>
              <p:cNvSpPr/>
              <p:nvPr/>
            </p:nvSpPr>
            <p:spPr>
              <a:xfrm>
                <a:off x="1850968" y="2674481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8A692C91-76B8-2744-0F99-1DB5BC319734}"/>
                  </a:ext>
                </a:extLst>
              </p:cNvPr>
              <p:cNvSpPr/>
              <p:nvPr/>
            </p:nvSpPr>
            <p:spPr>
              <a:xfrm>
                <a:off x="1332599" y="2604888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70D5CD10-B917-9BB7-BFBD-BADACF2833EA}"/>
                  </a:ext>
                </a:extLst>
              </p:cNvPr>
              <p:cNvSpPr/>
              <p:nvPr/>
            </p:nvSpPr>
            <p:spPr>
              <a:xfrm>
                <a:off x="1653961" y="2693635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E8C8DD0B-546C-E553-EF8B-0E6B9CDCF4DA}"/>
                  </a:ext>
                </a:extLst>
              </p:cNvPr>
              <p:cNvSpPr/>
              <p:nvPr/>
            </p:nvSpPr>
            <p:spPr>
              <a:xfrm>
                <a:off x="2629219" y="2522186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F594EF1-BD09-8589-23C6-FF012AD10314}"/>
                  </a:ext>
                </a:extLst>
              </p:cNvPr>
              <p:cNvSpPr/>
              <p:nvPr/>
            </p:nvSpPr>
            <p:spPr>
              <a:xfrm>
                <a:off x="3091113" y="2526790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184D5F6E-DC36-62C4-9765-1DE081ED3D02}"/>
                  </a:ext>
                </a:extLst>
              </p:cNvPr>
              <p:cNvSpPr/>
              <p:nvPr/>
            </p:nvSpPr>
            <p:spPr>
              <a:xfrm>
                <a:off x="3505082" y="2531894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742F45-0065-9814-CE9A-5B1809DB8BBA}"/>
                  </a:ext>
                </a:extLst>
              </p:cNvPr>
              <p:cNvSpPr/>
              <p:nvPr/>
            </p:nvSpPr>
            <p:spPr>
              <a:xfrm>
                <a:off x="4122207" y="2555683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DB75DEE-1148-4014-28C7-5AB83F1EAEF3}"/>
                  </a:ext>
                </a:extLst>
              </p:cNvPr>
              <p:cNvSpPr/>
              <p:nvPr/>
            </p:nvSpPr>
            <p:spPr>
              <a:xfrm>
                <a:off x="3946705" y="2726261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D8A3E672-C4C4-110A-E783-E68A760FF35C}"/>
                  </a:ext>
                </a:extLst>
              </p:cNvPr>
              <p:cNvSpPr/>
              <p:nvPr/>
            </p:nvSpPr>
            <p:spPr>
              <a:xfrm>
                <a:off x="4302816" y="2547787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216EA6C-7CAC-CA7D-F537-8F2283A9EAC8}"/>
                  </a:ext>
                </a:extLst>
              </p:cNvPr>
              <p:cNvSpPr/>
              <p:nvPr/>
            </p:nvSpPr>
            <p:spPr>
              <a:xfrm>
                <a:off x="4371874" y="2689877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E1591DD1-DDDC-3A5D-7CB5-35069D61BB6D}"/>
                  </a:ext>
                </a:extLst>
              </p:cNvPr>
              <p:cNvSpPr/>
              <p:nvPr/>
            </p:nvSpPr>
            <p:spPr>
              <a:xfrm>
                <a:off x="4177573" y="2731902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8A156603-9ADD-2185-C2CE-BD49A48111C0}"/>
                  </a:ext>
                </a:extLst>
              </p:cNvPr>
              <p:cNvSpPr/>
              <p:nvPr/>
            </p:nvSpPr>
            <p:spPr>
              <a:xfrm>
                <a:off x="1232476" y="2716414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FF669B63-4DE9-0A62-1131-F524E5AF7F5D}"/>
                  </a:ext>
                </a:extLst>
              </p:cNvPr>
              <p:cNvSpPr/>
              <p:nvPr/>
            </p:nvSpPr>
            <p:spPr>
              <a:xfrm>
                <a:off x="1871767" y="2815123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8891CED5-4B43-630E-754E-9D972F7719ED}"/>
                  </a:ext>
                </a:extLst>
              </p:cNvPr>
              <p:cNvSpPr/>
              <p:nvPr/>
            </p:nvSpPr>
            <p:spPr>
              <a:xfrm>
                <a:off x="1959994" y="2779051"/>
                <a:ext cx="111569" cy="1115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9259B74E-937B-73F6-0F77-61614285854C}"/>
                  </a:ext>
                </a:extLst>
              </p:cNvPr>
              <p:cNvSpPr/>
              <p:nvPr/>
            </p:nvSpPr>
            <p:spPr>
              <a:xfrm>
                <a:off x="1474790" y="2821832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86CD6567-2991-5A8B-9800-E0BACC09B4CC}"/>
                  </a:ext>
                </a:extLst>
              </p:cNvPr>
              <p:cNvSpPr/>
              <p:nvPr/>
            </p:nvSpPr>
            <p:spPr>
              <a:xfrm>
                <a:off x="1584164" y="2806907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B68F097-6705-B10B-183B-5C51DE8611A3}"/>
                  </a:ext>
                </a:extLst>
              </p:cNvPr>
              <p:cNvSpPr/>
              <p:nvPr/>
            </p:nvSpPr>
            <p:spPr>
              <a:xfrm>
                <a:off x="1672726" y="2817145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D53FBEC-EC87-93C1-EC5E-8E31E73DD183}"/>
                  </a:ext>
                </a:extLst>
              </p:cNvPr>
              <p:cNvSpPr/>
              <p:nvPr/>
            </p:nvSpPr>
            <p:spPr>
              <a:xfrm>
                <a:off x="1782100" y="2802220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5CF11402-7838-6969-8671-631A8EE685BE}"/>
                  </a:ext>
                </a:extLst>
              </p:cNvPr>
              <p:cNvSpPr/>
              <p:nvPr/>
            </p:nvSpPr>
            <p:spPr>
              <a:xfrm>
                <a:off x="2094312" y="2618871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470E16E8-019A-4085-B91F-C8268F11BD13}"/>
                  </a:ext>
                </a:extLst>
              </p:cNvPr>
              <p:cNvSpPr/>
              <p:nvPr/>
            </p:nvSpPr>
            <p:spPr>
              <a:xfrm>
                <a:off x="2498296" y="2619012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A365BA62-BB64-863F-D6A9-D4BEC6898209}"/>
                  </a:ext>
                </a:extLst>
              </p:cNvPr>
              <p:cNvSpPr/>
              <p:nvPr/>
            </p:nvSpPr>
            <p:spPr>
              <a:xfrm>
                <a:off x="2574246" y="2617614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E8C01E22-8142-DDC3-17C6-343108028937}"/>
                  </a:ext>
                </a:extLst>
              </p:cNvPr>
              <p:cNvSpPr/>
              <p:nvPr/>
            </p:nvSpPr>
            <p:spPr>
              <a:xfrm>
                <a:off x="2797150" y="2602092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8D8F71B4-717E-9AEB-FBC0-9E04FFDCB9CF}"/>
                  </a:ext>
                </a:extLst>
              </p:cNvPr>
              <p:cNvSpPr/>
              <p:nvPr/>
            </p:nvSpPr>
            <p:spPr>
              <a:xfrm>
                <a:off x="2925613" y="2573874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EDE94880-1250-00A5-0517-AA72BDCB98E1}"/>
                  </a:ext>
                </a:extLst>
              </p:cNvPr>
              <p:cNvSpPr/>
              <p:nvPr/>
            </p:nvSpPr>
            <p:spPr>
              <a:xfrm>
                <a:off x="3335734" y="2621613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65609C74-C9EA-C810-C832-3845859A1FC2}"/>
                  </a:ext>
                </a:extLst>
              </p:cNvPr>
              <p:cNvSpPr/>
              <p:nvPr/>
            </p:nvSpPr>
            <p:spPr>
              <a:xfrm>
                <a:off x="3710391" y="2595666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D6773F29-A6AB-52B9-4174-638865D55187}"/>
                  </a:ext>
                </a:extLst>
              </p:cNvPr>
              <p:cNvSpPr/>
              <p:nvPr/>
            </p:nvSpPr>
            <p:spPr>
              <a:xfrm>
                <a:off x="3953238" y="2608415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CA472A50-23C8-43B5-A332-A7C9C62EED47}"/>
                  </a:ext>
                </a:extLst>
              </p:cNvPr>
              <p:cNvSpPr/>
              <p:nvPr/>
            </p:nvSpPr>
            <p:spPr>
              <a:xfrm>
                <a:off x="4114013" y="2815122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3B2A9FB7-3E3E-A8AD-0FAF-43DDD6569B9A}"/>
                  </a:ext>
                </a:extLst>
              </p:cNvPr>
              <p:cNvSpPr/>
              <p:nvPr/>
            </p:nvSpPr>
            <p:spPr>
              <a:xfrm>
                <a:off x="4361436" y="2820331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6428ED3A-1685-6314-B837-C3F13A6E69C5}"/>
                  </a:ext>
                </a:extLst>
              </p:cNvPr>
              <p:cNvSpPr/>
              <p:nvPr/>
            </p:nvSpPr>
            <p:spPr>
              <a:xfrm>
                <a:off x="4507312" y="2817145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4F23BC34-95EF-3CA5-CD5F-E0EDF558ACA0}"/>
                  </a:ext>
                </a:extLst>
              </p:cNvPr>
              <p:cNvSpPr/>
              <p:nvPr/>
            </p:nvSpPr>
            <p:spPr>
              <a:xfrm>
                <a:off x="4547596" y="2741279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DDBAA2CC-0FE9-5C71-835E-43C37D5D729C}"/>
                  </a:ext>
                </a:extLst>
              </p:cNvPr>
              <p:cNvSpPr/>
              <p:nvPr/>
            </p:nvSpPr>
            <p:spPr>
              <a:xfrm>
                <a:off x="4593808" y="2807197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77AAB342-F4E0-7EB8-CF90-9DC74BA1363B}"/>
                  </a:ext>
                </a:extLst>
              </p:cNvPr>
              <p:cNvSpPr/>
              <p:nvPr/>
            </p:nvSpPr>
            <p:spPr>
              <a:xfrm>
                <a:off x="4604605" y="2678433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9BC8D17-C075-2B72-F49C-6C17FF0EF4DA}"/>
                  </a:ext>
                </a:extLst>
              </p:cNvPr>
              <p:cNvSpPr/>
              <p:nvPr/>
            </p:nvSpPr>
            <p:spPr>
              <a:xfrm>
                <a:off x="4619332" y="2717689"/>
                <a:ext cx="122724" cy="1227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20310EE0-25A0-47A8-58E7-054B35FBF9DB}"/>
                  </a:ext>
                </a:extLst>
              </p:cNvPr>
              <p:cNvSpPr/>
              <p:nvPr/>
            </p:nvSpPr>
            <p:spPr>
              <a:xfrm>
                <a:off x="4595539" y="2555690"/>
                <a:ext cx="122724" cy="1227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화살표: 오른쪽 195">
                <a:extLst>
                  <a:ext uri="{FF2B5EF4-FFF2-40B4-BE49-F238E27FC236}">
                    <a16:creationId xmlns:a16="http://schemas.microsoft.com/office/drawing/2014/main" id="{7B025FEA-EA89-1B0A-7C41-ADE9916A6F5D}"/>
                  </a:ext>
                </a:extLst>
              </p:cNvPr>
              <p:cNvSpPr/>
              <p:nvPr/>
            </p:nvSpPr>
            <p:spPr>
              <a:xfrm rot="9326542">
                <a:off x="2911658" y="2625363"/>
                <a:ext cx="229534" cy="92273"/>
              </a:xfrm>
              <a:custGeom>
                <a:avLst/>
                <a:gdLst>
                  <a:gd name="connsiteX0" fmla="*/ 0 w 661338"/>
                  <a:gd name="connsiteY0" fmla="*/ 120421 h 331327"/>
                  <a:gd name="connsiteX1" fmla="*/ 388195 w 661338"/>
                  <a:gd name="connsiteY1" fmla="*/ 120421 h 331327"/>
                  <a:gd name="connsiteX2" fmla="*/ 388195 w 661338"/>
                  <a:gd name="connsiteY2" fmla="*/ 0 h 331327"/>
                  <a:gd name="connsiteX3" fmla="*/ 661338 w 661338"/>
                  <a:gd name="connsiteY3" fmla="*/ 165664 h 331327"/>
                  <a:gd name="connsiteX4" fmla="*/ 388195 w 661338"/>
                  <a:gd name="connsiteY4" fmla="*/ 331327 h 331327"/>
                  <a:gd name="connsiteX5" fmla="*/ 388195 w 661338"/>
                  <a:gd name="connsiteY5" fmla="*/ 210906 h 331327"/>
                  <a:gd name="connsiteX6" fmla="*/ 0 w 661338"/>
                  <a:gd name="connsiteY6" fmla="*/ 210906 h 331327"/>
                  <a:gd name="connsiteX7" fmla="*/ 0 w 661338"/>
                  <a:gd name="connsiteY7" fmla="*/ 120421 h 331327"/>
                  <a:gd name="connsiteX0" fmla="*/ 0 w 661338"/>
                  <a:gd name="connsiteY0" fmla="*/ 120421 h 287914"/>
                  <a:gd name="connsiteX1" fmla="*/ 388195 w 661338"/>
                  <a:gd name="connsiteY1" fmla="*/ 120421 h 287914"/>
                  <a:gd name="connsiteX2" fmla="*/ 388195 w 661338"/>
                  <a:gd name="connsiteY2" fmla="*/ 0 h 287914"/>
                  <a:gd name="connsiteX3" fmla="*/ 661338 w 661338"/>
                  <a:gd name="connsiteY3" fmla="*/ 165664 h 287914"/>
                  <a:gd name="connsiteX4" fmla="*/ 491810 w 661338"/>
                  <a:gd name="connsiteY4" fmla="*/ 287914 h 287914"/>
                  <a:gd name="connsiteX5" fmla="*/ 388195 w 661338"/>
                  <a:gd name="connsiteY5" fmla="*/ 210906 h 287914"/>
                  <a:gd name="connsiteX6" fmla="*/ 0 w 661338"/>
                  <a:gd name="connsiteY6" fmla="*/ 210906 h 287914"/>
                  <a:gd name="connsiteX7" fmla="*/ 0 w 661338"/>
                  <a:gd name="connsiteY7" fmla="*/ 120421 h 287914"/>
                  <a:gd name="connsiteX0" fmla="*/ 0 w 661338"/>
                  <a:gd name="connsiteY0" fmla="*/ 120421 h 287914"/>
                  <a:gd name="connsiteX1" fmla="*/ 388195 w 661338"/>
                  <a:gd name="connsiteY1" fmla="*/ 120421 h 287914"/>
                  <a:gd name="connsiteX2" fmla="*/ 388195 w 661338"/>
                  <a:gd name="connsiteY2" fmla="*/ 0 h 287914"/>
                  <a:gd name="connsiteX3" fmla="*/ 661338 w 661338"/>
                  <a:gd name="connsiteY3" fmla="*/ 165664 h 287914"/>
                  <a:gd name="connsiteX4" fmla="*/ 491810 w 661338"/>
                  <a:gd name="connsiteY4" fmla="*/ 287914 h 287914"/>
                  <a:gd name="connsiteX5" fmla="*/ 443884 w 661338"/>
                  <a:gd name="connsiteY5" fmla="*/ 218899 h 287914"/>
                  <a:gd name="connsiteX6" fmla="*/ 0 w 661338"/>
                  <a:gd name="connsiteY6" fmla="*/ 210906 h 287914"/>
                  <a:gd name="connsiteX7" fmla="*/ 0 w 661338"/>
                  <a:gd name="connsiteY7" fmla="*/ 120421 h 287914"/>
                  <a:gd name="connsiteX0" fmla="*/ 0 w 661338"/>
                  <a:gd name="connsiteY0" fmla="*/ 120421 h 284777"/>
                  <a:gd name="connsiteX1" fmla="*/ 388195 w 661338"/>
                  <a:gd name="connsiteY1" fmla="*/ 120421 h 284777"/>
                  <a:gd name="connsiteX2" fmla="*/ 388195 w 661338"/>
                  <a:gd name="connsiteY2" fmla="*/ 0 h 284777"/>
                  <a:gd name="connsiteX3" fmla="*/ 661338 w 661338"/>
                  <a:gd name="connsiteY3" fmla="*/ 165664 h 284777"/>
                  <a:gd name="connsiteX4" fmla="*/ 500225 w 661338"/>
                  <a:gd name="connsiteY4" fmla="*/ 284777 h 284777"/>
                  <a:gd name="connsiteX5" fmla="*/ 443884 w 661338"/>
                  <a:gd name="connsiteY5" fmla="*/ 218899 h 284777"/>
                  <a:gd name="connsiteX6" fmla="*/ 0 w 661338"/>
                  <a:gd name="connsiteY6" fmla="*/ 210906 h 284777"/>
                  <a:gd name="connsiteX7" fmla="*/ 0 w 661338"/>
                  <a:gd name="connsiteY7" fmla="*/ 120421 h 284777"/>
                  <a:gd name="connsiteX0" fmla="*/ 0 w 661338"/>
                  <a:gd name="connsiteY0" fmla="*/ 94335 h 258691"/>
                  <a:gd name="connsiteX1" fmla="*/ 388195 w 661338"/>
                  <a:gd name="connsiteY1" fmla="*/ 94335 h 258691"/>
                  <a:gd name="connsiteX2" fmla="*/ 292497 w 661338"/>
                  <a:gd name="connsiteY2" fmla="*/ 0 h 258691"/>
                  <a:gd name="connsiteX3" fmla="*/ 661338 w 661338"/>
                  <a:gd name="connsiteY3" fmla="*/ 139578 h 258691"/>
                  <a:gd name="connsiteX4" fmla="*/ 500225 w 661338"/>
                  <a:gd name="connsiteY4" fmla="*/ 258691 h 258691"/>
                  <a:gd name="connsiteX5" fmla="*/ 443884 w 661338"/>
                  <a:gd name="connsiteY5" fmla="*/ 192813 h 258691"/>
                  <a:gd name="connsiteX6" fmla="*/ 0 w 661338"/>
                  <a:gd name="connsiteY6" fmla="*/ 184820 h 258691"/>
                  <a:gd name="connsiteX7" fmla="*/ 0 w 661338"/>
                  <a:gd name="connsiteY7" fmla="*/ 94335 h 258691"/>
                  <a:gd name="connsiteX0" fmla="*/ 0 w 661338"/>
                  <a:gd name="connsiteY0" fmla="*/ 94335 h 258691"/>
                  <a:gd name="connsiteX1" fmla="*/ 388195 w 661338"/>
                  <a:gd name="connsiteY1" fmla="*/ 94335 h 258691"/>
                  <a:gd name="connsiteX2" fmla="*/ 292497 w 661338"/>
                  <a:gd name="connsiteY2" fmla="*/ 0 h 258691"/>
                  <a:gd name="connsiteX3" fmla="*/ 661338 w 661338"/>
                  <a:gd name="connsiteY3" fmla="*/ 139578 h 258691"/>
                  <a:gd name="connsiteX4" fmla="*/ 500225 w 661338"/>
                  <a:gd name="connsiteY4" fmla="*/ 258691 h 258691"/>
                  <a:gd name="connsiteX5" fmla="*/ 443884 w 661338"/>
                  <a:gd name="connsiteY5" fmla="*/ 192813 h 258691"/>
                  <a:gd name="connsiteX6" fmla="*/ 120867 w 661338"/>
                  <a:gd name="connsiteY6" fmla="*/ 187687 h 258691"/>
                  <a:gd name="connsiteX7" fmla="*/ 0 w 661338"/>
                  <a:gd name="connsiteY7" fmla="*/ 94335 h 258691"/>
                  <a:gd name="connsiteX0" fmla="*/ 0 w 661089"/>
                  <a:gd name="connsiteY0" fmla="*/ 101430 h 258691"/>
                  <a:gd name="connsiteX1" fmla="*/ 387946 w 661089"/>
                  <a:gd name="connsiteY1" fmla="*/ 94335 h 258691"/>
                  <a:gd name="connsiteX2" fmla="*/ 292248 w 661089"/>
                  <a:gd name="connsiteY2" fmla="*/ 0 h 258691"/>
                  <a:gd name="connsiteX3" fmla="*/ 661089 w 661089"/>
                  <a:gd name="connsiteY3" fmla="*/ 139578 h 258691"/>
                  <a:gd name="connsiteX4" fmla="*/ 499976 w 661089"/>
                  <a:gd name="connsiteY4" fmla="*/ 258691 h 258691"/>
                  <a:gd name="connsiteX5" fmla="*/ 443635 w 661089"/>
                  <a:gd name="connsiteY5" fmla="*/ 192813 h 258691"/>
                  <a:gd name="connsiteX6" fmla="*/ 120618 w 661089"/>
                  <a:gd name="connsiteY6" fmla="*/ 187687 h 258691"/>
                  <a:gd name="connsiteX7" fmla="*/ 0 w 661089"/>
                  <a:gd name="connsiteY7" fmla="*/ 101430 h 258691"/>
                  <a:gd name="connsiteX0" fmla="*/ 0 w 661089"/>
                  <a:gd name="connsiteY0" fmla="*/ 101430 h 258691"/>
                  <a:gd name="connsiteX1" fmla="*/ 399745 w 661089"/>
                  <a:gd name="connsiteY1" fmla="*/ 106708 h 258691"/>
                  <a:gd name="connsiteX2" fmla="*/ 292248 w 661089"/>
                  <a:gd name="connsiteY2" fmla="*/ 0 h 258691"/>
                  <a:gd name="connsiteX3" fmla="*/ 661089 w 661089"/>
                  <a:gd name="connsiteY3" fmla="*/ 139578 h 258691"/>
                  <a:gd name="connsiteX4" fmla="*/ 499976 w 661089"/>
                  <a:gd name="connsiteY4" fmla="*/ 258691 h 258691"/>
                  <a:gd name="connsiteX5" fmla="*/ 443635 w 661089"/>
                  <a:gd name="connsiteY5" fmla="*/ 192813 h 258691"/>
                  <a:gd name="connsiteX6" fmla="*/ 120618 w 661089"/>
                  <a:gd name="connsiteY6" fmla="*/ 187687 h 258691"/>
                  <a:gd name="connsiteX7" fmla="*/ 0 w 661089"/>
                  <a:gd name="connsiteY7" fmla="*/ 101430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26058 w 643512"/>
                  <a:gd name="connsiteY5" fmla="*/ 192813 h 258691"/>
                  <a:gd name="connsiteX6" fmla="*/ 103041 w 643512"/>
                  <a:gd name="connsiteY6" fmla="*/ 187687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26058 w 643512"/>
                  <a:gd name="connsiteY5" fmla="*/ 192813 h 258691"/>
                  <a:gd name="connsiteX6" fmla="*/ 102219 w 643512"/>
                  <a:gd name="connsiteY6" fmla="*/ 204765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15578 w 643512"/>
                  <a:gd name="connsiteY5" fmla="*/ 177552 h 258691"/>
                  <a:gd name="connsiteX6" fmla="*/ 102219 w 643512"/>
                  <a:gd name="connsiteY6" fmla="*/ 204765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15578 w 643512"/>
                  <a:gd name="connsiteY5" fmla="*/ 177552 h 258691"/>
                  <a:gd name="connsiteX6" fmla="*/ 93307 w 643512"/>
                  <a:gd name="connsiteY6" fmla="*/ 193711 h 258691"/>
                  <a:gd name="connsiteX7" fmla="*/ 0 w 643512"/>
                  <a:gd name="connsiteY7" fmla="*/ 116443 h 25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3512" h="258691">
                    <a:moveTo>
                      <a:pt x="0" y="116443"/>
                    </a:moveTo>
                    <a:lnTo>
                      <a:pt x="382168" y="106708"/>
                    </a:lnTo>
                    <a:lnTo>
                      <a:pt x="274671" y="0"/>
                    </a:lnTo>
                    <a:lnTo>
                      <a:pt x="643512" y="139578"/>
                    </a:lnTo>
                    <a:lnTo>
                      <a:pt x="482399" y="258691"/>
                    </a:lnTo>
                    <a:lnTo>
                      <a:pt x="415578" y="177552"/>
                    </a:lnTo>
                    <a:lnTo>
                      <a:pt x="93307" y="193711"/>
                    </a:lnTo>
                    <a:lnTo>
                      <a:pt x="0" y="11644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화살표: 오른쪽 195">
                <a:extLst>
                  <a:ext uri="{FF2B5EF4-FFF2-40B4-BE49-F238E27FC236}">
                    <a16:creationId xmlns:a16="http://schemas.microsoft.com/office/drawing/2014/main" id="{205C2EC1-2A30-E26D-B6E1-DF67855EF341}"/>
                  </a:ext>
                </a:extLst>
              </p:cNvPr>
              <p:cNvSpPr/>
              <p:nvPr/>
            </p:nvSpPr>
            <p:spPr>
              <a:xfrm rot="9669449">
                <a:off x="3086803" y="2631800"/>
                <a:ext cx="229534" cy="92273"/>
              </a:xfrm>
              <a:custGeom>
                <a:avLst/>
                <a:gdLst>
                  <a:gd name="connsiteX0" fmla="*/ 0 w 661338"/>
                  <a:gd name="connsiteY0" fmla="*/ 120421 h 331327"/>
                  <a:gd name="connsiteX1" fmla="*/ 388195 w 661338"/>
                  <a:gd name="connsiteY1" fmla="*/ 120421 h 331327"/>
                  <a:gd name="connsiteX2" fmla="*/ 388195 w 661338"/>
                  <a:gd name="connsiteY2" fmla="*/ 0 h 331327"/>
                  <a:gd name="connsiteX3" fmla="*/ 661338 w 661338"/>
                  <a:gd name="connsiteY3" fmla="*/ 165664 h 331327"/>
                  <a:gd name="connsiteX4" fmla="*/ 388195 w 661338"/>
                  <a:gd name="connsiteY4" fmla="*/ 331327 h 331327"/>
                  <a:gd name="connsiteX5" fmla="*/ 388195 w 661338"/>
                  <a:gd name="connsiteY5" fmla="*/ 210906 h 331327"/>
                  <a:gd name="connsiteX6" fmla="*/ 0 w 661338"/>
                  <a:gd name="connsiteY6" fmla="*/ 210906 h 331327"/>
                  <a:gd name="connsiteX7" fmla="*/ 0 w 661338"/>
                  <a:gd name="connsiteY7" fmla="*/ 120421 h 331327"/>
                  <a:gd name="connsiteX0" fmla="*/ 0 w 661338"/>
                  <a:gd name="connsiteY0" fmla="*/ 120421 h 287914"/>
                  <a:gd name="connsiteX1" fmla="*/ 388195 w 661338"/>
                  <a:gd name="connsiteY1" fmla="*/ 120421 h 287914"/>
                  <a:gd name="connsiteX2" fmla="*/ 388195 w 661338"/>
                  <a:gd name="connsiteY2" fmla="*/ 0 h 287914"/>
                  <a:gd name="connsiteX3" fmla="*/ 661338 w 661338"/>
                  <a:gd name="connsiteY3" fmla="*/ 165664 h 287914"/>
                  <a:gd name="connsiteX4" fmla="*/ 491810 w 661338"/>
                  <a:gd name="connsiteY4" fmla="*/ 287914 h 287914"/>
                  <a:gd name="connsiteX5" fmla="*/ 388195 w 661338"/>
                  <a:gd name="connsiteY5" fmla="*/ 210906 h 287914"/>
                  <a:gd name="connsiteX6" fmla="*/ 0 w 661338"/>
                  <a:gd name="connsiteY6" fmla="*/ 210906 h 287914"/>
                  <a:gd name="connsiteX7" fmla="*/ 0 w 661338"/>
                  <a:gd name="connsiteY7" fmla="*/ 120421 h 287914"/>
                  <a:gd name="connsiteX0" fmla="*/ 0 w 661338"/>
                  <a:gd name="connsiteY0" fmla="*/ 120421 h 287914"/>
                  <a:gd name="connsiteX1" fmla="*/ 388195 w 661338"/>
                  <a:gd name="connsiteY1" fmla="*/ 120421 h 287914"/>
                  <a:gd name="connsiteX2" fmla="*/ 388195 w 661338"/>
                  <a:gd name="connsiteY2" fmla="*/ 0 h 287914"/>
                  <a:gd name="connsiteX3" fmla="*/ 661338 w 661338"/>
                  <a:gd name="connsiteY3" fmla="*/ 165664 h 287914"/>
                  <a:gd name="connsiteX4" fmla="*/ 491810 w 661338"/>
                  <a:gd name="connsiteY4" fmla="*/ 287914 h 287914"/>
                  <a:gd name="connsiteX5" fmla="*/ 443884 w 661338"/>
                  <a:gd name="connsiteY5" fmla="*/ 218899 h 287914"/>
                  <a:gd name="connsiteX6" fmla="*/ 0 w 661338"/>
                  <a:gd name="connsiteY6" fmla="*/ 210906 h 287914"/>
                  <a:gd name="connsiteX7" fmla="*/ 0 w 661338"/>
                  <a:gd name="connsiteY7" fmla="*/ 120421 h 287914"/>
                  <a:gd name="connsiteX0" fmla="*/ 0 w 661338"/>
                  <a:gd name="connsiteY0" fmla="*/ 120421 h 284777"/>
                  <a:gd name="connsiteX1" fmla="*/ 388195 w 661338"/>
                  <a:gd name="connsiteY1" fmla="*/ 120421 h 284777"/>
                  <a:gd name="connsiteX2" fmla="*/ 388195 w 661338"/>
                  <a:gd name="connsiteY2" fmla="*/ 0 h 284777"/>
                  <a:gd name="connsiteX3" fmla="*/ 661338 w 661338"/>
                  <a:gd name="connsiteY3" fmla="*/ 165664 h 284777"/>
                  <a:gd name="connsiteX4" fmla="*/ 500225 w 661338"/>
                  <a:gd name="connsiteY4" fmla="*/ 284777 h 284777"/>
                  <a:gd name="connsiteX5" fmla="*/ 443884 w 661338"/>
                  <a:gd name="connsiteY5" fmla="*/ 218899 h 284777"/>
                  <a:gd name="connsiteX6" fmla="*/ 0 w 661338"/>
                  <a:gd name="connsiteY6" fmla="*/ 210906 h 284777"/>
                  <a:gd name="connsiteX7" fmla="*/ 0 w 661338"/>
                  <a:gd name="connsiteY7" fmla="*/ 120421 h 284777"/>
                  <a:gd name="connsiteX0" fmla="*/ 0 w 661338"/>
                  <a:gd name="connsiteY0" fmla="*/ 94335 h 258691"/>
                  <a:gd name="connsiteX1" fmla="*/ 388195 w 661338"/>
                  <a:gd name="connsiteY1" fmla="*/ 94335 h 258691"/>
                  <a:gd name="connsiteX2" fmla="*/ 292497 w 661338"/>
                  <a:gd name="connsiteY2" fmla="*/ 0 h 258691"/>
                  <a:gd name="connsiteX3" fmla="*/ 661338 w 661338"/>
                  <a:gd name="connsiteY3" fmla="*/ 139578 h 258691"/>
                  <a:gd name="connsiteX4" fmla="*/ 500225 w 661338"/>
                  <a:gd name="connsiteY4" fmla="*/ 258691 h 258691"/>
                  <a:gd name="connsiteX5" fmla="*/ 443884 w 661338"/>
                  <a:gd name="connsiteY5" fmla="*/ 192813 h 258691"/>
                  <a:gd name="connsiteX6" fmla="*/ 0 w 661338"/>
                  <a:gd name="connsiteY6" fmla="*/ 184820 h 258691"/>
                  <a:gd name="connsiteX7" fmla="*/ 0 w 661338"/>
                  <a:gd name="connsiteY7" fmla="*/ 94335 h 258691"/>
                  <a:gd name="connsiteX0" fmla="*/ 0 w 661338"/>
                  <a:gd name="connsiteY0" fmla="*/ 94335 h 258691"/>
                  <a:gd name="connsiteX1" fmla="*/ 388195 w 661338"/>
                  <a:gd name="connsiteY1" fmla="*/ 94335 h 258691"/>
                  <a:gd name="connsiteX2" fmla="*/ 292497 w 661338"/>
                  <a:gd name="connsiteY2" fmla="*/ 0 h 258691"/>
                  <a:gd name="connsiteX3" fmla="*/ 661338 w 661338"/>
                  <a:gd name="connsiteY3" fmla="*/ 139578 h 258691"/>
                  <a:gd name="connsiteX4" fmla="*/ 500225 w 661338"/>
                  <a:gd name="connsiteY4" fmla="*/ 258691 h 258691"/>
                  <a:gd name="connsiteX5" fmla="*/ 443884 w 661338"/>
                  <a:gd name="connsiteY5" fmla="*/ 192813 h 258691"/>
                  <a:gd name="connsiteX6" fmla="*/ 120867 w 661338"/>
                  <a:gd name="connsiteY6" fmla="*/ 187687 h 258691"/>
                  <a:gd name="connsiteX7" fmla="*/ 0 w 661338"/>
                  <a:gd name="connsiteY7" fmla="*/ 94335 h 258691"/>
                  <a:gd name="connsiteX0" fmla="*/ 0 w 661089"/>
                  <a:gd name="connsiteY0" fmla="*/ 101430 h 258691"/>
                  <a:gd name="connsiteX1" fmla="*/ 387946 w 661089"/>
                  <a:gd name="connsiteY1" fmla="*/ 94335 h 258691"/>
                  <a:gd name="connsiteX2" fmla="*/ 292248 w 661089"/>
                  <a:gd name="connsiteY2" fmla="*/ 0 h 258691"/>
                  <a:gd name="connsiteX3" fmla="*/ 661089 w 661089"/>
                  <a:gd name="connsiteY3" fmla="*/ 139578 h 258691"/>
                  <a:gd name="connsiteX4" fmla="*/ 499976 w 661089"/>
                  <a:gd name="connsiteY4" fmla="*/ 258691 h 258691"/>
                  <a:gd name="connsiteX5" fmla="*/ 443635 w 661089"/>
                  <a:gd name="connsiteY5" fmla="*/ 192813 h 258691"/>
                  <a:gd name="connsiteX6" fmla="*/ 120618 w 661089"/>
                  <a:gd name="connsiteY6" fmla="*/ 187687 h 258691"/>
                  <a:gd name="connsiteX7" fmla="*/ 0 w 661089"/>
                  <a:gd name="connsiteY7" fmla="*/ 101430 h 258691"/>
                  <a:gd name="connsiteX0" fmla="*/ 0 w 661089"/>
                  <a:gd name="connsiteY0" fmla="*/ 101430 h 258691"/>
                  <a:gd name="connsiteX1" fmla="*/ 399745 w 661089"/>
                  <a:gd name="connsiteY1" fmla="*/ 106708 h 258691"/>
                  <a:gd name="connsiteX2" fmla="*/ 292248 w 661089"/>
                  <a:gd name="connsiteY2" fmla="*/ 0 h 258691"/>
                  <a:gd name="connsiteX3" fmla="*/ 661089 w 661089"/>
                  <a:gd name="connsiteY3" fmla="*/ 139578 h 258691"/>
                  <a:gd name="connsiteX4" fmla="*/ 499976 w 661089"/>
                  <a:gd name="connsiteY4" fmla="*/ 258691 h 258691"/>
                  <a:gd name="connsiteX5" fmla="*/ 443635 w 661089"/>
                  <a:gd name="connsiteY5" fmla="*/ 192813 h 258691"/>
                  <a:gd name="connsiteX6" fmla="*/ 120618 w 661089"/>
                  <a:gd name="connsiteY6" fmla="*/ 187687 h 258691"/>
                  <a:gd name="connsiteX7" fmla="*/ 0 w 661089"/>
                  <a:gd name="connsiteY7" fmla="*/ 101430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26058 w 643512"/>
                  <a:gd name="connsiteY5" fmla="*/ 192813 h 258691"/>
                  <a:gd name="connsiteX6" fmla="*/ 103041 w 643512"/>
                  <a:gd name="connsiteY6" fmla="*/ 187687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26058 w 643512"/>
                  <a:gd name="connsiteY5" fmla="*/ 192813 h 258691"/>
                  <a:gd name="connsiteX6" fmla="*/ 102219 w 643512"/>
                  <a:gd name="connsiteY6" fmla="*/ 204765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15578 w 643512"/>
                  <a:gd name="connsiteY5" fmla="*/ 177552 h 258691"/>
                  <a:gd name="connsiteX6" fmla="*/ 102219 w 643512"/>
                  <a:gd name="connsiteY6" fmla="*/ 204765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15578 w 643512"/>
                  <a:gd name="connsiteY5" fmla="*/ 177552 h 258691"/>
                  <a:gd name="connsiteX6" fmla="*/ 93307 w 643512"/>
                  <a:gd name="connsiteY6" fmla="*/ 193711 h 258691"/>
                  <a:gd name="connsiteX7" fmla="*/ 0 w 643512"/>
                  <a:gd name="connsiteY7" fmla="*/ 116443 h 25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3512" h="258691">
                    <a:moveTo>
                      <a:pt x="0" y="116443"/>
                    </a:moveTo>
                    <a:lnTo>
                      <a:pt x="382168" y="106708"/>
                    </a:lnTo>
                    <a:lnTo>
                      <a:pt x="274671" y="0"/>
                    </a:lnTo>
                    <a:lnTo>
                      <a:pt x="643512" y="139578"/>
                    </a:lnTo>
                    <a:lnTo>
                      <a:pt x="482399" y="258691"/>
                    </a:lnTo>
                    <a:lnTo>
                      <a:pt x="415578" y="177552"/>
                    </a:lnTo>
                    <a:lnTo>
                      <a:pt x="93307" y="193711"/>
                    </a:lnTo>
                    <a:lnTo>
                      <a:pt x="0" y="11644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화살표: 오른쪽 195">
                <a:extLst>
                  <a:ext uri="{FF2B5EF4-FFF2-40B4-BE49-F238E27FC236}">
                    <a16:creationId xmlns:a16="http://schemas.microsoft.com/office/drawing/2014/main" id="{DD62A067-1986-F588-C433-68F42CB1A86B}"/>
                  </a:ext>
                </a:extLst>
              </p:cNvPr>
              <p:cNvSpPr/>
              <p:nvPr/>
            </p:nvSpPr>
            <p:spPr>
              <a:xfrm rot="8315060">
                <a:off x="2712414" y="2601377"/>
                <a:ext cx="229534" cy="92273"/>
              </a:xfrm>
              <a:custGeom>
                <a:avLst/>
                <a:gdLst>
                  <a:gd name="connsiteX0" fmla="*/ 0 w 661338"/>
                  <a:gd name="connsiteY0" fmla="*/ 120421 h 331327"/>
                  <a:gd name="connsiteX1" fmla="*/ 388195 w 661338"/>
                  <a:gd name="connsiteY1" fmla="*/ 120421 h 331327"/>
                  <a:gd name="connsiteX2" fmla="*/ 388195 w 661338"/>
                  <a:gd name="connsiteY2" fmla="*/ 0 h 331327"/>
                  <a:gd name="connsiteX3" fmla="*/ 661338 w 661338"/>
                  <a:gd name="connsiteY3" fmla="*/ 165664 h 331327"/>
                  <a:gd name="connsiteX4" fmla="*/ 388195 w 661338"/>
                  <a:gd name="connsiteY4" fmla="*/ 331327 h 331327"/>
                  <a:gd name="connsiteX5" fmla="*/ 388195 w 661338"/>
                  <a:gd name="connsiteY5" fmla="*/ 210906 h 331327"/>
                  <a:gd name="connsiteX6" fmla="*/ 0 w 661338"/>
                  <a:gd name="connsiteY6" fmla="*/ 210906 h 331327"/>
                  <a:gd name="connsiteX7" fmla="*/ 0 w 661338"/>
                  <a:gd name="connsiteY7" fmla="*/ 120421 h 331327"/>
                  <a:gd name="connsiteX0" fmla="*/ 0 w 661338"/>
                  <a:gd name="connsiteY0" fmla="*/ 120421 h 287914"/>
                  <a:gd name="connsiteX1" fmla="*/ 388195 w 661338"/>
                  <a:gd name="connsiteY1" fmla="*/ 120421 h 287914"/>
                  <a:gd name="connsiteX2" fmla="*/ 388195 w 661338"/>
                  <a:gd name="connsiteY2" fmla="*/ 0 h 287914"/>
                  <a:gd name="connsiteX3" fmla="*/ 661338 w 661338"/>
                  <a:gd name="connsiteY3" fmla="*/ 165664 h 287914"/>
                  <a:gd name="connsiteX4" fmla="*/ 491810 w 661338"/>
                  <a:gd name="connsiteY4" fmla="*/ 287914 h 287914"/>
                  <a:gd name="connsiteX5" fmla="*/ 388195 w 661338"/>
                  <a:gd name="connsiteY5" fmla="*/ 210906 h 287914"/>
                  <a:gd name="connsiteX6" fmla="*/ 0 w 661338"/>
                  <a:gd name="connsiteY6" fmla="*/ 210906 h 287914"/>
                  <a:gd name="connsiteX7" fmla="*/ 0 w 661338"/>
                  <a:gd name="connsiteY7" fmla="*/ 120421 h 287914"/>
                  <a:gd name="connsiteX0" fmla="*/ 0 w 661338"/>
                  <a:gd name="connsiteY0" fmla="*/ 120421 h 287914"/>
                  <a:gd name="connsiteX1" fmla="*/ 388195 w 661338"/>
                  <a:gd name="connsiteY1" fmla="*/ 120421 h 287914"/>
                  <a:gd name="connsiteX2" fmla="*/ 388195 w 661338"/>
                  <a:gd name="connsiteY2" fmla="*/ 0 h 287914"/>
                  <a:gd name="connsiteX3" fmla="*/ 661338 w 661338"/>
                  <a:gd name="connsiteY3" fmla="*/ 165664 h 287914"/>
                  <a:gd name="connsiteX4" fmla="*/ 491810 w 661338"/>
                  <a:gd name="connsiteY4" fmla="*/ 287914 h 287914"/>
                  <a:gd name="connsiteX5" fmla="*/ 443884 w 661338"/>
                  <a:gd name="connsiteY5" fmla="*/ 218899 h 287914"/>
                  <a:gd name="connsiteX6" fmla="*/ 0 w 661338"/>
                  <a:gd name="connsiteY6" fmla="*/ 210906 h 287914"/>
                  <a:gd name="connsiteX7" fmla="*/ 0 w 661338"/>
                  <a:gd name="connsiteY7" fmla="*/ 120421 h 287914"/>
                  <a:gd name="connsiteX0" fmla="*/ 0 w 661338"/>
                  <a:gd name="connsiteY0" fmla="*/ 120421 h 284777"/>
                  <a:gd name="connsiteX1" fmla="*/ 388195 w 661338"/>
                  <a:gd name="connsiteY1" fmla="*/ 120421 h 284777"/>
                  <a:gd name="connsiteX2" fmla="*/ 388195 w 661338"/>
                  <a:gd name="connsiteY2" fmla="*/ 0 h 284777"/>
                  <a:gd name="connsiteX3" fmla="*/ 661338 w 661338"/>
                  <a:gd name="connsiteY3" fmla="*/ 165664 h 284777"/>
                  <a:gd name="connsiteX4" fmla="*/ 500225 w 661338"/>
                  <a:gd name="connsiteY4" fmla="*/ 284777 h 284777"/>
                  <a:gd name="connsiteX5" fmla="*/ 443884 w 661338"/>
                  <a:gd name="connsiteY5" fmla="*/ 218899 h 284777"/>
                  <a:gd name="connsiteX6" fmla="*/ 0 w 661338"/>
                  <a:gd name="connsiteY6" fmla="*/ 210906 h 284777"/>
                  <a:gd name="connsiteX7" fmla="*/ 0 w 661338"/>
                  <a:gd name="connsiteY7" fmla="*/ 120421 h 284777"/>
                  <a:gd name="connsiteX0" fmla="*/ 0 w 661338"/>
                  <a:gd name="connsiteY0" fmla="*/ 94335 h 258691"/>
                  <a:gd name="connsiteX1" fmla="*/ 388195 w 661338"/>
                  <a:gd name="connsiteY1" fmla="*/ 94335 h 258691"/>
                  <a:gd name="connsiteX2" fmla="*/ 292497 w 661338"/>
                  <a:gd name="connsiteY2" fmla="*/ 0 h 258691"/>
                  <a:gd name="connsiteX3" fmla="*/ 661338 w 661338"/>
                  <a:gd name="connsiteY3" fmla="*/ 139578 h 258691"/>
                  <a:gd name="connsiteX4" fmla="*/ 500225 w 661338"/>
                  <a:gd name="connsiteY4" fmla="*/ 258691 h 258691"/>
                  <a:gd name="connsiteX5" fmla="*/ 443884 w 661338"/>
                  <a:gd name="connsiteY5" fmla="*/ 192813 h 258691"/>
                  <a:gd name="connsiteX6" fmla="*/ 0 w 661338"/>
                  <a:gd name="connsiteY6" fmla="*/ 184820 h 258691"/>
                  <a:gd name="connsiteX7" fmla="*/ 0 w 661338"/>
                  <a:gd name="connsiteY7" fmla="*/ 94335 h 258691"/>
                  <a:gd name="connsiteX0" fmla="*/ 0 w 661338"/>
                  <a:gd name="connsiteY0" fmla="*/ 94335 h 258691"/>
                  <a:gd name="connsiteX1" fmla="*/ 388195 w 661338"/>
                  <a:gd name="connsiteY1" fmla="*/ 94335 h 258691"/>
                  <a:gd name="connsiteX2" fmla="*/ 292497 w 661338"/>
                  <a:gd name="connsiteY2" fmla="*/ 0 h 258691"/>
                  <a:gd name="connsiteX3" fmla="*/ 661338 w 661338"/>
                  <a:gd name="connsiteY3" fmla="*/ 139578 h 258691"/>
                  <a:gd name="connsiteX4" fmla="*/ 500225 w 661338"/>
                  <a:gd name="connsiteY4" fmla="*/ 258691 h 258691"/>
                  <a:gd name="connsiteX5" fmla="*/ 443884 w 661338"/>
                  <a:gd name="connsiteY5" fmla="*/ 192813 h 258691"/>
                  <a:gd name="connsiteX6" fmla="*/ 120867 w 661338"/>
                  <a:gd name="connsiteY6" fmla="*/ 187687 h 258691"/>
                  <a:gd name="connsiteX7" fmla="*/ 0 w 661338"/>
                  <a:gd name="connsiteY7" fmla="*/ 94335 h 258691"/>
                  <a:gd name="connsiteX0" fmla="*/ 0 w 661089"/>
                  <a:gd name="connsiteY0" fmla="*/ 101430 h 258691"/>
                  <a:gd name="connsiteX1" fmla="*/ 387946 w 661089"/>
                  <a:gd name="connsiteY1" fmla="*/ 94335 h 258691"/>
                  <a:gd name="connsiteX2" fmla="*/ 292248 w 661089"/>
                  <a:gd name="connsiteY2" fmla="*/ 0 h 258691"/>
                  <a:gd name="connsiteX3" fmla="*/ 661089 w 661089"/>
                  <a:gd name="connsiteY3" fmla="*/ 139578 h 258691"/>
                  <a:gd name="connsiteX4" fmla="*/ 499976 w 661089"/>
                  <a:gd name="connsiteY4" fmla="*/ 258691 h 258691"/>
                  <a:gd name="connsiteX5" fmla="*/ 443635 w 661089"/>
                  <a:gd name="connsiteY5" fmla="*/ 192813 h 258691"/>
                  <a:gd name="connsiteX6" fmla="*/ 120618 w 661089"/>
                  <a:gd name="connsiteY6" fmla="*/ 187687 h 258691"/>
                  <a:gd name="connsiteX7" fmla="*/ 0 w 661089"/>
                  <a:gd name="connsiteY7" fmla="*/ 101430 h 258691"/>
                  <a:gd name="connsiteX0" fmla="*/ 0 w 661089"/>
                  <a:gd name="connsiteY0" fmla="*/ 101430 h 258691"/>
                  <a:gd name="connsiteX1" fmla="*/ 399745 w 661089"/>
                  <a:gd name="connsiteY1" fmla="*/ 106708 h 258691"/>
                  <a:gd name="connsiteX2" fmla="*/ 292248 w 661089"/>
                  <a:gd name="connsiteY2" fmla="*/ 0 h 258691"/>
                  <a:gd name="connsiteX3" fmla="*/ 661089 w 661089"/>
                  <a:gd name="connsiteY3" fmla="*/ 139578 h 258691"/>
                  <a:gd name="connsiteX4" fmla="*/ 499976 w 661089"/>
                  <a:gd name="connsiteY4" fmla="*/ 258691 h 258691"/>
                  <a:gd name="connsiteX5" fmla="*/ 443635 w 661089"/>
                  <a:gd name="connsiteY5" fmla="*/ 192813 h 258691"/>
                  <a:gd name="connsiteX6" fmla="*/ 120618 w 661089"/>
                  <a:gd name="connsiteY6" fmla="*/ 187687 h 258691"/>
                  <a:gd name="connsiteX7" fmla="*/ 0 w 661089"/>
                  <a:gd name="connsiteY7" fmla="*/ 101430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26058 w 643512"/>
                  <a:gd name="connsiteY5" fmla="*/ 192813 h 258691"/>
                  <a:gd name="connsiteX6" fmla="*/ 103041 w 643512"/>
                  <a:gd name="connsiteY6" fmla="*/ 187687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26058 w 643512"/>
                  <a:gd name="connsiteY5" fmla="*/ 192813 h 258691"/>
                  <a:gd name="connsiteX6" fmla="*/ 102219 w 643512"/>
                  <a:gd name="connsiteY6" fmla="*/ 204765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15578 w 643512"/>
                  <a:gd name="connsiteY5" fmla="*/ 177552 h 258691"/>
                  <a:gd name="connsiteX6" fmla="*/ 102219 w 643512"/>
                  <a:gd name="connsiteY6" fmla="*/ 204765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15578 w 643512"/>
                  <a:gd name="connsiteY5" fmla="*/ 177552 h 258691"/>
                  <a:gd name="connsiteX6" fmla="*/ 93307 w 643512"/>
                  <a:gd name="connsiteY6" fmla="*/ 193711 h 258691"/>
                  <a:gd name="connsiteX7" fmla="*/ 0 w 643512"/>
                  <a:gd name="connsiteY7" fmla="*/ 116443 h 25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3512" h="258691">
                    <a:moveTo>
                      <a:pt x="0" y="116443"/>
                    </a:moveTo>
                    <a:lnTo>
                      <a:pt x="382168" y="106708"/>
                    </a:lnTo>
                    <a:lnTo>
                      <a:pt x="274671" y="0"/>
                    </a:lnTo>
                    <a:lnTo>
                      <a:pt x="643512" y="139578"/>
                    </a:lnTo>
                    <a:lnTo>
                      <a:pt x="482399" y="258691"/>
                    </a:lnTo>
                    <a:lnTo>
                      <a:pt x="415578" y="177552"/>
                    </a:lnTo>
                    <a:lnTo>
                      <a:pt x="93307" y="193711"/>
                    </a:lnTo>
                    <a:lnTo>
                      <a:pt x="0" y="11644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화살표: 오른쪽 195">
                <a:extLst>
                  <a:ext uri="{FF2B5EF4-FFF2-40B4-BE49-F238E27FC236}">
                    <a16:creationId xmlns:a16="http://schemas.microsoft.com/office/drawing/2014/main" id="{B7D6C5D5-A155-DF75-E9B1-18A33CE0BA65}"/>
                  </a:ext>
                </a:extLst>
              </p:cNvPr>
              <p:cNvSpPr/>
              <p:nvPr/>
            </p:nvSpPr>
            <p:spPr>
              <a:xfrm rot="12273458" flipH="1">
                <a:off x="2300736" y="2650215"/>
                <a:ext cx="229534" cy="92273"/>
              </a:xfrm>
              <a:custGeom>
                <a:avLst/>
                <a:gdLst>
                  <a:gd name="connsiteX0" fmla="*/ 0 w 661338"/>
                  <a:gd name="connsiteY0" fmla="*/ 120421 h 331327"/>
                  <a:gd name="connsiteX1" fmla="*/ 388195 w 661338"/>
                  <a:gd name="connsiteY1" fmla="*/ 120421 h 331327"/>
                  <a:gd name="connsiteX2" fmla="*/ 388195 w 661338"/>
                  <a:gd name="connsiteY2" fmla="*/ 0 h 331327"/>
                  <a:gd name="connsiteX3" fmla="*/ 661338 w 661338"/>
                  <a:gd name="connsiteY3" fmla="*/ 165664 h 331327"/>
                  <a:gd name="connsiteX4" fmla="*/ 388195 w 661338"/>
                  <a:gd name="connsiteY4" fmla="*/ 331327 h 331327"/>
                  <a:gd name="connsiteX5" fmla="*/ 388195 w 661338"/>
                  <a:gd name="connsiteY5" fmla="*/ 210906 h 331327"/>
                  <a:gd name="connsiteX6" fmla="*/ 0 w 661338"/>
                  <a:gd name="connsiteY6" fmla="*/ 210906 h 331327"/>
                  <a:gd name="connsiteX7" fmla="*/ 0 w 661338"/>
                  <a:gd name="connsiteY7" fmla="*/ 120421 h 331327"/>
                  <a:gd name="connsiteX0" fmla="*/ 0 w 661338"/>
                  <a:gd name="connsiteY0" fmla="*/ 120421 h 287914"/>
                  <a:gd name="connsiteX1" fmla="*/ 388195 w 661338"/>
                  <a:gd name="connsiteY1" fmla="*/ 120421 h 287914"/>
                  <a:gd name="connsiteX2" fmla="*/ 388195 w 661338"/>
                  <a:gd name="connsiteY2" fmla="*/ 0 h 287914"/>
                  <a:gd name="connsiteX3" fmla="*/ 661338 w 661338"/>
                  <a:gd name="connsiteY3" fmla="*/ 165664 h 287914"/>
                  <a:gd name="connsiteX4" fmla="*/ 491810 w 661338"/>
                  <a:gd name="connsiteY4" fmla="*/ 287914 h 287914"/>
                  <a:gd name="connsiteX5" fmla="*/ 388195 w 661338"/>
                  <a:gd name="connsiteY5" fmla="*/ 210906 h 287914"/>
                  <a:gd name="connsiteX6" fmla="*/ 0 w 661338"/>
                  <a:gd name="connsiteY6" fmla="*/ 210906 h 287914"/>
                  <a:gd name="connsiteX7" fmla="*/ 0 w 661338"/>
                  <a:gd name="connsiteY7" fmla="*/ 120421 h 287914"/>
                  <a:gd name="connsiteX0" fmla="*/ 0 w 661338"/>
                  <a:gd name="connsiteY0" fmla="*/ 120421 h 287914"/>
                  <a:gd name="connsiteX1" fmla="*/ 388195 w 661338"/>
                  <a:gd name="connsiteY1" fmla="*/ 120421 h 287914"/>
                  <a:gd name="connsiteX2" fmla="*/ 388195 w 661338"/>
                  <a:gd name="connsiteY2" fmla="*/ 0 h 287914"/>
                  <a:gd name="connsiteX3" fmla="*/ 661338 w 661338"/>
                  <a:gd name="connsiteY3" fmla="*/ 165664 h 287914"/>
                  <a:gd name="connsiteX4" fmla="*/ 491810 w 661338"/>
                  <a:gd name="connsiteY4" fmla="*/ 287914 h 287914"/>
                  <a:gd name="connsiteX5" fmla="*/ 443884 w 661338"/>
                  <a:gd name="connsiteY5" fmla="*/ 218899 h 287914"/>
                  <a:gd name="connsiteX6" fmla="*/ 0 w 661338"/>
                  <a:gd name="connsiteY6" fmla="*/ 210906 h 287914"/>
                  <a:gd name="connsiteX7" fmla="*/ 0 w 661338"/>
                  <a:gd name="connsiteY7" fmla="*/ 120421 h 287914"/>
                  <a:gd name="connsiteX0" fmla="*/ 0 w 661338"/>
                  <a:gd name="connsiteY0" fmla="*/ 120421 h 284777"/>
                  <a:gd name="connsiteX1" fmla="*/ 388195 w 661338"/>
                  <a:gd name="connsiteY1" fmla="*/ 120421 h 284777"/>
                  <a:gd name="connsiteX2" fmla="*/ 388195 w 661338"/>
                  <a:gd name="connsiteY2" fmla="*/ 0 h 284777"/>
                  <a:gd name="connsiteX3" fmla="*/ 661338 w 661338"/>
                  <a:gd name="connsiteY3" fmla="*/ 165664 h 284777"/>
                  <a:gd name="connsiteX4" fmla="*/ 500225 w 661338"/>
                  <a:gd name="connsiteY4" fmla="*/ 284777 h 284777"/>
                  <a:gd name="connsiteX5" fmla="*/ 443884 w 661338"/>
                  <a:gd name="connsiteY5" fmla="*/ 218899 h 284777"/>
                  <a:gd name="connsiteX6" fmla="*/ 0 w 661338"/>
                  <a:gd name="connsiteY6" fmla="*/ 210906 h 284777"/>
                  <a:gd name="connsiteX7" fmla="*/ 0 w 661338"/>
                  <a:gd name="connsiteY7" fmla="*/ 120421 h 284777"/>
                  <a:gd name="connsiteX0" fmla="*/ 0 w 661338"/>
                  <a:gd name="connsiteY0" fmla="*/ 94335 h 258691"/>
                  <a:gd name="connsiteX1" fmla="*/ 388195 w 661338"/>
                  <a:gd name="connsiteY1" fmla="*/ 94335 h 258691"/>
                  <a:gd name="connsiteX2" fmla="*/ 292497 w 661338"/>
                  <a:gd name="connsiteY2" fmla="*/ 0 h 258691"/>
                  <a:gd name="connsiteX3" fmla="*/ 661338 w 661338"/>
                  <a:gd name="connsiteY3" fmla="*/ 139578 h 258691"/>
                  <a:gd name="connsiteX4" fmla="*/ 500225 w 661338"/>
                  <a:gd name="connsiteY4" fmla="*/ 258691 h 258691"/>
                  <a:gd name="connsiteX5" fmla="*/ 443884 w 661338"/>
                  <a:gd name="connsiteY5" fmla="*/ 192813 h 258691"/>
                  <a:gd name="connsiteX6" fmla="*/ 0 w 661338"/>
                  <a:gd name="connsiteY6" fmla="*/ 184820 h 258691"/>
                  <a:gd name="connsiteX7" fmla="*/ 0 w 661338"/>
                  <a:gd name="connsiteY7" fmla="*/ 94335 h 258691"/>
                  <a:gd name="connsiteX0" fmla="*/ 0 w 661338"/>
                  <a:gd name="connsiteY0" fmla="*/ 94335 h 258691"/>
                  <a:gd name="connsiteX1" fmla="*/ 388195 w 661338"/>
                  <a:gd name="connsiteY1" fmla="*/ 94335 h 258691"/>
                  <a:gd name="connsiteX2" fmla="*/ 292497 w 661338"/>
                  <a:gd name="connsiteY2" fmla="*/ 0 h 258691"/>
                  <a:gd name="connsiteX3" fmla="*/ 661338 w 661338"/>
                  <a:gd name="connsiteY3" fmla="*/ 139578 h 258691"/>
                  <a:gd name="connsiteX4" fmla="*/ 500225 w 661338"/>
                  <a:gd name="connsiteY4" fmla="*/ 258691 h 258691"/>
                  <a:gd name="connsiteX5" fmla="*/ 443884 w 661338"/>
                  <a:gd name="connsiteY5" fmla="*/ 192813 h 258691"/>
                  <a:gd name="connsiteX6" fmla="*/ 120867 w 661338"/>
                  <a:gd name="connsiteY6" fmla="*/ 187687 h 258691"/>
                  <a:gd name="connsiteX7" fmla="*/ 0 w 661338"/>
                  <a:gd name="connsiteY7" fmla="*/ 94335 h 258691"/>
                  <a:gd name="connsiteX0" fmla="*/ 0 w 661089"/>
                  <a:gd name="connsiteY0" fmla="*/ 101430 h 258691"/>
                  <a:gd name="connsiteX1" fmla="*/ 387946 w 661089"/>
                  <a:gd name="connsiteY1" fmla="*/ 94335 h 258691"/>
                  <a:gd name="connsiteX2" fmla="*/ 292248 w 661089"/>
                  <a:gd name="connsiteY2" fmla="*/ 0 h 258691"/>
                  <a:gd name="connsiteX3" fmla="*/ 661089 w 661089"/>
                  <a:gd name="connsiteY3" fmla="*/ 139578 h 258691"/>
                  <a:gd name="connsiteX4" fmla="*/ 499976 w 661089"/>
                  <a:gd name="connsiteY4" fmla="*/ 258691 h 258691"/>
                  <a:gd name="connsiteX5" fmla="*/ 443635 w 661089"/>
                  <a:gd name="connsiteY5" fmla="*/ 192813 h 258691"/>
                  <a:gd name="connsiteX6" fmla="*/ 120618 w 661089"/>
                  <a:gd name="connsiteY6" fmla="*/ 187687 h 258691"/>
                  <a:gd name="connsiteX7" fmla="*/ 0 w 661089"/>
                  <a:gd name="connsiteY7" fmla="*/ 101430 h 258691"/>
                  <a:gd name="connsiteX0" fmla="*/ 0 w 661089"/>
                  <a:gd name="connsiteY0" fmla="*/ 101430 h 258691"/>
                  <a:gd name="connsiteX1" fmla="*/ 399745 w 661089"/>
                  <a:gd name="connsiteY1" fmla="*/ 106708 h 258691"/>
                  <a:gd name="connsiteX2" fmla="*/ 292248 w 661089"/>
                  <a:gd name="connsiteY2" fmla="*/ 0 h 258691"/>
                  <a:gd name="connsiteX3" fmla="*/ 661089 w 661089"/>
                  <a:gd name="connsiteY3" fmla="*/ 139578 h 258691"/>
                  <a:gd name="connsiteX4" fmla="*/ 499976 w 661089"/>
                  <a:gd name="connsiteY4" fmla="*/ 258691 h 258691"/>
                  <a:gd name="connsiteX5" fmla="*/ 443635 w 661089"/>
                  <a:gd name="connsiteY5" fmla="*/ 192813 h 258691"/>
                  <a:gd name="connsiteX6" fmla="*/ 120618 w 661089"/>
                  <a:gd name="connsiteY6" fmla="*/ 187687 h 258691"/>
                  <a:gd name="connsiteX7" fmla="*/ 0 w 661089"/>
                  <a:gd name="connsiteY7" fmla="*/ 101430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26058 w 643512"/>
                  <a:gd name="connsiteY5" fmla="*/ 192813 h 258691"/>
                  <a:gd name="connsiteX6" fmla="*/ 103041 w 643512"/>
                  <a:gd name="connsiteY6" fmla="*/ 187687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26058 w 643512"/>
                  <a:gd name="connsiteY5" fmla="*/ 192813 h 258691"/>
                  <a:gd name="connsiteX6" fmla="*/ 102219 w 643512"/>
                  <a:gd name="connsiteY6" fmla="*/ 204765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15578 w 643512"/>
                  <a:gd name="connsiteY5" fmla="*/ 177552 h 258691"/>
                  <a:gd name="connsiteX6" fmla="*/ 102219 w 643512"/>
                  <a:gd name="connsiteY6" fmla="*/ 204765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15578 w 643512"/>
                  <a:gd name="connsiteY5" fmla="*/ 177552 h 258691"/>
                  <a:gd name="connsiteX6" fmla="*/ 93307 w 643512"/>
                  <a:gd name="connsiteY6" fmla="*/ 193711 h 258691"/>
                  <a:gd name="connsiteX7" fmla="*/ 0 w 643512"/>
                  <a:gd name="connsiteY7" fmla="*/ 116443 h 25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3512" h="258691">
                    <a:moveTo>
                      <a:pt x="0" y="116443"/>
                    </a:moveTo>
                    <a:lnTo>
                      <a:pt x="382168" y="106708"/>
                    </a:lnTo>
                    <a:lnTo>
                      <a:pt x="274671" y="0"/>
                    </a:lnTo>
                    <a:lnTo>
                      <a:pt x="643512" y="139578"/>
                    </a:lnTo>
                    <a:lnTo>
                      <a:pt x="482399" y="258691"/>
                    </a:lnTo>
                    <a:lnTo>
                      <a:pt x="415578" y="177552"/>
                    </a:lnTo>
                    <a:lnTo>
                      <a:pt x="93307" y="193711"/>
                    </a:lnTo>
                    <a:lnTo>
                      <a:pt x="0" y="11644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화살표: 오른쪽 195">
                <a:extLst>
                  <a:ext uri="{FF2B5EF4-FFF2-40B4-BE49-F238E27FC236}">
                    <a16:creationId xmlns:a16="http://schemas.microsoft.com/office/drawing/2014/main" id="{CA66F221-FD82-3EA6-32D4-E9D53439FBF0}"/>
                  </a:ext>
                </a:extLst>
              </p:cNvPr>
              <p:cNvSpPr/>
              <p:nvPr/>
            </p:nvSpPr>
            <p:spPr>
              <a:xfrm rot="12611015" flipH="1">
                <a:off x="2457332" y="2619990"/>
                <a:ext cx="229534" cy="92273"/>
              </a:xfrm>
              <a:custGeom>
                <a:avLst/>
                <a:gdLst>
                  <a:gd name="connsiteX0" fmla="*/ 0 w 661338"/>
                  <a:gd name="connsiteY0" fmla="*/ 120421 h 331327"/>
                  <a:gd name="connsiteX1" fmla="*/ 388195 w 661338"/>
                  <a:gd name="connsiteY1" fmla="*/ 120421 h 331327"/>
                  <a:gd name="connsiteX2" fmla="*/ 388195 w 661338"/>
                  <a:gd name="connsiteY2" fmla="*/ 0 h 331327"/>
                  <a:gd name="connsiteX3" fmla="*/ 661338 w 661338"/>
                  <a:gd name="connsiteY3" fmla="*/ 165664 h 331327"/>
                  <a:gd name="connsiteX4" fmla="*/ 388195 w 661338"/>
                  <a:gd name="connsiteY4" fmla="*/ 331327 h 331327"/>
                  <a:gd name="connsiteX5" fmla="*/ 388195 w 661338"/>
                  <a:gd name="connsiteY5" fmla="*/ 210906 h 331327"/>
                  <a:gd name="connsiteX6" fmla="*/ 0 w 661338"/>
                  <a:gd name="connsiteY6" fmla="*/ 210906 h 331327"/>
                  <a:gd name="connsiteX7" fmla="*/ 0 w 661338"/>
                  <a:gd name="connsiteY7" fmla="*/ 120421 h 331327"/>
                  <a:gd name="connsiteX0" fmla="*/ 0 w 661338"/>
                  <a:gd name="connsiteY0" fmla="*/ 120421 h 287914"/>
                  <a:gd name="connsiteX1" fmla="*/ 388195 w 661338"/>
                  <a:gd name="connsiteY1" fmla="*/ 120421 h 287914"/>
                  <a:gd name="connsiteX2" fmla="*/ 388195 w 661338"/>
                  <a:gd name="connsiteY2" fmla="*/ 0 h 287914"/>
                  <a:gd name="connsiteX3" fmla="*/ 661338 w 661338"/>
                  <a:gd name="connsiteY3" fmla="*/ 165664 h 287914"/>
                  <a:gd name="connsiteX4" fmla="*/ 491810 w 661338"/>
                  <a:gd name="connsiteY4" fmla="*/ 287914 h 287914"/>
                  <a:gd name="connsiteX5" fmla="*/ 388195 w 661338"/>
                  <a:gd name="connsiteY5" fmla="*/ 210906 h 287914"/>
                  <a:gd name="connsiteX6" fmla="*/ 0 w 661338"/>
                  <a:gd name="connsiteY6" fmla="*/ 210906 h 287914"/>
                  <a:gd name="connsiteX7" fmla="*/ 0 w 661338"/>
                  <a:gd name="connsiteY7" fmla="*/ 120421 h 287914"/>
                  <a:gd name="connsiteX0" fmla="*/ 0 w 661338"/>
                  <a:gd name="connsiteY0" fmla="*/ 120421 h 287914"/>
                  <a:gd name="connsiteX1" fmla="*/ 388195 w 661338"/>
                  <a:gd name="connsiteY1" fmla="*/ 120421 h 287914"/>
                  <a:gd name="connsiteX2" fmla="*/ 388195 w 661338"/>
                  <a:gd name="connsiteY2" fmla="*/ 0 h 287914"/>
                  <a:gd name="connsiteX3" fmla="*/ 661338 w 661338"/>
                  <a:gd name="connsiteY3" fmla="*/ 165664 h 287914"/>
                  <a:gd name="connsiteX4" fmla="*/ 491810 w 661338"/>
                  <a:gd name="connsiteY4" fmla="*/ 287914 h 287914"/>
                  <a:gd name="connsiteX5" fmla="*/ 443884 w 661338"/>
                  <a:gd name="connsiteY5" fmla="*/ 218899 h 287914"/>
                  <a:gd name="connsiteX6" fmla="*/ 0 w 661338"/>
                  <a:gd name="connsiteY6" fmla="*/ 210906 h 287914"/>
                  <a:gd name="connsiteX7" fmla="*/ 0 w 661338"/>
                  <a:gd name="connsiteY7" fmla="*/ 120421 h 287914"/>
                  <a:gd name="connsiteX0" fmla="*/ 0 w 661338"/>
                  <a:gd name="connsiteY0" fmla="*/ 120421 h 284777"/>
                  <a:gd name="connsiteX1" fmla="*/ 388195 w 661338"/>
                  <a:gd name="connsiteY1" fmla="*/ 120421 h 284777"/>
                  <a:gd name="connsiteX2" fmla="*/ 388195 w 661338"/>
                  <a:gd name="connsiteY2" fmla="*/ 0 h 284777"/>
                  <a:gd name="connsiteX3" fmla="*/ 661338 w 661338"/>
                  <a:gd name="connsiteY3" fmla="*/ 165664 h 284777"/>
                  <a:gd name="connsiteX4" fmla="*/ 500225 w 661338"/>
                  <a:gd name="connsiteY4" fmla="*/ 284777 h 284777"/>
                  <a:gd name="connsiteX5" fmla="*/ 443884 w 661338"/>
                  <a:gd name="connsiteY5" fmla="*/ 218899 h 284777"/>
                  <a:gd name="connsiteX6" fmla="*/ 0 w 661338"/>
                  <a:gd name="connsiteY6" fmla="*/ 210906 h 284777"/>
                  <a:gd name="connsiteX7" fmla="*/ 0 w 661338"/>
                  <a:gd name="connsiteY7" fmla="*/ 120421 h 284777"/>
                  <a:gd name="connsiteX0" fmla="*/ 0 w 661338"/>
                  <a:gd name="connsiteY0" fmla="*/ 94335 h 258691"/>
                  <a:gd name="connsiteX1" fmla="*/ 388195 w 661338"/>
                  <a:gd name="connsiteY1" fmla="*/ 94335 h 258691"/>
                  <a:gd name="connsiteX2" fmla="*/ 292497 w 661338"/>
                  <a:gd name="connsiteY2" fmla="*/ 0 h 258691"/>
                  <a:gd name="connsiteX3" fmla="*/ 661338 w 661338"/>
                  <a:gd name="connsiteY3" fmla="*/ 139578 h 258691"/>
                  <a:gd name="connsiteX4" fmla="*/ 500225 w 661338"/>
                  <a:gd name="connsiteY4" fmla="*/ 258691 h 258691"/>
                  <a:gd name="connsiteX5" fmla="*/ 443884 w 661338"/>
                  <a:gd name="connsiteY5" fmla="*/ 192813 h 258691"/>
                  <a:gd name="connsiteX6" fmla="*/ 0 w 661338"/>
                  <a:gd name="connsiteY6" fmla="*/ 184820 h 258691"/>
                  <a:gd name="connsiteX7" fmla="*/ 0 w 661338"/>
                  <a:gd name="connsiteY7" fmla="*/ 94335 h 258691"/>
                  <a:gd name="connsiteX0" fmla="*/ 0 w 661338"/>
                  <a:gd name="connsiteY0" fmla="*/ 94335 h 258691"/>
                  <a:gd name="connsiteX1" fmla="*/ 388195 w 661338"/>
                  <a:gd name="connsiteY1" fmla="*/ 94335 h 258691"/>
                  <a:gd name="connsiteX2" fmla="*/ 292497 w 661338"/>
                  <a:gd name="connsiteY2" fmla="*/ 0 h 258691"/>
                  <a:gd name="connsiteX3" fmla="*/ 661338 w 661338"/>
                  <a:gd name="connsiteY3" fmla="*/ 139578 h 258691"/>
                  <a:gd name="connsiteX4" fmla="*/ 500225 w 661338"/>
                  <a:gd name="connsiteY4" fmla="*/ 258691 h 258691"/>
                  <a:gd name="connsiteX5" fmla="*/ 443884 w 661338"/>
                  <a:gd name="connsiteY5" fmla="*/ 192813 h 258691"/>
                  <a:gd name="connsiteX6" fmla="*/ 120867 w 661338"/>
                  <a:gd name="connsiteY6" fmla="*/ 187687 h 258691"/>
                  <a:gd name="connsiteX7" fmla="*/ 0 w 661338"/>
                  <a:gd name="connsiteY7" fmla="*/ 94335 h 258691"/>
                  <a:gd name="connsiteX0" fmla="*/ 0 w 661089"/>
                  <a:gd name="connsiteY0" fmla="*/ 101430 h 258691"/>
                  <a:gd name="connsiteX1" fmla="*/ 387946 w 661089"/>
                  <a:gd name="connsiteY1" fmla="*/ 94335 h 258691"/>
                  <a:gd name="connsiteX2" fmla="*/ 292248 w 661089"/>
                  <a:gd name="connsiteY2" fmla="*/ 0 h 258691"/>
                  <a:gd name="connsiteX3" fmla="*/ 661089 w 661089"/>
                  <a:gd name="connsiteY3" fmla="*/ 139578 h 258691"/>
                  <a:gd name="connsiteX4" fmla="*/ 499976 w 661089"/>
                  <a:gd name="connsiteY4" fmla="*/ 258691 h 258691"/>
                  <a:gd name="connsiteX5" fmla="*/ 443635 w 661089"/>
                  <a:gd name="connsiteY5" fmla="*/ 192813 h 258691"/>
                  <a:gd name="connsiteX6" fmla="*/ 120618 w 661089"/>
                  <a:gd name="connsiteY6" fmla="*/ 187687 h 258691"/>
                  <a:gd name="connsiteX7" fmla="*/ 0 w 661089"/>
                  <a:gd name="connsiteY7" fmla="*/ 101430 h 258691"/>
                  <a:gd name="connsiteX0" fmla="*/ 0 w 661089"/>
                  <a:gd name="connsiteY0" fmla="*/ 101430 h 258691"/>
                  <a:gd name="connsiteX1" fmla="*/ 399745 w 661089"/>
                  <a:gd name="connsiteY1" fmla="*/ 106708 h 258691"/>
                  <a:gd name="connsiteX2" fmla="*/ 292248 w 661089"/>
                  <a:gd name="connsiteY2" fmla="*/ 0 h 258691"/>
                  <a:gd name="connsiteX3" fmla="*/ 661089 w 661089"/>
                  <a:gd name="connsiteY3" fmla="*/ 139578 h 258691"/>
                  <a:gd name="connsiteX4" fmla="*/ 499976 w 661089"/>
                  <a:gd name="connsiteY4" fmla="*/ 258691 h 258691"/>
                  <a:gd name="connsiteX5" fmla="*/ 443635 w 661089"/>
                  <a:gd name="connsiteY5" fmla="*/ 192813 h 258691"/>
                  <a:gd name="connsiteX6" fmla="*/ 120618 w 661089"/>
                  <a:gd name="connsiteY6" fmla="*/ 187687 h 258691"/>
                  <a:gd name="connsiteX7" fmla="*/ 0 w 661089"/>
                  <a:gd name="connsiteY7" fmla="*/ 101430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26058 w 643512"/>
                  <a:gd name="connsiteY5" fmla="*/ 192813 h 258691"/>
                  <a:gd name="connsiteX6" fmla="*/ 103041 w 643512"/>
                  <a:gd name="connsiteY6" fmla="*/ 187687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26058 w 643512"/>
                  <a:gd name="connsiteY5" fmla="*/ 192813 h 258691"/>
                  <a:gd name="connsiteX6" fmla="*/ 102219 w 643512"/>
                  <a:gd name="connsiteY6" fmla="*/ 204765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15578 w 643512"/>
                  <a:gd name="connsiteY5" fmla="*/ 177552 h 258691"/>
                  <a:gd name="connsiteX6" fmla="*/ 102219 w 643512"/>
                  <a:gd name="connsiteY6" fmla="*/ 204765 h 258691"/>
                  <a:gd name="connsiteX7" fmla="*/ 0 w 643512"/>
                  <a:gd name="connsiteY7" fmla="*/ 116443 h 258691"/>
                  <a:gd name="connsiteX0" fmla="*/ 0 w 643512"/>
                  <a:gd name="connsiteY0" fmla="*/ 116443 h 258691"/>
                  <a:gd name="connsiteX1" fmla="*/ 382168 w 643512"/>
                  <a:gd name="connsiteY1" fmla="*/ 106708 h 258691"/>
                  <a:gd name="connsiteX2" fmla="*/ 274671 w 643512"/>
                  <a:gd name="connsiteY2" fmla="*/ 0 h 258691"/>
                  <a:gd name="connsiteX3" fmla="*/ 643512 w 643512"/>
                  <a:gd name="connsiteY3" fmla="*/ 139578 h 258691"/>
                  <a:gd name="connsiteX4" fmla="*/ 482399 w 643512"/>
                  <a:gd name="connsiteY4" fmla="*/ 258691 h 258691"/>
                  <a:gd name="connsiteX5" fmla="*/ 415578 w 643512"/>
                  <a:gd name="connsiteY5" fmla="*/ 177552 h 258691"/>
                  <a:gd name="connsiteX6" fmla="*/ 93307 w 643512"/>
                  <a:gd name="connsiteY6" fmla="*/ 193711 h 258691"/>
                  <a:gd name="connsiteX7" fmla="*/ 0 w 643512"/>
                  <a:gd name="connsiteY7" fmla="*/ 116443 h 25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3512" h="258691">
                    <a:moveTo>
                      <a:pt x="0" y="116443"/>
                    </a:moveTo>
                    <a:lnTo>
                      <a:pt x="382168" y="106708"/>
                    </a:lnTo>
                    <a:lnTo>
                      <a:pt x="274671" y="0"/>
                    </a:lnTo>
                    <a:lnTo>
                      <a:pt x="643512" y="139578"/>
                    </a:lnTo>
                    <a:lnTo>
                      <a:pt x="482399" y="258691"/>
                    </a:lnTo>
                    <a:lnTo>
                      <a:pt x="415578" y="177552"/>
                    </a:lnTo>
                    <a:lnTo>
                      <a:pt x="93307" y="193711"/>
                    </a:lnTo>
                    <a:lnTo>
                      <a:pt x="0" y="11644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통형 201">
                <a:extLst>
                  <a:ext uri="{FF2B5EF4-FFF2-40B4-BE49-F238E27FC236}">
                    <a16:creationId xmlns:a16="http://schemas.microsoft.com/office/drawing/2014/main" id="{8750FD3F-90AF-3C71-D28E-18731EB5EC7E}"/>
                  </a:ext>
                </a:extLst>
              </p:cNvPr>
              <p:cNvSpPr/>
              <p:nvPr/>
            </p:nvSpPr>
            <p:spPr>
              <a:xfrm>
                <a:off x="2306090" y="1508922"/>
                <a:ext cx="1098174" cy="1273445"/>
              </a:xfrm>
              <a:prstGeom prst="can">
                <a:avLst>
                  <a:gd name="adj" fmla="val 9452"/>
                </a:avLst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  <a:alpha val="0"/>
                    </a:schemeClr>
                  </a:gs>
                  <a:gs pos="21000">
                    <a:schemeClr val="accent4">
                      <a:lumMod val="40000"/>
                      <a:lumOff val="60000"/>
                      <a:alpha val="20000"/>
                    </a:schemeClr>
                  </a:gs>
                  <a:gs pos="78000">
                    <a:srgbClr val="FF0000">
                      <a:alpha val="11000"/>
                    </a:srgbClr>
                  </a:gs>
                  <a:gs pos="100000">
                    <a:srgbClr val="FF0000">
                      <a:alpha val="16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13F2F354-3FC8-F0D0-9A3D-9DCD77BE614F}"/>
                  </a:ext>
                </a:extLst>
              </p:cNvPr>
              <p:cNvSpPr/>
              <p:nvPr/>
            </p:nvSpPr>
            <p:spPr>
              <a:xfrm>
                <a:off x="2510150" y="2333623"/>
                <a:ext cx="76203" cy="76203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alpha val="56000"/>
                    </a:srgbClr>
                  </a:gs>
                  <a:gs pos="77000">
                    <a:srgbClr val="FF0000">
                      <a:alpha val="4600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479945D9-7567-4DD5-CC49-F534D26152F7}"/>
                  </a:ext>
                </a:extLst>
              </p:cNvPr>
              <p:cNvSpPr/>
              <p:nvPr/>
            </p:nvSpPr>
            <p:spPr>
              <a:xfrm>
                <a:off x="2887985" y="1763276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alpha val="56000"/>
                    </a:srgbClr>
                  </a:gs>
                  <a:gs pos="77000">
                    <a:srgbClr val="FF0000">
                      <a:alpha val="4600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4D39A37B-357D-9073-4858-5A012AF42AAF}"/>
                  </a:ext>
                </a:extLst>
              </p:cNvPr>
              <p:cNvSpPr/>
              <p:nvPr/>
            </p:nvSpPr>
            <p:spPr>
              <a:xfrm>
                <a:off x="2803146" y="2145627"/>
                <a:ext cx="76203" cy="76203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alpha val="56000"/>
                    </a:srgbClr>
                  </a:gs>
                  <a:gs pos="77000">
                    <a:srgbClr val="FF0000">
                      <a:alpha val="4600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77008DA4-5455-E2E7-2DD2-4C97D667B9C3}"/>
                  </a:ext>
                </a:extLst>
              </p:cNvPr>
              <p:cNvSpPr/>
              <p:nvPr/>
            </p:nvSpPr>
            <p:spPr>
              <a:xfrm>
                <a:off x="3220851" y="2102450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alpha val="56000"/>
                    </a:srgbClr>
                  </a:gs>
                  <a:gs pos="77000">
                    <a:srgbClr val="FF0000">
                      <a:alpha val="4600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D3F5490C-2AA9-D3C0-0FDD-150FAB723A04}"/>
                  </a:ext>
                </a:extLst>
              </p:cNvPr>
              <p:cNvSpPr/>
              <p:nvPr/>
            </p:nvSpPr>
            <p:spPr>
              <a:xfrm>
                <a:off x="2162239" y="1919328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alpha val="56000"/>
                    </a:srgbClr>
                  </a:gs>
                  <a:gs pos="77000">
                    <a:srgbClr val="FF0000">
                      <a:alpha val="4600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자유형: 도형 207">
                <a:extLst>
                  <a:ext uri="{FF2B5EF4-FFF2-40B4-BE49-F238E27FC236}">
                    <a16:creationId xmlns:a16="http://schemas.microsoft.com/office/drawing/2014/main" id="{290AE489-96B4-D110-70BB-D9666044A366}"/>
                  </a:ext>
                </a:extLst>
              </p:cNvPr>
              <p:cNvSpPr/>
              <p:nvPr/>
            </p:nvSpPr>
            <p:spPr>
              <a:xfrm>
                <a:off x="2251589" y="2068774"/>
                <a:ext cx="138112" cy="447676"/>
              </a:xfrm>
              <a:custGeom>
                <a:avLst/>
                <a:gdLst>
                  <a:gd name="connsiteX0" fmla="*/ 130968 w 130968"/>
                  <a:gd name="connsiteY0" fmla="*/ 404813 h 404813"/>
                  <a:gd name="connsiteX1" fmla="*/ 0 w 130968"/>
                  <a:gd name="connsiteY1" fmla="*/ 0 h 404813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12" h="447676">
                    <a:moveTo>
                      <a:pt x="138112" y="447676"/>
                    </a:moveTo>
                    <a:cubicBezTo>
                      <a:pt x="127794" y="286544"/>
                      <a:pt x="86519" y="134938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자유형: 도형 208">
                <a:extLst>
                  <a:ext uri="{FF2B5EF4-FFF2-40B4-BE49-F238E27FC236}">
                    <a16:creationId xmlns:a16="http://schemas.microsoft.com/office/drawing/2014/main" id="{9F552474-31C3-1DB6-E66B-56A1ABF581DA}"/>
                  </a:ext>
                </a:extLst>
              </p:cNvPr>
              <p:cNvSpPr/>
              <p:nvPr/>
            </p:nvSpPr>
            <p:spPr>
              <a:xfrm>
                <a:off x="2547998" y="2406350"/>
                <a:ext cx="60211" cy="195168"/>
              </a:xfrm>
              <a:custGeom>
                <a:avLst/>
                <a:gdLst>
                  <a:gd name="connsiteX0" fmla="*/ 130968 w 130968"/>
                  <a:gd name="connsiteY0" fmla="*/ 404813 h 404813"/>
                  <a:gd name="connsiteX1" fmla="*/ 0 w 130968"/>
                  <a:gd name="connsiteY1" fmla="*/ 0 h 404813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12" h="447676">
                    <a:moveTo>
                      <a:pt x="138112" y="447676"/>
                    </a:moveTo>
                    <a:cubicBezTo>
                      <a:pt x="127794" y="286544"/>
                      <a:pt x="86519" y="134938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자유형: 도형 209">
                <a:extLst>
                  <a:ext uri="{FF2B5EF4-FFF2-40B4-BE49-F238E27FC236}">
                    <a16:creationId xmlns:a16="http://schemas.microsoft.com/office/drawing/2014/main" id="{2FA6C859-3646-55B9-D4BA-1CE09134AF71}"/>
                  </a:ext>
                </a:extLst>
              </p:cNvPr>
              <p:cNvSpPr/>
              <p:nvPr/>
            </p:nvSpPr>
            <p:spPr>
              <a:xfrm flipH="1">
                <a:off x="2753761" y="2268824"/>
                <a:ext cx="73590" cy="238535"/>
              </a:xfrm>
              <a:custGeom>
                <a:avLst/>
                <a:gdLst>
                  <a:gd name="connsiteX0" fmla="*/ 130968 w 130968"/>
                  <a:gd name="connsiteY0" fmla="*/ 404813 h 404813"/>
                  <a:gd name="connsiteX1" fmla="*/ 0 w 130968"/>
                  <a:gd name="connsiteY1" fmla="*/ 0 h 404813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12" h="447676">
                    <a:moveTo>
                      <a:pt x="138112" y="447676"/>
                    </a:moveTo>
                    <a:cubicBezTo>
                      <a:pt x="127794" y="286544"/>
                      <a:pt x="86519" y="134938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자유형: 도형 210">
                <a:extLst>
                  <a:ext uri="{FF2B5EF4-FFF2-40B4-BE49-F238E27FC236}">
                    <a16:creationId xmlns:a16="http://schemas.microsoft.com/office/drawing/2014/main" id="{ACD30012-B5D4-F807-F29E-0F405059B463}"/>
                  </a:ext>
                </a:extLst>
              </p:cNvPr>
              <p:cNvSpPr/>
              <p:nvPr/>
            </p:nvSpPr>
            <p:spPr>
              <a:xfrm rot="741376" flipH="1">
                <a:off x="3116761" y="2263121"/>
                <a:ext cx="73590" cy="238535"/>
              </a:xfrm>
              <a:custGeom>
                <a:avLst/>
                <a:gdLst>
                  <a:gd name="connsiteX0" fmla="*/ 130968 w 130968"/>
                  <a:gd name="connsiteY0" fmla="*/ 404813 h 404813"/>
                  <a:gd name="connsiteX1" fmla="*/ 0 w 130968"/>
                  <a:gd name="connsiteY1" fmla="*/ 0 h 404813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12" h="447676">
                    <a:moveTo>
                      <a:pt x="138112" y="447676"/>
                    </a:moveTo>
                    <a:cubicBezTo>
                      <a:pt x="127794" y="286544"/>
                      <a:pt x="86519" y="134938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97C538D9-A997-5417-B899-7B219E73075F}"/>
                  </a:ext>
                </a:extLst>
              </p:cNvPr>
              <p:cNvSpPr/>
              <p:nvPr/>
            </p:nvSpPr>
            <p:spPr>
              <a:xfrm rot="741376" flipH="1">
                <a:off x="2727118" y="1941495"/>
                <a:ext cx="102899" cy="492510"/>
              </a:xfrm>
              <a:custGeom>
                <a:avLst/>
                <a:gdLst>
                  <a:gd name="connsiteX0" fmla="*/ 130968 w 130968"/>
                  <a:gd name="connsiteY0" fmla="*/ 404813 h 404813"/>
                  <a:gd name="connsiteX1" fmla="*/ 0 w 130968"/>
                  <a:gd name="connsiteY1" fmla="*/ 0 h 404813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38112"/>
                  <a:gd name="connsiteY0" fmla="*/ 447676 h 447676"/>
                  <a:gd name="connsiteX1" fmla="*/ 0 w 138112"/>
                  <a:gd name="connsiteY1" fmla="*/ 0 h 447676"/>
                  <a:gd name="connsiteX0" fmla="*/ 138112 w 144502"/>
                  <a:gd name="connsiteY0" fmla="*/ 447676 h 447676"/>
                  <a:gd name="connsiteX1" fmla="*/ 0 w 144502"/>
                  <a:gd name="connsiteY1" fmla="*/ 0 h 44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502" h="447676">
                    <a:moveTo>
                      <a:pt x="138112" y="447676"/>
                    </a:moveTo>
                    <a:cubicBezTo>
                      <a:pt x="159339" y="284371"/>
                      <a:pt x="131222" y="154573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52E0C5F3-DE23-0E7F-2871-BC747F92A99C}"/>
                  </a:ext>
                </a:extLst>
              </p:cNvPr>
              <p:cNvSpPr/>
              <p:nvPr/>
            </p:nvSpPr>
            <p:spPr>
              <a:xfrm>
                <a:off x="5181195" y="2666542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B8705CA5-F62D-1F14-08D2-0C12FB6C46EA}"/>
                  </a:ext>
                </a:extLst>
              </p:cNvPr>
              <p:cNvSpPr/>
              <p:nvPr/>
            </p:nvSpPr>
            <p:spPr>
              <a:xfrm>
                <a:off x="5739704" y="2600320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659FB7E6-F239-562D-2B22-9FF9362AD09D}"/>
                  </a:ext>
                </a:extLst>
              </p:cNvPr>
              <p:cNvSpPr/>
              <p:nvPr/>
            </p:nvSpPr>
            <p:spPr>
              <a:xfrm>
                <a:off x="5521022" y="2645547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B5EF15C6-15B7-7915-1181-C8DC52F0D06F}"/>
                  </a:ext>
                </a:extLst>
              </p:cNvPr>
              <p:cNvSpPr/>
              <p:nvPr/>
            </p:nvSpPr>
            <p:spPr>
              <a:xfrm>
                <a:off x="5271163" y="2590416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C34615B-4A8D-1CC5-BD82-F754968B5681}"/>
                  </a:ext>
                </a:extLst>
              </p:cNvPr>
              <p:cNvSpPr/>
              <p:nvPr/>
            </p:nvSpPr>
            <p:spPr>
              <a:xfrm>
                <a:off x="5205132" y="2708415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0FB373A6-A1F4-40A5-B807-B888AA8959D9}"/>
                  </a:ext>
                </a:extLst>
              </p:cNvPr>
              <p:cNvSpPr/>
              <p:nvPr/>
            </p:nvSpPr>
            <p:spPr>
              <a:xfrm>
                <a:off x="5314506" y="2693490"/>
                <a:ext cx="111567" cy="1115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1CF332FD-E16A-6F5C-0A8F-25C0D77977DB}"/>
                  </a:ext>
                </a:extLst>
              </p:cNvPr>
              <p:cNvSpPr/>
              <p:nvPr/>
            </p:nvSpPr>
            <p:spPr>
              <a:xfrm>
                <a:off x="5364992" y="2546699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타원 219">
                <a:extLst>
                  <a:ext uri="{FF2B5EF4-FFF2-40B4-BE49-F238E27FC236}">
                    <a16:creationId xmlns:a16="http://schemas.microsoft.com/office/drawing/2014/main" id="{D4DA36D2-4941-452B-A208-6B9642D50C35}"/>
                  </a:ext>
                </a:extLst>
              </p:cNvPr>
              <p:cNvSpPr/>
              <p:nvPr/>
            </p:nvSpPr>
            <p:spPr>
              <a:xfrm>
                <a:off x="5996531" y="2602752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타원 220">
                <a:extLst>
                  <a:ext uri="{FF2B5EF4-FFF2-40B4-BE49-F238E27FC236}">
                    <a16:creationId xmlns:a16="http://schemas.microsoft.com/office/drawing/2014/main" id="{24FD667C-DD3B-C991-E180-0C17B8D64E24}"/>
                  </a:ext>
                </a:extLst>
              </p:cNvPr>
              <p:cNvSpPr/>
              <p:nvPr/>
            </p:nvSpPr>
            <p:spPr>
              <a:xfrm>
                <a:off x="5545601" y="2538803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타원 221">
                <a:extLst>
                  <a:ext uri="{FF2B5EF4-FFF2-40B4-BE49-F238E27FC236}">
                    <a16:creationId xmlns:a16="http://schemas.microsoft.com/office/drawing/2014/main" id="{ECEB351D-3756-1D31-5DC3-E8764EA01649}"/>
                  </a:ext>
                </a:extLst>
              </p:cNvPr>
              <p:cNvSpPr/>
              <p:nvPr/>
            </p:nvSpPr>
            <p:spPr>
              <a:xfrm>
                <a:off x="5614659" y="2680893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BDAB72CE-2BF4-CE41-F775-78ADD1E2D24A}"/>
                  </a:ext>
                </a:extLst>
              </p:cNvPr>
              <p:cNvSpPr/>
              <p:nvPr/>
            </p:nvSpPr>
            <p:spPr>
              <a:xfrm>
                <a:off x="5415516" y="2712837"/>
                <a:ext cx="163346" cy="1633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ADE3E633-9CC9-5558-52CB-E42485DA827D}"/>
                  </a:ext>
                </a:extLst>
              </p:cNvPr>
              <p:cNvSpPr/>
              <p:nvPr/>
            </p:nvSpPr>
            <p:spPr>
              <a:xfrm>
                <a:off x="5196023" y="2599431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타원 224">
                <a:extLst>
                  <a:ext uri="{FF2B5EF4-FFF2-40B4-BE49-F238E27FC236}">
                    <a16:creationId xmlns:a16="http://schemas.microsoft.com/office/drawing/2014/main" id="{A9F2B813-9C1F-8C7B-8760-CFF959A6D7EA}"/>
                  </a:ext>
                </a:extLst>
              </p:cNvPr>
              <p:cNvSpPr/>
              <p:nvPr/>
            </p:nvSpPr>
            <p:spPr>
              <a:xfrm>
                <a:off x="5356798" y="2806138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00F945A7-A574-0220-0DB1-9D4410BBDFC5}"/>
                  </a:ext>
                </a:extLst>
              </p:cNvPr>
              <p:cNvSpPr/>
              <p:nvPr/>
            </p:nvSpPr>
            <p:spPr>
              <a:xfrm>
                <a:off x="5604221" y="2811347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BE7ACDFF-20DC-332E-00FB-5DAFE8FFE1B8}"/>
                  </a:ext>
                </a:extLst>
              </p:cNvPr>
              <p:cNvSpPr/>
              <p:nvPr/>
            </p:nvSpPr>
            <p:spPr>
              <a:xfrm>
                <a:off x="5750097" y="2808161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FF528F37-A9ED-C1D6-A05C-8FB6494DA22E}"/>
                  </a:ext>
                </a:extLst>
              </p:cNvPr>
              <p:cNvSpPr/>
              <p:nvPr/>
            </p:nvSpPr>
            <p:spPr>
              <a:xfrm>
                <a:off x="5790381" y="2732295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32FDDD65-DDC6-91DB-5D3C-704E0145D62F}"/>
                  </a:ext>
                </a:extLst>
              </p:cNvPr>
              <p:cNvSpPr/>
              <p:nvPr/>
            </p:nvSpPr>
            <p:spPr>
              <a:xfrm>
                <a:off x="5836593" y="2798213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F825EFB1-C1CE-601D-861A-824A1063667E}"/>
                  </a:ext>
                </a:extLst>
              </p:cNvPr>
              <p:cNvSpPr/>
              <p:nvPr/>
            </p:nvSpPr>
            <p:spPr>
              <a:xfrm>
                <a:off x="5847390" y="2669449"/>
                <a:ext cx="69275" cy="6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타원 230">
                <a:extLst>
                  <a:ext uri="{FF2B5EF4-FFF2-40B4-BE49-F238E27FC236}">
                    <a16:creationId xmlns:a16="http://schemas.microsoft.com/office/drawing/2014/main" id="{BFA66DE6-5BAE-4A02-DB27-D3626A21C42F}"/>
                  </a:ext>
                </a:extLst>
              </p:cNvPr>
              <p:cNvSpPr/>
              <p:nvPr/>
            </p:nvSpPr>
            <p:spPr>
              <a:xfrm>
                <a:off x="5862117" y="2708705"/>
                <a:ext cx="122724" cy="1227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240F32AE-8E05-4A37-C2A6-27D9BE30DA0E}"/>
                  </a:ext>
                </a:extLst>
              </p:cNvPr>
              <p:cNvSpPr/>
              <p:nvPr/>
            </p:nvSpPr>
            <p:spPr>
              <a:xfrm>
                <a:off x="5871230" y="2561645"/>
                <a:ext cx="122724" cy="1227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3" name="그룹 232">
                <a:extLst>
                  <a:ext uri="{FF2B5EF4-FFF2-40B4-BE49-F238E27FC236}">
                    <a16:creationId xmlns:a16="http://schemas.microsoft.com/office/drawing/2014/main" id="{D0A8C014-BD52-DFDF-8DCE-1A424AFC3EE2}"/>
                  </a:ext>
                </a:extLst>
              </p:cNvPr>
              <p:cNvGrpSpPr/>
              <p:nvPr/>
            </p:nvGrpSpPr>
            <p:grpSpPr>
              <a:xfrm>
                <a:off x="4700384" y="2526200"/>
                <a:ext cx="500137" cy="350260"/>
                <a:chOff x="1164796" y="2814535"/>
                <a:chExt cx="500137" cy="350260"/>
              </a:xfrm>
            </p:grpSpPr>
            <p:sp>
              <p:nvSpPr>
                <p:cNvPr id="243" name="타원 242">
                  <a:extLst>
                    <a:ext uri="{FF2B5EF4-FFF2-40B4-BE49-F238E27FC236}">
                      <a16:creationId xmlns:a16="http://schemas.microsoft.com/office/drawing/2014/main" id="{114B5DFE-A65E-007D-C2B1-C3CD4B9542EE}"/>
                    </a:ext>
                  </a:extLst>
                </p:cNvPr>
                <p:cNvSpPr/>
                <p:nvPr/>
              </p:nvSpPr>
              <p:spPr>
                <a:xfrm>
                  <a:off x="1553366" y="2830049"/>
                  <a:ext cx="111567" cy="1115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BAE6C734-4B14-D2D9-FC6D-53E0E3EA336C}"/>
                    </a:ext>
                  </a:extLst>
                </p:cNvPr>
                <p:cNvSpPr/>
                <p:nvPr/>
              </p:nvSpPr>
              <p:spPr>
                <a:xfrm>
                  <a:off x="1480686" y="2922097"/>
                  <a:ext cx="111567" cy="1115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>
                  <a:extLst>
                    <a:ext uri="{FF2B5EF4-FFF2-40B4-BE49-F238E27FC236}">
                      <a16:creationId xmlns:a16="http://schemas.microsoft.com/office/drawing/2014/main" id="{01556594-AB96-5A79-08F5-187B00635606}"/>
                    </a:ext>
                  </a:extLst>
                </p:cNvPr>
                <p:cNvSpPr/>
                <p:nvPr/>
              </p:nvSpPr>
              <p:spPr>
                <a:xfrm>
                  <a:off x="1230827" y="2866966"/>
                  <a:ext cx="111567" cy="1115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5D6B828A-09AC-2E76-01E4-6C3446BE9851}"/>
                    </a:ext>
                  </a:extLst>
                </p:cNvPr>
                <p:cNvSpPr/>
                <p:nvPr/>
              </p:nvSpPr>
              <p:spPr>
                <a:xfrm>
                  <a:off x="1164796" y="2984965"/>
                  <a:ext cx="111567" cy="1115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타원 246">
                  <a:extLst>
                    <a:ext uri="{FF2B5EF4-FFF2-40B4-BE49-F238E27FC236}">
                      <a16:creationId xmlns:a16="http://schemas.microsoft.com/office/drawing/2014/main" id="{6CA9415F-79C8-4B8A-E3D6-C843B7BA39AE}"/>
                    </a:ext>
                  </a:extLst>
                </p:cNvPr>
                <p:cNvSpPr/>
                <p:nvPr/>
              </p:nvSpPr>
              <p:spPr>
                <a:xfrm>
                  <a:off x="1274170" y="2970040"/>
                  <a:ext cx="111567" cy="1115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타원 247">
                  <a:extLst>
                    <a:ext uri="{FF2B5EF4-FFF2-40B4-BE49-F238E27FC236}">
                      <a16:creationId xmlns:a16="http://schemas.microsoft.com/office/drawing/2014/main" id="{79F2913B-B4C9-3BC5-EA84-40AC2985C607}"/>
                    </a:ext>
                  </a:extLst>
                </p:cNvPr>
                <p:cNvSpPr/>
                <p:nvPr/>
              </p:nvSpPr>
              <p:spPr>
                <a:xfrm>
                  <a:off x="1349664" y="2814535"/>
                  <a:ext cx="163346" cy="16334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타원 248">
                  <a:extLst>
                    <a:ext uri="{FF2B5EF4-FFF2-40B4-BE49-F238E27FC236}">
                      <a16:creationId xmlns:a16="http://schemas.microsoft.com/office/drawing/2014/main" id="{C75DE7A9-5575-D6C5-18DF-A2672CCBCBFE}"/>
                    </a:ext>
                  </a:extLst>
                </p:cNvPr>
                <p:cNvSpPr/>
                <p:nvPr/>
              </p:nvSpPr>
              <p:spPr>
                <a:xfrm>
                  <a:off x="1371312" y="2967323"/>
                  <a:ext cx="163346" cy="16334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타원 249">
                  <a:extLst>
                    <a:ext uri="{FF2B5EF4-FFF2-40B4-BE49-F238E27FC236}">
                      <a16:creationId xmlns:a16="http://schemas.microsoft.com/office/drawing/2014/main" id="{123D51CC-F838-3F77-48A2-681E53747456}"/>
                    </a:ext>
                  </a:extLst>
                </p:cNvPr>
                <p:cNvSpPr/>
                <p:nvPr/>
              </p:nvSpPr>
              <p:spPr>
                <a:xfrm>
                  <a:off x="1589118" y="3088811"/>
                  <a:ext cx="69275" cy="692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타원 250">
                  <a:extLst>
                    <a:ext uri="{FF2B5EF4-FFF2-40B4-BE49-F238E27FC236}">
                      <a16:creationId xmlns:a16="http://schemas.microsoft.com/office/drawing/2014/main" id="{7ECD7471-7135-B0A7-DFF5-B1013B9127B7}"/>
                    </a:ext>
                  </a:extLst>
                </p:cNvPr>
                <p:cNvSpPr/>
                <p:nvPr/>
              </p:nvSpPr>
              <p:spPr>
                <a:xfrm>
                  <a:off x="1192141" y="3095520"/>
                  <a:ext cx="69275" cy="692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타원 251">
                  <a:extLst>
                    <a:ext uri="{FF2B5EF4-FFF2-40B4-BE49-F238E27FC236}">
                      <a16:creationId xmlns:a16="http://schemas.microsoft.com/office/drawing/2014/main" id="{0FBFF007-1E07-EF50-6CC7-C7FE857C83CA}"/>
                    </a:ext>
                  </a:extLst>
                </p:cNvPr>
                <p:cNvSpPr/>
                <p:nvPr/>
              </p:nvSpPr>
              <p:spPr>
                <a:xfrm>
                  <a:off x="1301515" y="3080595"/>
                  <a:ext cx="69275" cy="692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7F0D6EA0-FF67-C117-D42A-B5EAD4D59878}"/>
                    </a:ext>
                  </a:extLst>
                </p:cNvPr>
                <p:cNvSpPr/>
                <p:nvPr/>
              </p:nvSpPr>
              <p:spPr>
                <a:xfrm>
                  <a:off x="1390077" y="3090833"/>
                  <a:ext cx="69275" cy="692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타원 253">
                  <a:extLst>
                    <a:ext uri="{FF2B5EF4-FFF2-40B4-BE49-F238E27FC236}">
                      <a16:creationId xmlns:a16="http://schemas.microsoft.com/office/drawing/2014/main" id="{AEE6368F-5C7E-C480-0D2F-5383A0DAE25B}"/>
                    </a:ext>
                  </a:extLst>
                </p:cNvPr>
                <p:cNvSpPr/>
                <p:nvPr/>
              </p:nvSpPr>
              <p:spPr>
                <a:xfrm>
                  <a:off x="1499451" y="3075908"/>
                  <a:ext cx="69275" cy="692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  <a:alpha val="83000"/>
                      </a:schemeClr>
                    </a:gs>
                    <a:gs pos="77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id="{3B86A5D6-ABEA-4597-018A-AFEB6985E1E8}"/>
                  </a:ext>
                </a:extLst>
              </p:cNvPr>
              <p:cNvSpPr/>
              <p:nvPr/>
            </p:nvSpPr>
            <p:spPr>
              <a:xfrm>
                <a:off x="5096512" y="2683980"/>
                <a:ext cx="122724" cy="1227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타원 234">
                <a:extLst>
                  <a:ext uri="{FF2B5EF4-FFF2-40B4-BE49-F238E27FC236}">
                    <a16:creationId xmlns:a16="http://schemas.microsoft.com/office/drawing/2014/main" id="{70230582-081D-FFF4-02FD-399BB75F0C5A}"/>
                  </a:ext>
                </a:extLst>
              </p:cNvPr>
              <p:cNvSpPr/>
              <p:nvPr/>
            </p:nvSpPr>
            <p:spPr>
              <a:xfrm>
                <a:off x="5223297" y="2768195"/>
                <a:ext cx="122724" cy="1227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  <a:alpha val="83000"/>
                    </a:schemeClr>
                  </a:gs>
                  <a:gs pos="77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6" name="그룹 235">
                <a:extLst>
                  <a:ext uri="{FF2B5EF4-FFF2-40B4-BE49-F238E27FC236}">
                    <a16:creationId xmlns:a16="http://schemas.microsoft.com/office/drawing/2014/main" id="{11527FFD-9C31-AF32-87B2-E13773BE6F86}"/>
                  </a:ext>
                </a:extLst>
              </p:cNvPr>
              <p:cNvGrpSpPr/>
              <p:nvPr/>
            </p:nvGrpSpPr>
            <p:grpSpPr>
              <a:xfrm>
                <a:off x="2233205" y="2698036"/>
                <a:ext cx="1694526" cy="549442"/>
                <a:chOff x="7581485" y="1143931"/>
                <a:chExt cx="2671496" cy="873608"/>
              </a:xfrm>
            </p:grpSpPr>
            <p:grpSp>
              <p:nvGrpSpPr>
                <p:cNvPr id="237" name="그룹 236">
                  <a:extLst>
                    <a:ext uri="{FF2B5EF4-FFF2-40B4-BE49-F238E27FC236}">
                      <a16:creationId xmlns:a16="http://schemas.microsoft.com/office/drawing/2014/main" id="{9C6A9096-780F-349A-F91D-111D4D3A74B6}"/>
                    </a:ext>
                  </a:extLst>
                </p:cNvPr>
                <p:cNvGrpSpPr/>
                <p:nvPr/>
              </p:nvGrpSpPr>
              <p:grpSpPr>
                <a:xfrm>
                  <a:off x="7581485" y="1143931"/>
                  <a:ext cx="2671496" cy="873608"/>
                  <a:chOff x="7581485" y="1143931"/>
                  <a:chExt cx="2671496" cy="873608"/>
                </a:xfrm>
              </p:grpSpPr>
              <p:sp>
                <p:nvSpPr>
                  <p:cNvPr id="241" name="타원 2">
                    <a:extLst>
                      <a:ext uri="{FF2B5EF4-FFF2-40B4-BE49-F238E27FC236}">
                        <a16:creationId xmlns:a16="http://schemas.microsoft.com/office/drawing/2014/main" id="{8A678A2E-6B8D-6B7C-B9AF-6AB8F590A4ED}"/>
                      </a:ext>
                    </a:extLst>
                  </p:cNvPr>
                  <p:cNvSpPr/>
                  <p:nvPr/>
                </p:nvSpPr>
                <p:spPr>
                  <a:xfrm>
                    <a:off x="7581485" y="1234843"/>
                    <a:ext cx="2671496" cy="782696"/>
                  </a:xfrm>
                  <a:custGeom>
                    <a:avLst/>
                    <a:gdLst>
                      <a:gd name="connsiteX0" fmla="*/ 0 w 4200525"/>
                      <a:gd name="connsiteY0" fmla="*/ 185738 h 371475"/>
                      <a:gd name="connsiteX1" fmla="*/ 2100263 w 4200525"/>
                      <a:gd name="connsiteY1" fmla="*/ 0 h 371475"/>
                      <a:gd name="connsiteX2" fmla="*/ 4200526 w 4200525"/>
                      <a:gd name="connsiteY2" fmla="*/ 185738 h 371475"/>
                      <a:gd name="connsiteX3" fmla="*/ 2100263 w 4200525"/>
                      <a:gd name="connsiteY3" fmla="*/ 371476 h 371475"/>
                      <a:gd name="connsiteX4" fmla="*/ 0 w 4200525"/>
                      <a:gd name="connsiteY4" fmla="*/ 185738 h 371475"/>
                      <a:gd name="connsiteX0" fmla="*/ 0 w 4200526"/>
                      <a:gd name="connsiteY0" fmla="*/ 185738 h 371476"/>
                      <a:gd name="connsiteX1" fmla="*/ 2100263 w 4200526"/>
                      <a:gd name="connsiteY1" fmla="*/ 0 h 371476"/>
                      <a:gd name="connsiteX2" fmla="*/ 4200526 w 4200526"/>
                      <a:gd name="connsiteY2" fmla="*/ 185738 h 371476"/>
                      <a:gd name="connsiteX3" fmla="*/ 2100263 w 4200526"/>
                      <a:gd name="connsiteY3" fmla="*/ 371476 h 371476"/>
                      <a:gd name="connsiteX4" fmla="*/ 0 w 4200526"/>
                      <a:gd name="connsiteY4" fmla="*/ 185738 h 371476"/>
                      <a:gd name="connsiteX0" fmla="*/ 0 w 4200526"/>
                      <a:gd name="connsiteY0" fmla="*/ 185738 h 371476"/>
                      <a:gd name="connsiteX1" fmla="*/ 2100263 w 4200526"/>
                      <a:gd name="connsiteY1" fmla="*/ 0 h 371476"/>
                      <a:gd name="connsiteX2" fmla="*/ 4200526 w 4200526"/>
                      <a:gd name="connsiteY2" fmla="*/ 185738 h 371476"/>
                      <a:gd name="connsiteX3" fmla="*/ 2100263 w 4200526"/>
                      <a:gd name="connsiteY3" fmla="*/ 371476 h 371476"/>
                      <a:gd name="connsiteX4" fmla="*/ 0 w 4200526"/>
                      <a:gd name="connsiteY4" fmla="*/ 185738 h 371476"/>
                      <a:gd name="connsiteX0" fmla="*/ 0 w 4200526"/>
                      <a:gd name="connsiteY0" fmla="*/ 185738 h 371476"/>
                      <a:gd name="connsiteX1" fmla="*/ 2100263 w 4200526"/>
                      <a:gd name="connsiteY1" fmla="*/ 0 h 371476"/>
                      <a:gd name="connsiteX2" fmla="*/ 4200526 w 4200526"/>
                      <a:gd name="connsiteY2" fmla="*/ 185738 h 371476"/>
                      <a:gd name="connsiteX3" fmla="*/ 2100263 w 4200526"/>
                      <a:gd name="connsiteY3" fmla="*/ 371476 h 371476"/>
                      <a:gd name="connsiteX4" fmla="*/ 0 w 4200526"/>
                      <a:gd name="connsiteY4" fmla="*/ 185738 h 371476"/>
                      <a:gd name="connsiteX0" fmla="*/ 0 w 4258908"/>
                      <a:gd name="connsiteY0" fmla="*/ 23217 h 208955"/>
                      <a:gd name="connsiteX1" fmla="*/ 4200526 w 4258908"/>
                      <a:gd name="connsiteY1" fmla="*/ 23217 h 208955"/>
                      <a:gd name="connsiteX2" fmla="*/ 2100263 w 4258908"/>
                      <a:gd name="connsiteY2" fmla="*/ 208955 h 208955"/>
                      <a:gd name="connsiteX3" fmla="*/ 0 w 4258908"/>
                      <a:gd name="connsiteY3" fmla="*/ 23217 h 208955"/>
                      <a:gd name="connsiteX0" fmla="*/ 0 w 4258908"/>
                      <a:gd name="connsiteY0" fmla="*/ 10722 h 196460"/>
                      <a:gd name="connsiteX1" fmla="*/ 4200526 w 4258908"/>
                      <a:gd name="connsiteY1" fmla="*/ 10722 h 196460"/>
                      <a:gd name="connsiteX2" fmla="*/ 2100263 w 4258908"/>
                      <a:gd name="connsiteY2" fmla="*/ 196460 h 196460"/>
                      <a:gd name="connsiteX3" fmla="*/ 0 w 4258908"/>
                      <a:gd name="connsiteY3" fmla="*/ 10722 h 196460"/>
                      <a:gd name="connsiteX0" fmla="*/ 0 w 4258908"/>
                      <a:gd name="connsiteY0" fmla="*/ 0 h 185738"/>
                      <a:gd name="connsiteX1" fmla="*/ 4200526 w 4258908"/>
                      <a:gd name="connsiteY1" fmla="*/ 0 h 185738"/>
                      <a:gd name="connsiteX2" fmla="*/ 2100263 w 4258908"/>
                      <a:gd name="connsiteY2" fmla="*/ 185738 h 185738"/>
                      <a:gd name="connsiteX3" fmla="*/ 0 w 4258908"/>
                      <a:gd name="connsiteY3" fmla="*/ 0 h 185738"/>
                      <a:gd name="connsiteX0" fmla="*/ 0 w 4200526"/>
                      <a:gd name="connsiteY0" fmla="*/ 0 h 466050"/>
                      <a:gd name="connsiteX1" fmla="*/ 4200526 w 4200526"/>
                      <a:gd name="connsiteY1" fmla="*/ 0 h 466050"/>
                      <a:gd name="connsiteX2" fmla="*/ 2100263 w 4200526"/>
                      <a:gd name="connsiteY2" fmla="*/ 185738 h 466050"/>
                      <a:gd name="connsiteX3" fmla="*/ 0 w 4200526"/>
                      <a:gd name="connsiteY3" fmla="*/ 0 h 466050"/>
                      <a:gd name="connsiteX0" fmla="*/ 0 w 4200526"/>
                      <a:gd name="connsiteY0" fmla="*/ 0 h 545449"/>
                      <a:gd name="connsiteX1" fmla="*/ 4200526 w 4200526"/>
                      <a:gd name="connsiteY1" fmla="*/ 0 h 545449"/>
                      <a:gd name="connsiteX2" fmla="*/ 2100263 w 4200526"/>
                      <a:gd name="connsiteY2" fmla="*/ 185738 h 545449"/>
                      <a:gd name="connsiteX3" fmla="*/ 0 w 4200526"/>
                      <a:gd name="connsiteY3" fmla="*/ 0 h 545449"/>
                      <a:gd name="connsiteX0" fmla="*/ 0 w 4200526"/>
                      <a:gd name="connsiteY0" fmla="*/ 0 h 2238376"/>
                      <a:gd name="connsiteX1" fmla="*/ 4200526 w 4200526"/>
                      <a:gd name="connsiteY1" fmla="*/ 0 h 2238376"/>
                      <a:gd name="connsiteX2" fmla="*/ 1343026 w 4200526"/>
                      <a:gd name="connsiteY2" fmla="*/ 2238376 h 2238376"/>
                      <a:gd name="connsiteX3" fmla="*/ 0 w 4200526"/>
                      <a:gd name="connsiteY3" fmla="*/ 0 h 2238376"/>
                      <a:gd name="connsiteX0" fmla="*/ 0 w 4200526"/>
                      <a:gd name="connsiteY0" fmla="*/ 0 h 2954656"/>
                      <a:gd name="connsiteX1" fmla="*/ 4200526 w 4200526"/>
                      <a:gd name="connsiteY1" fmla="*/ 0 h 2954656"/>
                      <a:gd name="connsiteX2" fmla="*/ 1274446 w 4200526"/>
                      <a:gd name="connsiteY2" fmla="*/ 2954656 h 2954656"/>
                      <a:gd name="connsiteX3" fmla="*/ 0 w 4200526"/>
                      <a:gd name="connsiteY3" fmla="*/ 0 h 2954656"/>
                      <a:gd name="connsiteX0" fmla="*/ 0 w 4200526"/>
                      <a:gd name="connsiteY0" fmla="*/ 0 h 2954656"/>
                      <a:gd name="connsiteX1" fmla="*/ 4200526 w 4200526"/>
                      <a:gd name="connsiteY1" fmla="*/ 0 h 2954656"/>
                      <a:gd name="connsiteX2" fmla="*/ 1274446 w 4200526"/>
                      <a:gd name="connsiteY2" fmla="*/ 2954656 h 2954656"/>
                      <a:gd name="connsiteX3" fmla="*/ 0 w 4200526"/>
                      <a:gd name="connsiteY3" fmla="*/ 0 h 2954656"/>
                      <a:gd name="connsiteX0" fmla="*/ 0 w 4200526"/>
                      <a:gd name="connsiteY0" fmla="*/ 0 h 3236596"/>
                      <a:gd name="connsiteX1" fmla="*/ 4200526 w 4200526"/>
                      <a:gd name="connsiteY1" fmla="*/ 0 h 3236596"/>
                      <a:gd name="connsiteX2" fmla="*/ 1076326 w 4200526"/>
                      <a:gd name="connsiteY2" fmla="*/ 3236596 h 3236596"/>
                      <a:gd name="connsiteX3" fmla="*/ 0 w 4200526"/>
                      <a:gd name="connsiteY3" fmla="*/ 0 h 3236596"/>
                      <a:gd name="connsiteX0" fmla="*/ 0 w 4200526"/>
                      <a:gd name="connsiteY0" fmla="*/ 0 h 3260054"/>
                      <a:gd name="connsiteX1" fmla="*/ 4200526 w 4200526"/>
                      <a:gd name="connsiteY1" fmla="*/ 0 h 3260054"/>
                      <a:gd name="connsiteX2" fmla="*/ 1076326 w 4200526"/>
                      <a:gd name="connsiteY2" fmla="*/ 3236596 h 3260054"/>
                      <a:gd name="connsiteX3" fmla="*/ 0 w 4200526"/>
                      <a:gd name="connsiteY3" fmla="*/ 0 h 3260054"/>
                      <a:gd name="connsiteX0" fmla="*/ 0 w 4200526"/>
                      <a:gd name="connsiteY0" fmla="*/ 0 h 3244940"/>
                      <a:gd name="connsiteX1" fmla="*/ 4200526 w 4200526"/>
                      <a:gd name="connsiteY1" fmla="*/ 0 h 3244940"/>
                      <a:gd name="connsiteX2" fmla="*/ 847726 w 4200526"/>
                      <a:gd name="connsiteY2" fmla="*/ 3221356 h 3244940"/>
                      <a:gd name="connsiteX3" fmla="*/ 0 w 4200526"/>
                      <a:gd name="connsiteY3" fmla="*/ 0 h 3244940"/>
                      <a:gd name="connsiteX0" fmla="*/ 0 w 4243829"/>
                      <a:gd name="connsiteY0" fmla="*/ 0 h 3258253"/>
                      <a:gd name="connsiteX1" fmla="*/ 4200526 w 4243829"/>
                      <a:gd name="connsiteY1" fmla="*/ 0 h 3258253"/>
                      <a:gd name="connsiteX2" fmla="*/ 1786890 w 4243829"/>
                      <a:gd name="connsiteY2" fmla="*/ 1640204 h 3258253"/>
                      <a:gd name="connsiteX3" fmla="*/ 847726 w 4243829"/>
                      <a:gd name="connsiteY3" fmla="*/ 3221356 h 3258253"/>
                      <a:gd name="connsiteX4" fmla="*/ 0 w 4243829"/>
                      <a:gd name="connsiteY4" fmla="*/ 0 h 3258253"/>
                      <a:gd name="connsiteX0" fmla="*/ 0 w 4200526"/>
                      <a:gd name="connsiteY0" fmla="*/ 0 h 3258253"/>
                      <a:gd name="connsiteX1" fmla="*/ 4200526 w 4200526"/>
                      <a:gd name="connsiteY1" fmla="*/ 0 h 3258253"/>
                      <a:gd name="connsiteX2" fmla="*/ 1786890 w 4200526"/>
                      <a:gd name="connsiteY2" fmla="*/ 1640204 h 3258253"/>
                      <a:gd name="connsiteX3" fmla="*/ 847726 w 4200526"/>
                      <a:gd name="connsiteY3" fmla="*/ 3221356 h 3258253"/>
                      <a:gd name="connsiteX4" fmla="*/ 0 w 4200526"/>
                      <a:gd name="connsiteY4" fmla="*/ 0 h 3258253"/>
                      <a:gd name="connsiteX0" fmla="*/ 0 w 4200526"/>
                      <a:gd name="connsiteY0" fmla="*/ 0 h 3243421"/>
                      <a:gd name="connsiteX1" fmla="*/ 4200526 w 4200526"/>
                      <a:gd name="connsiteY1" fmla="*/ 0 h 3243421"/>
                      <a:gd name="connsiteX2" fmla="*/ 1977390 w 4200526"/>
                      <a:gd name="connsiteY2" fmla="*/ 1350644 h 3243421"/>
                      <a:gd name="connsiteX3" fmla="*/ 847726 w 4200526"/>
                      <a:gd name="connsiteY3" fmla="*/ 3221356 h 3243421"/>
                      <a:gd name="connsiteX4" fmla="*/ 0 w 4200526"/>
                      <a:gd name="connsiteY4" fmla="*/ 0 h 3243421"/>
                      <a:gd name="connsiteX0" fmla="*/ 0 w 4200526"/>
                      <a:gd name="connsiteY0" fmla="*/ 0 h 3225259"/>
                      <a:gd name="connsiteX1" fmla="*/ 4200526 w 4200526"/>
                      <a:gd name="connsiteY1" fmla="*/ 0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0 w 4200526"/>
                      <a:gd name="connsiteY0" fmla="*/ 0 h 3225259"/>
                      <a:gd name="connsiteX1" fmla="*/ 4200526 w 4200526"/>
                      <a:gd name="connsiteY1" fmla="*/ 0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0 w 4200526"/>
                      <a:gd name="connsiteY0" fmla="*/ 0 h 3225259"/>
                      <a:gd name="connsiteX1" fmla="*/ 4200526 w 4200526"/>
                      <a:gd name="connsiteY1" fmla="*/ 0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0 w 4200526"/>
                      <a:gd name="connsiteY0" fmla="*/ 0 h 3225259"/>
                      <a:gd name="connsiteX1" fmla="*/ 4200526 w 4200526"/>
                      <a:gd name="connsiteY1" fmla="*/ 14288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0 w 4200526"/>
                      <a:gd name="connsiteY0" fmla="*/ 0 h 3225259"/>
                      <a:gd name="connsiteX1" fmla="*/ 4200526 w 4200526"/>
                      <a:gd name="connsiteY1" fmla="*/ 14288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0 w 4200526"/>
                      <a:gd name="connsiteY0" fmla="*/ 0 h 3225259"/>
                      <a:gd name="connsiteX1" fmla="*/ 4200526 w 4200526"/>
                      <a:gd name="connsiteY1" fmla="*/ 14288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53578 w 4254104"/>
                      <a:gd name="connsiteY0" fmla="*/ 0 h 1350643"/>
                      <a:gd name="connsiteX1" fmla="*/ 4254104 w 4254104"/>
                      <a:gd name="connsiteY1" fmla="*/ 14288 h 1350643"/>
                      <a:gd name="connsiteX2" fmla="*/ 2030968 w 4254104"/>
                      <a:gd name="connsiteY2" fmla="*/ 1350644 h 1350643"/>
                      <a:gd name="connsiteX3" fmla="*/ 53578 w 4254104"/>
                      <a:gd name="connsiteY3" fmla="*/ 0 h 1350643"/>
                      <a:gd name="connsiteX0" fmla="*/ 53578 w 4254104"/>
                      <a:gd name="connsiteY0" fmla="*/ 0 h 1350663"/>
                      <a:gd name="connsiteX1" fmla="*/ 4254104 w 4254104"/>
                      <a:gd name="connsiteY1" fmla="*/ 14288 h 1350663"/>
                      <a:gd name="connsiteX2" fmla="*/ 2030968 w 4254104"/>
                      <a:gd name="connsiteY2" fmla="*/ 1350644 h 1350663"/>
                      <a:gd name="connsiteX3" fmla="*/ 53578 w 4254104"/>
                      <a:gd name="connsiteY3" fmla="*/ 0 h 1350663"/>
                      <a:gd name="connsiteX0" fmla="*/ 80545 w 4281071"/>
                      <a:gd name="connsiteY0" fmla="*/ 0 h 1230849"/>
                      <a:gd name="connsiteX1" fmla="*/ 4281071 w 4281071"/>
                      <a:gd name="connsiteY1" fmla="*/ 14288 h 1230849"/>
                      <a:gd name="connsiteX2" fmla="*/ 1398869 w 4281071"/>
                      <a:gd name="connsiteY2" fmla="*/ 1230814 h 1230849"/>
                      <a:gd name="connsiteX3" fmla="*/ 80545 w 4281071"/>
                      <a:gd name="connsiteY3" fmla="*/ 0 h 1230849"/>
                      <a:gd name="connsiteX0" fmla="*/ 602 w 4201128"/>
                      <a:gd name="connsiteY0" fmla="*/ 0 h 1230847"/>
                      <a:gd name="connsiteX1" fmla="*/ 4201128 w 4201128"/>
                      <a:gd name="connsiteY1" fmla="*/ 14288 h 1230847"/>
                      <a:gd name="connsiteX2" fmla="*/ 1318926 w 4201128"/>
                      <a:gd name="connsiteY2" fmla="*/ 1230814 h 1230847"/>
                      <a:gd name="connsiteX3" fmla="*/ 602 w 4201128"/>
                      <a:gd name="connsiteY3" fmla="*/ 0 h 12308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1128" h="1230847">
                        <a:moveTo>
                          <a:pt x="602" y="0"/>
                        </a:moveTo>
                        <a:cubicBezTo>
                          <a:pt x="638777" y="166688"/>
                          <a:pt x="2448528" y="257174"/>
                          <a:pt x="4201128" y="14288"/>
                        </a:cubicBezTo>
                        <a:cubicBezTo>
                          <a:pt x="3385153" y="1087755"/>
                          <a:pt x="2093848" y="1233450"/>
                          <a:pt x="1318926" y="1230814"/>
                        </a:cubicBezTo>
                        <a:cubicBezTo>
                          <a:pt x="618838" y="1228433"/>
                          <a:pt x="-22413" y="857825"/>
                          <a:pt x="602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40000">
                        <a:srgbClr val="E88A66">
                          <a:alpha val="84000"/>
                        </a:srgbClr>
                      </a:gs>
                      <a:gs pos="0">
                        <a:srgbClr val="C00000">
                          <a:alpha val="82000"/>
                        </a:srgbClr>
                      </a:gs>
                      <a:gs pos="100000">
                        <a:schemeClr val="accent2">
                          <a:lumMod val="60000"/>
                          <a:lumOff val="40000"/>
                          <a:alpha val="35000"/>
                        </a:schemeClr>
                      </a:gs>
                    </a:gsLst>
                    <a:lin ang="3600000" scaled="0"/>
                    <a:tileRect/>
                  </a:gra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242" name="타원 1">
                    <a:extLst>
                      <a:ext uri="{FF2B5EF4-FFF2-40B4-BE49-F238E27FC236}">
                        <a16:creationId xmlns:a16="http://schemas.microsoft.com/office/drawing/2014/main" id="{21696DDC-8FEB-0FE3-2D68-D5CADA3A113A}"/>
                      </a:ext>
                    </a:extLst>
                  </p:cNvPr>
                  <p:cNvSpPr/>
                  <p:nvPr/>
                </p:nvSpPr>
                <p:spPr>
                  <a:xfrm>
                    <a:off x="7581810" y="1143931"/>
                    <a:ext cx="2671171" cy="204356"/>
                  </a:xfrm>
                  <a:custGeom>
                    <a:avLst/>
                    <a:gdLst>
                      <a:gd name="connsiteX0" fmla="*/ 0 w 4200525"/>
                      <a:gd name="connsiteY0" fmla="*/ 142875 h 285750"/>
                      <a:gd name="connsiteX1" fmla="*/ 2100263 w 4200525"/>
                      <a:gd name="connsiteY1" fmla="*/ 0 h 285750"/>
                      <a:gd name="connsiteX2" fmla="*/ 4200526 w 4200525"/>
                      <a:gd name="connsiteY2" fmla="*/ 142875 h 285750"/>
                      <a:gd name="connsiteX3" fmla="*/ 2100263 w 4200525"/>
                      <a:gd name="connsiteY3" fmla="*/ 285750 h 285750"/>
                      <a:gd name="connsiteX4" fmla="*/ 0 w 4200525"/>
                      <a:gd name="connsiteY4" fmla="*/ 142875 h 285750"/>
                      <a:gd name="connsiteX0" fmla="*/ 0 w 4200526"/>
                      <a:gd name="connsiteY0" fmla="*/ 133382 h 285810"/>
                      <a:gd name="connsiteX1" fmla="*/ 2100263 w 4200526"/>
                      <a:gd name="connsiteY1" fmla="*/ 32 h 285810"/>
                      <a:gd name="connsiteX2" fmla="*/ 4200526 w 4200526"/>
                      <a:gd name="connsiteY2" fmla="*/ 142907 h 285810"/>
                      <a:gd name="connsiteX3" fmla="*/ 2100263 w 4200526"/>
                      <a:gd name="connsiteY3" fmla="*/ 285782 h 285810"/>
                      <a:gd name="connsiteX4" fmla="*/ 0 w 4200526"/>
                      <a:gd name="connsiteY4" fmla="*/ 133382 h 285810"/>
                      <a:gd name="connsiteX0" fmla="*/ 58 w 4200584"/>
                      <a:gd name="connsiteY0" fmla="*/ 133373 h 304845"/>
                      <a:gd name="connsiteX1" fmla="*/ 2100321 w 4200584"/>
                      <a:gd name="connsiteY1" fmla="*/ 23 h 304845"/>
                      <a:gd name="connsiteX2" fmla="*/ 4200584 w 4200584"/>
                      <a:gd name="connsiteY2" fmla="*/ 142898 h 304845"/>
                      <a:gd name="connsiteX3" fmla="*/ 2038409 w 4200584"/>
                      <a:gd name="connsiteY3" fmla="*/ 304823 h 304845"/>
                      <a:gd name="connsiteX4" fmla="*/ 58 w 4200584"/>
                      <a:gd name="connsiteY4" fmla="*/ 133373 h 304845"/>
                      <a:gd name="connsiteX0" fmla="*/ 59 w 4200585"/>
                      <a:gd name="connsiteY0" fmla="*/ 133373 h 307152"/>
                      <a:gd name="connsiteX1" fmla="*/ 2100322 w 4200585"/>
                      <a:gd name="connsiteY1" fmla="*/ 23 h 307152"/>
                      <a:gd name="connsiteX2" fmla="*/ 4200585 w 4200585"/>
                      <a:gd name="connsiteY2" fmla="*/ 142898 h 307152"/>
                      <a:gd name="connsiteX3" fmla="*/ 2038410 w 4200585"/>
                      <a:gd name="connsiteY3" fmla="*/ 304823 h 307152"/>
                      <a:gd name="connsiteX4" fmla="*/ 59 w 4200585"/>
                      <a:gd name="connsiteY4" fmla="*/ 133373 h 307152"/>
                      <a:gd name="connsiteX0" fmla="*/ 90 w 4200616"/>
                      <a:gd name="connsiteY0" fmla="*/ 133373 h 330707"/>
                      <a:gd name="connsiteX1" fmla="*/ 2100353 w 4200616"/>
                      <a:gd name="connsiteY1" fmla="*/ 23 h 330707"/>
                      <a:gd name="connsiteX2" fmla="*/ 4200616 w 4200616"/>
                      <a:gd name="connsiteY2" fmla="*/ 142898 h 330707"/>
                      <a:gd name="connsiteX3" fmla="*/ 2024153 w 4200616"/>
                      <a:gd name="connsiteY3" fmla="*/ 328636 h 330707"/>
                      <a:gd name="connsiteX4" fmla="*/ 90 w 4200616"/>
                      <a:gd name="connsiteY4" fmla="*/ 133373 h 330707"/>
                      <a:gd name="connsiteX0" fmla="*/ 90 w 4200616"/>
                      <a:gd name="connsiteY0" fmla="*/ 133373 h 330707"/>
                      <a:gd name="connsiteX1" fmla="*/ 2100353 w 4200616"/>
                      <a:gd name="connsiteY1" fmla="*/ 23 h 330707"/>
                      <a:gd name="connsiteX2" fmla="*/ 4200616 w 4200616"/>
                      <a:gd name="connsiteY2" fmla="*/ 142898 h 330707"/>
                      <a:gd name="connsiteX3" fmla="*/ 2024153 w 4200616"/>
                      <a:gd name="connsiteY3" fmla="*/ 328636 h 330707"/>
                      <a:gd name="connsiteX4" fmla="*/ 90 w 4200616"/>
                      <a:gd name="connsiteY4" fmla="*/ 133373 h 330707"/>
                      <a:gd name="connsiteX0" fmla="*/ 90 w 4200616"/>
                      <a:gd name="connsiteY0" fmla="*/ 133373 h 330707"/>
                      <a:gd name="connsiteX1" fmla="*/ 2100353 w 4200616"/>
                      <a:gd name="connsiteY1" fmla="*/ 23 h 330707"/>
                      <a:gd name="connsiteX2" fmla="*/ 4200616 w 4200616"/>
                      <a:gd name="connsiteY2" fmla="*/ 142898 h 330707"/>
                      <a:gd name="connsiteX3" fmla="*/ 2024153 w 4200616"/>
                      <a:gd name="connsiteY3" fmla="*/ 328636 h 330707"/>
                      <a:gd name="connsiteX4" fmla="*/ 90 w 4200616"/>
                      <a:gd name="connsiteY4" fmla="*/ 133373 h 330707"/>
                      <a:gd name="connsiteX0" fmla="*/ 90 w 4200616"/>
                      <a:gd name="connsiteY0" fmla="*/ 133440 h 330774"/>
                      <a:gd name="connsiteX1" fmla="*/ 2100353 w 4200616"/>
                      <a:gd name="connsiteY1" fmla="*/ 90 h 330774"/>
                      <a:gd name="connsiteX2" fmla="*/ 4200616 w 4200616"/>
                      <a:gd name="connsiteY2" fmla="*/ 142965 h 330774"/>
                      <a:gd name="connsiteX3" fmla="*/ 2024153 w 4200616"/>
                      <a:gd name="connsiteY3" fmla="*/ 328703 h 330774"/>
                      <a:gd name="connsiteX4" fmla="*/ 90 w 4200616"/>
                      <a:gd name="connsiteY4" fmla="*/ 133440 h 330774"/>
                      <a:gd name="connsiteX0" fmla="*/ 90 w 4200616"/>
                      <a:gd name="connsiteY0" fmla="*/ 133440 h 321365"/>
                      <a:gd name="connsiteX1" fmla="*/ 2100353 w 4200616"/>
                      <a:gd name="connsiteY1" fmla="*/ 90 h 321365"/>
                      <a:gd name="connsiteX2" fmla="*/ 4200616 w 4200616"/>
                      <a:gd name="connsiteY2" fmla="*/ 142965 h 321365"/>
                      <a:gd name="connsiteX3" fmla="*/ 2047965 w 4200616"/>
                      <a:gd name="connsiteY3" fmla="*/ 319178 h 321365"/>
                      <a:gd name="connsiteX4" fmla="*/ 90 w 4200616"/>
                      <a:gd name="connsiteY4" fmla="*/ 133440 h 321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0616" h="321365">
                        <a:moveTo>
                          <a:pt x="90" y="133440"/>
                        </a:moveTo>
                        <a:cubicBezTo>
                          <a:pt x="98515" y="16758"/>
                          <a:pt x="1400265" y="-1498"/>
                          <a:pt x="2100353" y="90"/>
                        </a:cubicBezTo>
                        <a:cubicBezTo>
                          <a:pt x="2800441" y="1678"/>
                          <a:pt x="4200616" y="64057"/>
                          <a:pt x="4200616" y="142965"/>
                        </a:cubicBezTo>
                        <a:cubicBezTo>
                          <a:pt x="4200616" y="221873"/>
                          <a:pt x="2762341" y="296953"/>
                          <a:pt x="2047965" y="319178"/>
                        </a:cubicBezTo>
                        <a:cubicBezTo>
                          <a:pt x="1333589" y="341403"/>
                          <a:pt x="-12610" y="188209"/>
                          <a:pt x="90" y="13344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C00000">
                          <a:alpha val="80000"/>
                        </a:srgbClr>
                      </a:gs>
                      <a:gs pos="34000">
                        <a:srgbClr val="CB2C25"/>
                      </a:gs>
                      <a:gs pos="100000">
                        <a:schemeClr val="accent4">
                          <a:lumMod val="20000"/>
                          <a:lumOff val="80000"/>
                          <a:alpha val="69000"/>
                        </a:schemeClr>
                      </a:gs>
                    </a:gsLst>
                    <a:lin ang="0" scaled="0"/>
                    <a:tileRect/>
                  </a:gradFill>
                  <a:ln w="952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38" name="그룹 237">
                  <a:extLst>
                    <a:ext uri="{FF2B5EF4-FFF2-40B4-BE49-F238E27FC236}">
                      <a16:creationId xmlns:a16="http://schemas.microsoft.com/office/drawing/2014/main" id="{63D61176-67AA-BDE1-0699-6665F8B06E1D}"/>
                    </a:ext>
                  </a:extLst>
                </p:cNvPr>
                <p:cNvGrpSpPr/>
                <p:nvPr/>
              </p:nvGrpSpPr>
              <p:grpSpPr>
                <a:xfrm>
                  <a:off x="7866839" y="1187559"/>
                  <a:ext cx="1291449" cy="197820"/>
                  <a:chOff x="7866839" y="1187559"/>
                  <a:chExt cx="878113" cy="197820"/>
                </a:xfrm>
              </p:grpSpPr>
              <p:sp>
                <p:nvSpPr>
                  <p:cNvPr id="239" name="타원 6">
                    <a:extLst>
                      <a:ext uri="{FF2B5EF4-FFF2-40B4-BE49-F238E27FC236}">
                        <a16:creationId xmlns:a16="http://schemas.microsoft.com/office/drawing/2014/main" id="{0A42AB12-55F7-3308-FBD6-7EAF1FD803F6}"/>
                      </a:ext>
                    </a:extLst>
                  </p:cNvPr>
                  <p:cNvSpPr/>
                  <p:nvPr/>
                </p:nvSpPr>
                <p:spPr>
                  <a:xfrm>
                    <a:off x="7874913" y="1217842"/>
                    <a:ext cx="849954" cy="167537"/>
                  </a:xfrm>
                  <a:custGeom>
                    <a:avLst/>
                    <a:gdLst>
                      <a:gd name="connsiteX0" fmla="*/ 0 w 533400"/>
                      <a:gd name="connsiteY0" fmla="*/ 1463278 h 2926556"/>
                      <a:gd name="connsiteX1" fmla="*/ 266700 w 533400"/>
                      <a:gd name="connsiteY1" fmla="*/ 0 h 2926556"/>
                      <a:gd name="connsiteX2" fmla="*/ 533400 w 533400"/>
                      <a:gd name="connsiteY2" fmla="*/ 1463278 h 2926556"/>
                      <a:gd name="connsiteX3" fmla="*/ 266700 w 533400"/>
                      <a:gd name="connsiteY3" fmla="*/ 2926556 h 2926556"/>
                      <a:gd name="connsiteX4" fmla="*/ 0 w 533400"/>
                      <a:gd name="connsiteY4" fmla="*/ 1463278 h 2926556"/>
                      <a:gd name="connsiteX0" fmla="*/ 0 w 533400"/>
                      <a:gd name="connsiteY0" fmla="*/ 1463278 h 2995932"/>
                      <a:gd name="connsiteX1" fmla="*/ 266700 w 533400"/>
                      <a:gd name="connsiteY1" fmla="*/ 0 h 2995932"/>
                      <a:gd name="connsiteX2" fmla="*/ 533400 w 533400"/>
                      <a:gd name="connsiteY2" fmla="*/ 1463278 h 2995932"/>
                      <a:gd name="connsiteX3" fmla="*/ 266700 w 533400"/>
                      <a:gd name="connsiteY3" fmla="*/ 2926556 h 2995932"/>
                      <a:gd name="connsiteX4" fmla="*/ 0 w 533400"/>
                      <a:gd name="connsiteY4" fmla="*/ 1463278 h 2995932"/>
                      <a:gd name="connsiteX0" fmla="*/ 0 w 431800"/>
                      <a:gd name="connsiteY0" fmla="*/ 1463339 h 2926682"/>
                      <a:gd name="connsiteX1" fmla="*/ 266700 w 431800"/>
                      <a:gd name="connsiteY1" fmla="*/ 61 h 2926682"/>
                      <a:gd name="connsiteX2" fmla="*/ 431800 w 431800"/>
                      <a:gd name="connsiteY2" fmla="*/ 1507789 h 2926682"/>
                      <a:gd name="connsiteX3" fmla="*/ 266700 w 431800"/>
                      <a:gd name="connsiteY3" fmla="*/ 2926617 h 2926682"/>
                      <a:gd name="connsiteX4" fmla="*/ 0 w 431800"/>
                      <a:gd name="connsiteY4" fmla="*/ 1463339 h 2926682"/>
                      <a:gd name="connsiteX0" fmla="*/ 0 w 431800"/>
                      <a:gd name="connsiteY0" fmla="*/ 1463339 h 2926682"/>
                      <a:gd name="connsiteX1" fmla="*/ 266700 w 431800"/>
                      <a:gd name="connsiteY1" fmla="*/ 61 h 2926682"/>
                      <a:gd name="connsiteX2" fmla="*/ 431800 w 431800"/>
                      <a:gd name="connsiteY2" fmla="*/ 1507789 h 2926682"/>
                      <a:gd name="connsiteX3" fmla="*/ 266700 w 431800"/>
                      <a:gd name="connsiteY3" fmla="*/ 2926617 h 2926682"/>
                      <a:gd name="connsiteX4" fmla="*/ 0 w 431800"/>
                      <a:gd name="connsiteY4" fmla="*/ 1463339 h 2926682"/>
                      <a:gd name="connsiteX0" fmla="*/ 0 w 431800"/>
                      <a:gd name="connsiteY0" fmla="*/ 1463339 h 2943706"/>
                      <a:gd name="connsiteX1" fmla="*/ 266700 w 431800"/>
                      <a:gd name="connsiteY1" fmla="*/ 61 h 2943706"/>
                      <a:gd name="connsiteX2" fmla="*/ 431800 w 431800"/>
                      <a:gd name="connsiteY2" fmla="*/ 1507789 h 2943706"/>
                      <a:gd name="connsiteX3" fmla="*/ 266700 w 431800"/>
                      <a:gd name="connsiteY3" fmla="*/ 2926617 h 2943706"/>
                      <a:gd name="connsiteX4" fmla="*/ 0 w 431800"/>
                      <a:gd name="connsiteY4" fmla="*/ 1463339 h 2943706"/>
                      <a:gd name="connsiteX0" fmla="*/ 0 w 431800"/>
                      <a:gd name="connsiteY0" fmla="*/ 1463339 h 2943706"/>
                      <a:gd name="connsiteX1" fmla="*/ 266700 w 431800"/>
                      <a:gd name="connsiteY1" fmla="*/ 61 h 2943706"/>
                      <a:gd name="connsiteX2" fmla="*/ 431800 w 431800"/>
                      <a:gd name="connsiteY2" fmla="*/ 1507789 h 2943706"/>
                      <a:gd name="connsiteX3" fmla="*/ 266700 w 431800"/>
                      <a:gd name="connsiteY3" fmla="*/ 2926617 h 2943706"/>
                      <a:gd name="connsiteX4" fmla="*/ 0 w 431800"/>
                      <a:gd name="connsiteY4" fmla="*/ 1463339 h 2943706"/>
                      <a:gd name="connsiteX0" fmla="*/ 0 w 431800"/>
                      <a:gd name="connsiteY0" fmla="*/ 1463339 h 2943706"/>
                      <a:gd name="connsiteX1" fmla="*/ 266700 w 431800"/>
                      <a:gd name="connsiteY1" fmla="*/ 61 h 2943706"/>
                      <a:gd name="connsiteX2" fmla="*/ 431800 w 431800"/>
                      <a:gd name="connsiteY2" fmla="*/ 1507789 h 2943706"/>
                      <a:gd name="connsiteX3" fmla="*/ 266700 w 431800"/>
                      <a:gd name="connsiteY3" fmla="*/ 2926617 h 2943706"/>
                      <a:gd name="connsiteX4" fmla="*/ 0 w 431800"/>
                      <a:gd name="connsiteY4" fmla="*/ 1463339 h 2943706"/>
                      <a:gd name="connsiteX0" fmla="*/ 0 w 374652"/>
                      <a:gd name="connsiteY0" fmla="*/ 1465024 h 2950349"/>
                      <a:gd name="connsiteX1" fmla="*/ 266700 w 374652"/>
                      <a:gd name="connsiteY1" fmla="*/ 1746 h 2950349"/>
                      <a:gd name="connsiteX2" fmla="*/ 374650 w 374652"/>
                      <a:gd name="connsiteY2" fmla="*/ 1712674 h 2950349"/>
                      <a:gd name="connsiteX3" fmla="*/ 266700 w 374652"/>
                      <a:gd name="connsiteY3" fmla="*/ 2928302 h 2950349"/>
                      <a:gd name="connsiteX4" fmla="*/ 0 w 374652"/>
                      <a:gd name="connsiteY4" fmla="*/ 1465024 h 2950349"/>
                      <a:gd name="connsiteX0" fmla="*/ 0 w 374650"/>
                      <a:gd name="connsiteY0" fmla="*/ 1465024 h 2941791"/>
                      <a:gd name="connsiteX1" fmla="*/ 266700 w 374650"/>
                      <a:gd name="connsiteY1" fmla="*/ 1746 h 2941791"/>
                      <a:gd name="connsiteX2" fmla="*/ 374650 w 374650"/>
                      <a:gd name="connsiteY2" fmla="*/ 1712674 h 2941791"/>
                      <a:gd name="connsiteX3" fmla="*/ 266700 w 374650"/>
                      <a:gd name="connsiteY3" fmla="*/ 2928302 h 2941791"/>
                      <a:gd name="connsiteX4" fmla="*/ 0 w 374650"/>
                      <a:gd name="connsiteY4" fmla="*/ 1465024 h 2941791"/>
                      <a:gd name="connsiteX0" fmla="*/ 0 w 391372"/>
                      <a:gd name="connsiteY0" fmla="*/ 1465024 h 2941791"/>
                      <a:gd name="connsiteX1" fmla="*/ 266700 w 391372"/>
                      <a:gd name="connsiteY1" fmla="*/ 1746 h 2941791"/>
                      <a:gd name="connsiteX2" fmla="*/ 374650 w 391372"/>
                      <a:gd name="connsiteY2" fmla="*/ 1712674 h 2941791"/>
                      <a:gd name="connsiteX3" fmla="*/ 266700 w 391372"/>
                      <a:gd name="connsiteY3" fmla="*/ 2928302 h 2941791"/>
                      <a:gd name="connsiteX4" fmla="*/ 0 w 391372"/>
                      <a:gd name="connsiteY4" fmla="*/ 1465024 h 2941791"/>
                      <a:gd name="connsiteX0" fmla="*/ 9667 w 401039"/>
                      <a:gd name="connsiteY0" fmla="*/ 1464940 h 2941707"/>
                      <a:gd name="connsiteX1" fmla="*/ 276367 w 401039"/>
                      <a:gd name="connsiteY1" fmla="*/ 1662 h 2941707"/>
                      <a:gd name="connsiteX2" fmla="*/ 384317 w 401039"/>
                      <a:gd name="connsiteY2" fmla="*/ 1712590 h 2941707"/>
                      <a:gd name="connsiteX3" fmla="*/ 276367 w 401039"/>
                      <a:gd name="connsiteY3" fmla="*/ 2928218 h 2941707"/>
                      <a:gd name="connsiteX4" fmla="*/ 9667 w 401039"/>
                      <a:gd name="connsiteY4" fmla="*/ 1464940 h 2941707"/>
                      <a:gd name="connsiteX0" fmla="*/ 9667 w 401039"/>
                      <a:gd name="connsiteY0" fmla="*/ 1464940 h 2941707"/>
                      <a:gd name="connsiteX1" fmla="*/ 276367 w 401039"/>
                      <a:gd name="connsiteY1" fmla="*/ 1662 h 2941707"/>
                      <a:gd name="connsiteX2" fmla="*/ 384317 w 401039"/>
                      <a:gd name="connsiteY2" fmla="*/ 1712590 h 2941707"/>
                      <a:gd name="connsiteX3" fmla="*/ 276367 w 401039"/>
                      <a:gd name="connsiteY3" fmla="*/ 2928218 h 2941707"/>
                      <a:gd name="connsiteX4" fmla="*/ 9667 w 401039"/>
                      <a:gd name="connsiteY4" fmla="*/ 1464940 h 2941707"/>
                      <a:gd name="connsiteX0" fmla="*/ 141 w 391513"/>
                      <a:gd name="connsiteY0" fmla="*/ 1464659 h 2941426"/>
                      <a:gd name="connsiteX1" fmla="*/ 266841 w 391513"/>
                      <a:gd name="connsiteY1" fmla="*/ 1381 h 2941426"/>
                      <a:gd name="connsiteX2" fmla="*/ 374791 w 391513"/>
                      <a:gd name="connsiteY2" fmla="*/ 1712309 h 2941426"/>
                      <a:gd name="connsiteX3" fmla="*/ 266841 w 391513"/>
                      <a:gd name="connsiteY3" fmla="*/ 2927937 h 2941426"/>
                      <a:gd name="connsiteX4" fmla="*/ 141 w 391513"/>
                      <a:gd name="connsiteY4" fmla="*/ 1464659 h 2941426"/>
                      <a:gd name="connsiteX0" fmla="*/ 24774 w 405503"/>
                      <a:gd name="connsiteY0" fmla="*/ 1477340 h 2954107"/>
                      <a:gd name="connsiteX1" fmla="*/ 31124 w 405503"/>
                      <a:gd name="connsiteY1" fmla="*/ 1362 h 2954107"/>
                      <a:gd name="connsiteX2" fmla="*/ 399424 w 405503"/>
                      <a:gd name="connsiteY2" fmla="*/ 1724990 h 2954107"/>
                      <a:gd name="connsiteX3" fmla="*/ 291474 w 405503"/>
                      <a:gd name="connsiteY3" fmla="*/ 2940618 h 2954107"/>
                      <a:gd name="connsiteX4" fmla="*/ 24774 w 405503"/>
                      <a:gd name="connsiteY4" fmla="*/ 1477340 h 2954107"/>
                      <a:gd name="connsiteX0" fmla="*/ 31762 w 515051"/>
                      <a:gd name="connsiteY0" fmla="*/ 1686862 h 3163629"/>
                      <a:gd name="connsiteX1" fmla="*/ 38112 w 515051"/>
                      <a:gd name="connsiteY1" fmla="*/ 210884 h 3163629"/>
                      <a:gd name="connsiteX2" fmla="*/ 501664 w 515051"/>
                      <a:gd name="connsiteY2" fmla="*/ 193169 h 3163629"/>
                      <a:gd name="connsiteX3" fmla="*/ 406412 w 515051"/>
                      <a:gd name="connsiteY3" fmla="*/ 1934512 h 3163629"/>
                      <a:gd name="connsiteX4" fmla="*/ 298462 w 515051"/>
                      <a:gd name="connsiteY4" fmla="*/ 3150140 h 3163629"/>
                      <a:gd name="connsiteX5" fmla="*/ 31762 w 515051"/>
                      <a:gd name="connsiteY5" fmla="*/ 1686862 h 3163629"/>
                      <a:gd name="connsiteX0" fmla="*/ 71437 w 554726"/>
                      <a:gd name="connsiteY0" fmla="*/ 1701811 h 3178578"/>
                      <a:gd name="connsiteX1" fmla="*/ 26987 w 554726"/>
                      <a:gd name="connsiteY1" fmla="*/ 194083 h 3178578"/>
                      <a:gd name="connsiteX2" fmla="*/ 541339 w 554726"/>
                      <a:gd name="connsiteY2" fmla="*/ 208118 h 3178578"/>
                      <a:gd name="connsiteX3" fmla="*/ 446087 w 554726"/>
                      <a:gd name="connsiteY3" fmla="*/ 1949461 h 3178578"/>
                      <a:gd name="connsiteX4" fmla="*/ 338137 w 554726"/>
                      <a:gd name="connsiteY4" fmla="*/ 3165089 h 3178578"/>
                      <a:gd name="connsiteX5" fmla="*/ 71437 w 554726"/>
                      <a:gd name="connsiteY5" fmla="*/ 1701811 h 3178578"/>
                      <a:gd name="connsiteX0" fmla="*/ 71437 w 554726"/>
                      <a:gd name="connsiteY0" fmla="*/ 1701811 h 3140957"/>
                      <a:gd name="connsiteX1" fmla="*/ 26987 w 554726"/>
                      <a:gd name="connsiteY1" fmla="*/ 194083 h 3140957"/>
                      <a:gd name="connsiteX2" fmla="*/ 541339 w 554726"/>
                      <a:gd name="connsiteY2" fmla="*/ 208118 h 3140957"/>
                      <a:gd name="connsiteX3" fmla="*/ 446087 w 554726"/>
                      <a:gd name="connsiteY3" fmla="*/ 1949461 h 3140957"/>
                      <a:gd name="connsiteX4" fmla="*/ 388937 w 554726"/>
                      <a:gd name="connsiteY4" fmla="*/ 3126989 h 3140957"/>
                      <a:gd name="connsiteX5" fmla="*/ 71437 w 554726"/>
                      <a:gd name="connsiteY5" fmla="*/ 1701811 h 3140957"/>
                      <a:gd name="connsiteX0" fmla="*/ 71437 w 554726"/>
                      <a:gd name="connsiteY0" fmla="*/ 1701811 h 3126989"/>
                      <a:gd name="connsiteX1" fmla="*/ 26987 w 554726"/>
                      <a:gd name="connsiteY1" fmla="*/ 194083 h 3126989"/>
                      <a:gd name="connsiteX2" fmla="*/ 541339 w 554726"/>
                      <a:gd name="connsiteY2" fmla="*/ 208118 h 3126989"/>
                      <a:gd name="connsiteX3" fmla="*/ 446087 w 554726"/>
                      <a:gd name="connsiteY3" fmla="*/ 1949461 h 3126989"/>
                      <a:gd name="connsiteX4" fmla="*/ 388937 w 554726"/>
                      <a:gd name="connsiteY4" fmla="*/ 3126989 h 3126989"/>
                      <a:gd name="connsiteX5" fmla="*/ 71437 w 554726"/>
                      <a:gd name="connsiteY5" fmla="*/ 1701811 h 3126989"/>
                      <a:gd name="connsiteX0" fmla="*/ 71437 w 554726"/>
                      <a:gd name="connsiteY0" fmla="*/ 1701811 h 3138205"/>
                      <a:gd name="connsiteX1" fmla="*/ 26987 w 554726"/>
                      <a:gd name="connsiteY1" fmla="*/ 194083 h 3138205"/>
                      <a:gd name="connsiteX2" fmla="*/ 541339 w 554726"/>
                      <a:gd name="connsiteY2" fmla="*/ 208118 h 3138205"/>
                      <a:gd name="connsiteX3" fmla="*/ 446087 w 554726"/>
                      <a:gd name="connsiteY3" fmla="*/ 1949461 h 3138205"/>
                      <a:gd name="connsiteX4" fmla="*/ 388937 w 554726"/>
                      <a:gd name="connsiteY4" fmla="*/ 3126989 h 3138205"/>
                      <a:gd name="connsiteX5" fmla="*/ 71437 w 554726"/>
                      <a:gd name="connsiteY5" fmla="*/ 1701811 h 3138205"/>
                      <a:gd name="connsiteX0" fmla="*/ 71437 w 554726"/>
                      <a:gd name="connsiteY0" fmla="*/ 1701811 h 3127843"/>
                      <a:gd name="connsiteX1" fmla="*/ 26987 w 554726"/>
                      <a:gd name="connsiteY1" fmla="*/ 194083 h 3127843"/>
                      <a:gd name="connsiteX2" fmla="*/ 541339 w 554726"/>
                      <a:gd name="connsiteY2" fmla="*/ 208118 h 3127843"/>
                      <a:gd name="connsiteX3" fmla="*/ 446087 w 554726"/>
                      <a:gd name="connsiteY3" fmla="*/ 1949461 h 3127843"/>
                      <a:gd name="connsiteX4" fmla="*/ 388937 w 554726"/>
                      <a:gd name="connsiteY4" fmla="*/ 3126989 h 3127843"/>
                      <a:gd name="connsiteX5" fmla="*/ 71437 w 554726"/>
                      <a:gd name="connsiteY5" fmla="*/ 1701811 h 3127843"/>
                      <a:gd name="connsiteX0" fmla="*/ 71437 w 554726"/>
                      <a:gd name="connsiteY0" fmla="*/ 1701811 h 3127467"/>
                      <a:gd name="connsiteX1" fmla="*/ 26987 w 554726"/>
                      <a:gd name="connsiteY1" fmla="*/ 194083 h 3127467"/>
                      <a:gd name="connsiteX2" fmla="*/ 541339 w 554726"/>
                      <a:gd name="connsiteY2" fmla="*/ 208118 h 3127467"/>
                      <a:gd name="connsiteX3" fmla="*/ 446087 w 554726"/>
                      <a:gd name="connsiteY3" fmla="*/ 1949461 h 3127467"/>
                      <a:gd name="connsiteX4" fmla="*/ 388937 w 554726"/>
                      <a:gd name="connsiteY4" fmla="*/ 3126989 h 3127467"/>
                      <a:gd name="connsiteX5" fmla="*/ 71437 w 554726"/>
                      <a:gd name="connsiteY5" fmla="*/ 1701811 h 3127467"/>
                      <a:gd name="connsiteX0" fmla="*/ 71437 w 554726"/>
                      <a:gd name="connsiteY0" fmla="*/ 1701811 h 3127115"/>
                      <a:gd name="connsiteX1" fmla="*/ 26987 w 554726"/>
                      <a:gd name="connsiteY1" fmla="*/ 194083 h 3127115"/>
                      <a:gd name="connsiteX2" fmla="*/ 541339 w 554726"/>
                      <a:gd name="connsiteY2" fmla="*/ 208118 h 3127115"/>
                      <a:gd name="connsiteX3" fmla="*/ 446087 w 554726"/>
                      <a:gd name="connsiteY3" fmla="*/ 1949461 h 3127115"/>
                      <a:gd name="connsiteX4" fmla="*/ 388937 w 554726"/>
                      <a:gd name="connsiteY4" fmla="*/ 3126989 h 3127115"/>
                      <a:gd name="connsiteX5" fmla="*/ 71437 w 554726"/>
                      <a:gd name="connsiteY5" fmla="*/ 1701811 h 3127115"/>
                      <a:gd name="connsiteX0" fmla="*/ 71437 w 554726"/>
                      <a:gd name="connsiteY0" fmla="*/ 1616521 h 3041825"/>
                      <a:gd name="connsiteX1" fmla="*/ 26987 w 554726"/>
                      <a:gd name="connsiteY1" fmla="*/ 108793 h 3041825"/>
                      <a:gd name="connsiteX2" fmla="*/ 541339 w 554726"/>
                      <a:gd name="connsiteY2" fmla="*/ 122828 h 3041825"/>
                      <a:gd name="connsiteX3" fmla="*/ 446087 w 554726"/>
                      <a:gd name="connsiteY3" fmla="*/ 1864171 h 3041825"/>
                      <a:gd name="connsiteX4" fmla="*/ 388937 w 554726"/>
                      <a:gd name="connsiteY4" fmla="*/ 3041699 h 3041825"/>
                      <a:gd name="connsiteX5" fmla="*/ 71437 w 554726"/>
                      <a:gd name="connsiteY5" fmla="*/ 1616521 h 3041825"/>
                      <a:gd name="connsiteX0" fmla="*/ 93251 w 576540"/>
                      <a:gd name="connsiteY0" fmla="*/ 1513202 h 2938506"/>
                      <a:gd name="connsiteX1" fmla="*/ 48801 w 576540"/>
                      <a:gd name="connsiteY1" fmla="*/ 5474 h 2938506"/>
                      <a:gd name="connsiteX2" fmla="*/ 563153 w 576540"/>
                      <a:gd name="connsiteY2" fmla="*/ 19509 h 2938506"/>
                      <a:gd name="connsiteX3" fmla="*/ 467901 w 576540"/>
                      <a:gd name="connsiteY3" fmla="*/ 1760852 h 2938506"/>
                      <a:gd name="connsiteX4" fmla="*/ 410751 w 576540"/>
                      <a:gd name="connsiteY4" fmla="*/ 2938380 h 2938506"/>
                      <a:gd name="connsiteX5" fmla="*/ 93251 w 576540"/>
                      <a:gd name="connsiteY5" fmla="*/ 1513202 h 2938506"/>
                      <a:gd name="connsiteX0" fmla="*/ 93251 w 576540"/>
                      <a:gd name="connsiteY0" fmla="*/ 1513202 h 2938506"/>
                      <a:gd name="connsiteX1" fmla="*/ 48801 w 576540"/>
                      <a:gd name="connsiteY1" fmla="*/ 5474 h 2938506"/>
                      <a:gd name="connsiteX2" fmla="*/ 563153 w 576540"/>
                      <a:gd name="connsiteY2" fmla="*/ 19509 h 2938506"/>
                      <a:gd name="connsiteX3" fmla="*/ 467901 w 576540"/>
                      <a:gd name="connsiteY3" fmla="*/ 1760852 h 2938506"/>
                      <a:gd name="connsiteX4" fmla="*/ 410751 w 576540"/>
                      <a:gd name="connsiteY4" fmla="*/ 2938380 h 2938506"/>
                      <a:gd name="connsiteX5" fmla="*/ 93251 w 576540"/>
                      <a:gd name="connsiteY5" fmla="*/ 1513202 h 2938506"/>
                      <a:gd name="connsiteX0" fmla="*/ 93251 w 585486"/>
                      <a:gd name="connsiteY0" fmla="*/ 1513202 h 2938506"/>
                      <a:gd name="connsiteX1" fmla="*/ 48801 w 585486"/>
                      <a:gd name="connsiteY1" fmla="*/ 5474 h 2938506"/>
                      <a:gd name="connsiteX2" fmla="*/ 572678 w 585486"/>
                      <a:gd name="connsiteY2" fmla="*/ 9984 h 2938506"/>
                      <a:gd name="connsiteX3" fmla="*/ 467901 w 585486"/>
                      <a:gd name="connsiteY3" fmla="*/ 1760852 h 2938506"/>
                      <a:gd name="connsiteX4" fmla="*/ 410751 w 585486"/>
                      <a:gd name="connsiteY4" fmla="*/ 2938380 h 2938506"/>
                      <a:gd name="connsiteX5" fmla="*/ 93251 w 585486"/>
                      <a:gd name="connsiteY5" fmla="*/ 1513202 h 2938506"/>
                      <a:gd name="connsiteX0" fmla="*/ 93251 w 585486"/>
                      <a:gd name="connsiteY0" fmla="*/ 1513202 h 2938506"/>
                      <a:gd name="connsiteX1" fmla="*/ 48801 w 585486"/>
                      <a:gd name="connsiteY1" fmla="*/ 5474 h 2938506"/>
                      <a:gd name="connsiteX2" fmla="*/ 572678 w 585486"/>
                      <a:gd name="connsiteY2" fmla="*/ 9984 h 2938506"/>
                      <a:gd name="connsiteX3" fmla="*/ 467901 w 585486"/>
                      <a:gd name="connsiteY3" fmla="*/ 1760852 h 2938506"/>
                      <a:gd name="connsiteX4" fmla="*/ 410751 w 585486"/>
                      <a:gd name="connsiteY4" fmla="*/ 2938380 h 2938506"/>
                      <a:gd name="connsiteX5" fmla="*/ 93251 w 585486"/>
                      <a:gd name="connsiteY5" fmla="*/ 1513202 h 2938506"/>
                      <a:gd name="connsiteX0" fmla="*/ 93251 w 585486"/>
                      <a:gd name="connsiteY0" fmla="*/ 1513202 h 2938506"/>
                      <a:gd name="connsiteX1" fmla="*/ 48801 w 585486"/>
                      <a:gd name="connsiteY1" fmla="*/ 5474 h 2938506"/>
                      <a:gd name="connsiteX2" fmla="*/ 572678 w 585486"/>
                      <a:gd name="connsiteY2" fmla="*/ 9984 h 2938506"/>
                      <a:gd name="connsiteX3" fmla="*/ 467901 w 585486"/>
                      <a:gd name="connsiteY3" fmla="*/ 1760852 h 2938506"/>
                      <a:gd name="connsiteX4" fmla="*/ 410751 w 585486"/>
                      <a:gd name="connsiteY4" fmla="*/ 2938380 h 2938506"/>
                      <a:gd name="connsiteX5" fmla="*/ 93251 w 585486"/>
                      <a:gd name="connsiteY5" fmla="*/ 1513202 h 2938506"/>
                      <a:gd name="connsiteX0" fmla="*/ 48487 w 540722"/>
                      <a:gd name="connsiteY0" fmla="*/ 1507728 h 2933032"/>
                      <a:gd name="connsiteX1" fmla="*/ 4037 w 540722"/>
                      <a:gd name="connsiteY1" fmla="*/ 0 h 2933032"/>
                      <a:gd name="connsiteX2" fmla="*/ 527914 w 540722"/>
                      <a:gd name="connsiteY2" fmla="*/ 4510 h 2933032"/>
                      <a:gd name="connsiteX3" fmla="*/ 423137 w 540722"/>
                      <a:gd name="connsiteY3" fmla="*/ 1755378 h 2933032"/>
                      <a:gd name="connsiteX4" fmla="*/ 365987 w 540722"/>
                      <a:gd name="connsiteY4" fmla="*/ 2932906 h 2933032"/>
                      <a:gd name="connsiteX5" fmla="*/ 48487 w 540722"/>
                      <a:gd name="connsiteY5" fmla="*/ 1507728 h 2933032"/>
                      <a:gd name="connsiteX0" fmla="*/ 62850 w 555085"/>
                      <a:gd name="connsiteY0" fmla="*/ 1507728 h 2933032"/>
                      <a:gd name="connsiteX1" fmla="*/ 18400 w 555085"/>
                      <a:gd name="connsiteY1" fmla="*/ 0 h 2933032"/>
                      <a:gd name="connsiteX2" fmla="*/ 542277 w 555085"/>
                      <a:gd name="connsiteY2" fmla="*/ 4510 h 2933032"/>
                      <a:gd name="connsiteX3" fmla="*/ 437500 w 555085"/>
                      <a:gd name="connsiteY3" fmla="*/ 1755378 h 2933032"/>
                      <a:gd name="connsiteX4" fmla="*/ 380350 w 555085"/>
                      <a:gd name="connsiteY4" fmla="*/ 2932906 h 2933032"/>
                      <a:gd name="connsiteX5" fmla="*/ 62850 w 555085"/>
                      <a:gd name="connsiteY5" fmla="*/ 1507728 h 2933032"/>
                      <a:gd name="connsiteX0" fmla="*/ 72814 w 565049"/>
                      <a:gd name="connsiteY0" fmla="*/ 1507728 h 2933032"/>
                      <a:gd name="connsiteX1" fmla="*/ 80755 w 565049"/>
                      <a:gd name="connsiteY1" fmla="*/ 941135 h 2933032"/>
                      <a:gd name="connsiteX2" fmla="*/ 28364 w 565049"/>
                      <a:gd name="connsiteY2" fmla="*/ 0 h 2933032"/>
                      <a:gd name="connsiteX3" fmla="*/ 552241 w 565049"/>
                      <a:gd name="connsiteY3" fmla="*/ 4510 h 2933032"/>
                      <a:gd name="connsiteX4" fmla="*/ 447464 w 565049"/>
                      <a:gd name="connsiteY4" fmla="*/ 1755378 h 2933032"/>
                      <a:gd name="connsiteX5" fmla="*/ 390314 w 565049"/>
                      <a:gd name="connsiteY5" fmla="*/ 2932906 h 2933032"/>
                      <a:gd name="connsiteX6" fmla="*/ 72814 w 565049"/>
                      <a:gd name="connsiteY6" fmla="*/ 1507728 h 2933032"/>
                      <a:gd name="connsiteX0" fmla="*/ 72814 w 583035"/>
                      <a:gd name="connsiteY0" fmla="*/ 1507728 h 2933032"/>
                      <a:gd name="connsiteX1" fmla="*/ 80755 w 583035"/>
                      <a:gd name="connsiteY1" fmla="*/ 941135 h 2933032"/>
                      <a:gd name="connsiteX2" fmla="*/ 28364 w 583035"/>
                      <a:gd name="connsiteY2" fmla="*/ 0 h 2933032"/>
                      <a:gd name="connsiteX3" fmla="*/ 552241 w 583035"/>
                      <a:gd name="connsiteY3" fmla="*/ 4510 h 2933032"/>
                      <a:gd name="connsiteX4" fmla="*/ 499855 w 583035"/>
                      <a:gd name="connsiteY4" fmla="*/ 469648 h 2933032"/>
                      <a:gd name="connsiteX5" fmla="*/ 447464 w 583035"/>
                      <a:gd name="connsiteY5" fmla="*/ 1755378 h 2933032"/>
                      <a:gd name="connsiteX6" fmla="*/ 390314 w 583035"/>
                      <a:gd name="connsiteY6" fmla="*/ 2932906 h 2933032"/>
                      <a:gd name="connsiteX7" fmla="*/ 72814 w 583035"/>
                      <a:gd name="connsiteY7" fmla="*/ 1507728 h 2933032"/>
                      <a:gd name="connsiteX0" fmla="*/ 72814 w 583035"/>
                      <a:gd name="connsiteY0" fmla="*/ 1507728 h 2933032"/>
                      <a:gd name="connsiteX1" fmla="*/ 80755 w 583035"/>
                      <a:gd name="connsiteY1" fmla="*/ 941135 h 2933032"/>
                      <a:gd name="connsiteX2" fmla="*/ 28364 w 583035"/>
                      <a:gd name="connsiteY2" fmla="*/ 0 h 2933032"/>
                      <a:gd name="connsiteX3" fmla="*/ 552241 w 583035"/>
                      <a:gd name="connsiteY3" fmla="*/ 4510 h 2933032"/>
                      <a:gd name="connsiteX4" fmla="*/ 499855 w 583035"/>
                      <a:gd name="connsiteY4" fmla="*/ 469648 h 2933032"/>
                      <a:gd name="connsiteX5" fmla="*/ 495092 w 583035"/>
                      <a:gd name="connsiteY5" fmla="*/ 1236410 h 2933032"/>
                      <a:gd name="connsiteX6" fmla="*/ 447464 w 583035"/>
                      <a:gd name="connsiteY6" fmla="*/ 1755378 h 2933032"/>
                      <a:gd name="connsiteX7" fmla="*/ 390314 w 583035"/>
                      <a:gd name="connsiteY7" fmla="*/ 2932906 h 2933032"/>
                      <a:gd name="connsiteX8" fmla="*/ 72814 w 583035"/>
                      <a:gd name="connsiteY8" fmla="*/ 1507728 h 2933032"/>
                      <a:gd name="connsiteX0" fmla="*/ 72814 w 583035"/>
                      <a:gd name="connsiteY0" fmla="*/ 1507728 h 2938609"/>
                      <a:gd name="connsiteX1" fmla="*/ 80755 w 583035"/>
                      <a:gd name="connsiteY1" fmla="*/ 941135 h 2938609"/>
                      <a:gd name="connsiteX2" fmla="*/ 28364 w 583035"/>
                      <a:gd name="connsiteY2" fmla="*/ 0 h 2938609"/>
                      <a:gd name="connsiteX3" fmla="*/ 552241 w 583035"/>
                      <a:gd name="connsiteY3" fmla="*/ 4510 h 2938609"/>
                      <a:gd name="connsiteX4" fmla="*/ 499855 w 583035"/>
                      <a:gd name="connsiteY4" fmla="*/ 469648 h 2938609"/>
                      <a:gd name="connsiteX5" fmla="*/ 495092 w 583035"/>
                      <a:gd name="connsiteY5" fmla="*/ 1236410 h 2938609"/>
                      <a:gd name="connsiteX6" fmla="*/ 447464 w 583035"/>
                      <a:gd name="connsiteY6" fmla="*/ 1755378 h 2938609"/>
                      <a:gd name="connsiteX7" fmla="*/ 390314 w 583035"/>
                      <a:gd name="connsiteY7" fmla="*/ 2932906 h 2938609"/>
                      <a:gd name="connsiteX8" fmla="*/ 185530 w 583035"/>
                      <a:gd name="connsiteY8" fmla="*/ 2174623 h 2938609"/>
                      <a:gd name="connsiteX9" fmla="*/ 72814 w 583035"/>
                      <a:gd name="connsiteY9" fmla="*/ 1507728 h 2938609"/>
                      <a:gd name="connsiteX0" fmla="*/ 72814 w 583035"/>
                      <a:gd name="connsiteY0" fmla="*/ 1507728 h 2939005"/>
                      <a:gd name="connsiteX1" fmla="*/ 80755 w 583035"/>
                      <a:gd name="connsiteY1" fmla="*/ 941135 h 2939005"/>
                      <a:gd name="connsiteX2" fmla="*/ 28364 w 583035"/>
                      <a:gd name="connsiteY2" fmla="*/ 0 h 2939005"/>
                      <a:gd name="connsiteX3" fmla="*/ 552241 w 583035"/>
                      <a:gd name="connsiteY3" fmla="*/ 4510 h 2939005"/>
                      <a:gd name="connsiteX4" fmla="*/ 499855 w 583035"/>
                      <a:gd name="connsiteY4" fmla="*/ 469648 h 2939005"/>
                      <a:gd name="connsiteX5" fmla="*/ 495092 w 583035"/>
                      <a:gd name="connsiteY5" fmla="*/ 1236410 h 2939005"/>
                      <a:gd name="connsiteX6" fmla="*/ 447464 w 583035"/>
                      <a:gd name="connsiteY6" fmla="*/ 1755378 h 2939005"/>
                      <a:gd name="connsiteX7" fmla="*/ 390314 w 583035"/>
                      <a:gd name="connsiteY7" fmla="*/ 2932906 h 2939005"/>
                      <a:gd name="connsiteX8" fmla="*/ 185530 w 583035"/>
                      <a:gd name="connsiteY8" fmla="*/ 2174623 h 2939005"/>
                      <a:gd name="connsiteX9" fmla="*/ 72814 w 583035"/>
                      <a:gd name="connsiteY9" fmla="*/ 1507728 h 2939005"/>
                      <a:gd name="connsiteX0" fmla="*/ 72814 w 583035"/>
                      <a:gd name="connsiteY0" fmla="*/ 1507728 h 2948436"/>
                      <a:gd name="connsiteX1" fmla="*/ 80755 w 583035"/>
                      <a:gd name="connsiteY1" fmla="*/ 941135 h 2948436"/>
                      <a:gd name="connsiteX2" fmla="*/ 28364 w 583035"/>
                      <a:gd name="connsiteY2" fmla="*/ 0 h 2948436"/>
                      <a:gd name="connsiteX3" fmla="*/ 552241 w 583035"/>
                      <a:gd name="connsiteY3" fmla="*/ 4510 h 2948436"/>
                      <a:gd name="connsiteX4" fmla="*/ 499855 w 583035"/>
                      <a:gd name="connsiteY4" fmla="*/ 469648 h 2948436"/>
                      <a:gd name="connsiteX5" fmla="*/ 495092 w 583035"/>
                      <a:gd name="connsiteY5" fmla="*/ 1236410 h 2948436"/>
                      <a:gd name="connsiteX6" fmla="*/ 447464 w 583035"/>
                      <a:gd name="connsiteY6" fmla="*/ 1755378 h 2948436"/>
                      <a:gd name="connsiteX7" fmla="*/ 380789 w 583035"/>
                      <a:gd name="connsiteY7" fmla="*/ 2942431 h 2948436"/>
                      <a:gd name="connsiteX8" fmla="*/ 185530 w 583035"/>
                      <a:gd name="connsiteY8" fmla="*/ 2174623 h 2948436"/>
                      <a:gd name="connsiteX9" fmla="*/ 72814 w 583035"/>
                      <a:gd name="connsiteY9" fmla="*/ 1507728 h 2948436"/>
                      <a:gd name="connsiteX0" fmla="*/ 72814 w 583035"/>
                      <a:gd name="connsiteY0" fmla="*/ 1507728 h 2943283"/>
                      <a:gd name="connsiteX1" fmla="*/ 80755 w 583035"/>
                      <a:gd name="connsiteY1" fmla="*/ 941135 h 2943283"/>
                      <a:gd name="connsiteX2" fmla="*/ 28364 w 583035"/>
                      <a:gd name="connsiteY2" fmla="*/ 0 h 2943283"/>
                      <a:gd name="connsiteX3" fmla="*/ 552241 w 583035"/>
                      <a:gd name="connsiteY3" fmla="*/ 4510 h 2943283"/>
                      <a:gd name="connsiteX4" fmla="*/ 499855 w 583035"/>
                      <a:gd name="connsiteY4" fmla="*/ 469648 h 2943283"/>
                      <a:gd name="connsiteX5" fmla="*/ 495092 w 583035"/>
                      <a:gd name="connsiteY5" fmla="*/ 1236410 h 2943283"/>
                      <a:gd name="connsiteX6" fmla="*/ 447464 w 583035"/>
                      <a:gd name="connsiteY6" fmla="*/ 1755378 h 2943283"/>
                      <a:gd name="connsiteX7" fmla="*/ 380789 w 583035"/>
                      <a:gd name="connsiteY7" fmla="*/ 2942431 h 2943283"/>
                      <a:gd name="connsiteX8" fmla="*/ 185530 w 583035"/>
                      <a:gd name="connsiteY8" fmla="*/ 2174623 h 2943283"/>
                      <a:gd name="connsiteX9" fmla="*/ 72814 w 583035"/>
                      <a:gd name="connsiteY9" fmla="*/ 1507728 h 2943283"/>
                      <a:gd name="connsiteX0" fmla="*/ 72814 w 583035"/>
                      <a:gd name="connsiteY0" fmla="*/ 1507728 h 2943273"/>
                      <a:gd name="connsiteX1" fmla="*/ 80755 w 583035"/>
                      <a:gd name="connsiteY1" fmla="*/ 941135 h 2943273"/>
                      <a:gd name="connsiteX2" fmla="*/ 28364 w 583035"/>
                      <a:gd name="connsiteY2" fmla="*/ 0 h 2943273"/>
                      <a:gd name="connsiteX3" fmla="*/ 552241 w 583035"/>
                      <a:gd name="connsiteY3" fmla="*/ 4510 h 2943273"/>
                      <a:gd name="connsiteX4" fmla="*/ 499855 w 583035"/>
                      <a:gd name="connsiteY4" fmla="*/ 469648 h 2943273"/>
                      <a:gd name="connsiteX5" fmla="*/ 495092 w 583035"/>
                      <a:gd name="connsiteY5" fmla="*/ 1236410 h 2943273"/>
                      <a:gd name="connsiteX6" fmla="*/ 447464 w 583035"/>
                      <a:gd name="connsiteY6" fmla="*/ 1755378 h 2943273"/>
                      <a:gd name="connsiteX7" fmla="*/ 380789 w 583035"/>
                      <a:gd name="connsiteY7" fmla="*/ 2942431 h 2943273"/>
                      <a:gd name="connsiteX8" fmla="*/ 185530 w 583035"/>
                      <a:gd name="connsiteY8" fmla="*/ 2174623 h 2943273"/>
                      <a:gd name="connsiteX9" fmla="*/ 72814 w 583035"/>
                      <a:gd name="connsiteY9" fmla="*/ 1507728 h 2943273"/>
                      <a:gd name="connsiteX0" fmla="*/ 72814 w 583035"/>
                      <a:gd name="connsiteY0" fmla="*/ 1507728 h 2943284"/>
                      <a:gd name="connsiteX1" fmla="*/ 80755 w 583035"/>
                      <a:gd name="connsiteY1" fmla="*/ 941135 h 2943284"/>
                      <a:gd name="connsiteX2" fmla="*/ 28364 w 583035"/>
                      <a:gd name="connsiteY2" fmla="*/ 0 h 2943284"/>
                      <a:gd name="connsiteX3" fmla="*/ 552241 w 583035"/>
                      <a:gd name="connsiteY3" fmla="*/ 4510 h 2943284"/>
                      <a:gd name="connsiteX4" fmla="*/ 499855 w 583035"/>
                      <a:gd name="connsiteY4" fmla="*/ 469648 h 2943284"/>
                      <a:gd name="connsiteX5" fmla="*/ 495092 w 583035"/>
                      <a:gd name="connsiteY5" fmla="*/ 1236410 h 2943284"/>
                      <a:gd name="connsiteX6" fmla="*/ 447464 w 583035"/>
                      <a:gd name="connsiteY6" fmla="*/ 1755378 h 2943284"/>
                      <a:gd name="connsiteX7" fmla="*/ 380789 w 583035"/>
                      <a:gd name="connsiteY7" fmla="*/ 2942431 h 2943284"/>
                      <a:gd name="connsiteX8" fmla="*/ 185530 w 583035"/>
                      <a:gd name="connsiteY8" fmla="*/ 2174623 h 2943284"/>
                      <a:gd name="connsiteX9" fmla="*/ 72814 w 583035"/>
                      <a:gd name="connsiteY9" fmla="*/ 1507728 h 2943284"/>
                      <a:gd name="connsiteX0" fmla="*/ 72814 w 583035"/>
                      <a:gd name="connsiteY0" fmla="*/ 1507728 h 2948336"/>
                      <a:gd name="connsiteX1" fmla="*/ 80755 w 583035"/>
                      <a:gd name="connsiteY1" fmla="*/ 941135 h 2948336"/>
                      <a:gd name="connsiteX2" fmla="*/ 28364 w 583035"/>
                      <a:gd name="connsiteY2" fmla="*/ 0 h 2948336"/>
                      <a:gd name="connsiteX3" fmla="*/ 552241 w 583035"/>
                      <a:gd name="connsiteY3" fmla="*/ 4510 h 2948336"/>
                      <a:gd name="connsiteX4" fmla="*/ 499855 w 583035"/>
                      <a:gd name="connsiteY4" fmla="*/ 469648 h 2948336"/>
                      <a:gd name="connsiteX5" fmla="*/ 495092 w 583035"/>
                      <a:gd name="connsiteY5" fmla="*/ 1236410 h 2948336"/>
                      <a:gd name="connsiteX6" fmla="*/ 447464 w 583035"/>
                      <a:gd name="connsiteY6" fmla="*/ 1755378 h 2948336"/>
                      <a:gd name="connsiteX7" fmla="*/ 471280 w 583035"/>
                      <a:gd name="connsiteY7" fmla="*/ 2488947 h 2948336"/>
                      <a:gd name="connsiteX8" fmla="*/ 380789 w 583035"/>
                      <a:gd name="connsiteY8" fmla="*/ 2942431 h 2948336"/>
                      <a:gd name="connsiteX9" fmla="*/ 185530 w 583035"/>
                      <a:gd name="connsiteY9" fmla="*/ 2174623 h 2948336"/>
                      <a:gd name="connsiteX10" fmla="*/ 72814 w 583035"/>
                      <a:gd name="connsiteY10" fmla="*/ 1507728 h 2948336"/>
                      <a:gd name="connsiteX0" fmla="*/ 72814 w 583035"/>
                      <a:gd name="connsiteY0" fmla="*/ 1507728 h 2948336"/>
                      <a:gd name="connsiteX1" fmla="*/ 80755 w 583035"/>
                      <a:gd name="connsiteY1" fmla="*/ 941135 h 2948336"/>
                      <a:gd name="connsiteX2" fmla="*/ 28364 w 583035"/>
                      <a:gd name="connsiteY2" fmla="*/ 0 h 2948336"/>
                      <a:gd name="connsiteX3" fmla="*/ 552241 w 583035"/>
                      <a:gd name="connsiteY3" fmla="*/ 4510 h 2948336"/>
                      <a:gd name="connsiteX4" fmla="*/ 499855 w 583035"/>
                      <a:gd name="connsiteY4" fmla="*/ 469648 h 2948336"/>
                      <a:gd name="connsiteX5" fmla="*/ 495092 w 583035"/>
                      <a:gd name="connsiteY5" fmla="*/ 1236410 h 2948336"/>
                      <a:gd name="connsiteX6" fmla="*/ 447464 w 583035"/>
                      <a:gd name="connsiteY6" fmla="*/ 1755378 h 2948336"/>
                      <a:gd name="connsiteX7" fmla="*/ 471280 w 583035"/>
                      <a:gd name="connsiteY7" fmla="*/ 2488947 h 2948336"/>
                      <a:gd name="connsiteX8" fmla="*/ 380789 w 583035"/>
                      <a:gd name="connsiteY8" fmla="*/ 2942431 h 2948336"/>
                      <a:gd name="connsiteX9" fmla="*/ 185530 w 583035"/>
                      <a:gd name="connsiteY9" fmla="*/ 2174623 h 2948336"/>
                      <a:gd name="connsiteX10" fmla="*/ 72814 w 583035"/>
                      <a:gd name="connsiteY10" fmla="*/ 1507728 h 2948336"/>
                      <a:gd name="connsiteX0" fmla="*/ 72814 w 583035"/>
                      <a:gd name="connsiteY0" fmla="*/ 1507728 h 2948336"/>
                      <a:gd name="connsiteX1" fmla="*/ 80755 w 583035"/>
                      <a:gd name="connsiteY1" fmla="*/ 941135 h 2948336"/>
                      <a:gd name="connsiteX2" fmla="*/ 28364 w 583035"/>
                      <a:gd name="connsiteY2" fmla="*/ 0 h 2948336"/>
                      <a:gd name="connsiteX3" fmla="*/ 552241 w 583035"/>
                      <a:gd name="connsiteY3" fmla="*/ 4510 h 2948336"/>
                      <a:gd name="connsiteX4" fmla="*/ 499855 w 583035"/>
                      <a:gd name="connsiteY4" fmla="*/ 469648 h 2948336"/>
                      <a:gd name="connsiteX5" fmla="*/ 495092 w 583035"/>
                      <a:gd name="connsiteY5" fmla="*/ 1236410 h 2948336"/>
                      <a:gd name="connsiteX6" fmla="*/ 447464 w 583035"/>
                      <a:gd name="connsiteY6" fmla="*/ 1755378 h 2948336"/>
                      <a:gd name="connsiteX7" fmla="*/ 471280 w 583035"/>
                      <a:gd name="connsiteY7" fmla="*/ 2488947 h 2948336"/>
                      <a:gd name="connsiteX8" fmla="*/ 380789 w 583035"/>
                      <a:gd name="connsiteY8" fmla="*/ 2942431 h 2948336"/>
                      <a:gd name="connsiteX9" fmla="*/ 185530 w 583035"/>
                      <a:gd name="connsiteY9" fmla="*/ 2174623 h 2948336"/>
                      <a:gd name="connsiteX10" fmla="*/ 72814 w 583035"/>
                      <a:gd name="connsiteY10" fmla="*/ 1507728 h 2948336"/>
                      <a:gd name="connsiteX0" fmla="*/ 72814 w 583035"/>
                      <a:gd name="connsiteY0" fmla="*/ 1507728 h 2948186"/>
                      <a:gd name="connsiteX1" fmla="*/ 80755 w 583035"/>
                      <a:gd name="connsiteY1" fmla="*/ 941135 h 2948186"/>
                      <a:gd name="connsiteX2" fmla="*/ 28364 w 583035"/>
                      <a:gd name="connsiteY2" fmla="*/ 0 h 2948186"/>
                      <a:gd name="connsiteX3" fmla="*/ 552241 w 583035"/>
                      <a:gd name="connsiteY3" fmla="*/ 4510 h 2948186"/>
                      <a:gd name="connsiteX4" fmla="*/ 499855 w 583035"/>
                      <a:gd name="connsiteY4" fmla="*/ 469648 h 2948186"/>
                      <a:gd name="connsiteX5" fmla="*/ 495092 w 583035"/>
                      <a:gd name="connsiteY5" fmla="*/ 1236410 h 2948186"/>
                      <a:gd name="connsiteX6" fmla="*/ 447464 w 583035"/>
                      <a:gd name="connsiteY6" fmla="*/ 1755378 h 2948186"/>
                      <a:gd name="connsiteX7" fmla="*/ 471280 w 583035"/>
                      <a:gd name="connsiteY7" fmla="*/ 2488947 h 2948186"/>
                      <a:gd name="connsiteX8" fmla="*/ 380789 w 583035"/>
                      <a:gd name="connsiteY8" fmla="*/ 2942431 h 2948186"/>
                      <a:gd name="connsiteX9" fmla="*/ 185530 w 583035"/>
                      <a:gd name="connsiteY9" fmla="*/ 2174623 h 2948186"/>
                      <a:gd name="connsiteX10" fmla="*/ 72814 w 583035"/>
                      <a:gd name="connsiteY10" fmla="*/ 1507728 h 2948186"/>
                      <a:gd name="connsiteX0" fmla="*/ 72814 w 583035"/>
                      <a:gd name="connsiteY0" fmla="*/ 1507728 h 2954798"/>
                      <a:gd name="connsiteX1" fmla="*/ 80755 w 583035"/>
                      <a:gd name="connsiteY1" fmla="*/ 941135 h 2954798"/>
                      <a:gd name="connsiteX2" fmla="*/ 28364 w 583035"/>
                      <a:gd name="connsiteY2" fmla="*/ 0 h 2954798"/>
                      <a:gd name="connsiteX3" fmla="*/ 552241 w 583035"/>
                      <a:gd name="connsiteY3" fmla="*/ 4510 h 2954798"/>
                      <a:gd name="connsiteX4" fmla="*/ 499855 w 583035"/>
                      <a:gd name="connsiteY4" fmla="*/ 469648 h 2954798"/>
                      <a:gd name="connsiteX5" fmla="*/ 495092 w 583035"/>
                      <a:gd name="connsiteY5" fmla="*/ 1236410 h 2954798"/>
                      <a:gd name="connsiteX6" fmla="*/ 447464 w 583035"/>
                      <a:gd name="connsiteY6" fmla="*/ 1755378 h 2954798"/>
                      <a:gd name="connsiteX7" fmla="*/ 499855 w 583035"/>
                      <a:gd name="connsiteY7" fmla="*/ 2588960 h 2954798"/>
                      <a:gd name="connsiteX8" fmla="*/ 380789 w 583035"/>
                      <a:gd name="connsiteY8" fmla="*/ 2942431 h 2954798"/>
                      <a:gd name="connsiteX9" fmla="*/ 185530 w 583035"/>
                      <a:gd name="connsiteY9" fmla="*/ 2174623 h 2954798"/>
                      <a:gd name="connsiteX10" fmla="*/ 72814 w 583035"/>
                      <a:gd name="connsiteY10" fmla="*/ 1507728 h 2954798"/>
                      <a:gd name="connsiteX0" fmla="*/ 72814 w 583035"/>
                      <a:gd name="connsiteY0" fmla="*/ 1507728 h 2954798"/>
                      <a:gd name="connsiteX1" fmla="*/ 80755 w 583035"/>
                      <a:gd name="connsiteY1" fmla="*/ 941135 h 2954798"/>
                      <a:gd name="connsiteX2" fmla="*/ 28364 w 583035"/>
                      <a:gd name="connsiteY2" fmla="*/ 0 h 2954798"/>
                      <a:gd name="connsiteX3" fmla="*/ 552241 w 583035"/>
                      <a:gd name="connsiteY3" fmla="*/ 4510 h 2954798"/>
                      <a:gd name="connsiteX4" fmla="*/ 499855 w 583035"/>
                      <a:gd name="connsiteY4" fmla="*/ 469648 h 2954798"/>
                      <a:gd name="connsiteX5" fmla="*/ 495092 w 583035"/>
                      <a:gd name="connsiteY5" fmla="*/ 1236410 h 2954798"/>
                      <a:gd name="connsiteX6" fmla="*/ 447464 w 583035"/>
                      <a:gd name="connsiteY6" fmla="*/ 1755378 h 2954798"/>
                      <a:gd name="connsiteX7" fmla="*/ 499855 w 583035"/>
                      <a:gd name="connsiteY7" fmla="*/ 2588960 h 2954798"/>
                      <a:gd name="connsiteX8" fmla="*/ 380789 w 583035"/>
                      <a:gd name="connsiteY8" fmla="*/ 2942431 h 2954798"/>
                      <a:gd name="connsiteX9" fmla="*/ 185530 w 583035"/>
                      <a:gd name="connsiteY9" fmla="*/ 2174623 h 2954798"/>
                      <a:gd name="connsiteX10" fmla="*/ 72814 w 583035"/>
                      <a:gd name="connsiteY10" fmla="*/ 1507728 h 2954798"/>
                      <a:gd name="connsiteX0" fmla="*/ 72814 w 583035"/>
                      <a:gd name="connsiteY0" fmla="*/ 1507728 h 2954440"/>
                      <a:gd name="connsiteX1" fmla="*/ 80755 w 583035"/>
                      <a:gd name="connsiteY1" fmla="*/ 941135 h 2954440"/>
                      <a:gd name="connsiteX2" fmla="*/ 28364 w 583035"/>
                      <a:gd name="connsiteY2" fmla="*/ 0 h 2954440"/>
                      <a:gd name="connsiteX3" fmla="*/ 552241 w 583035"/>
                      <a:gd name="connsiteY3" fmla="*/ 4510 h 2954440"/>
                      <a:gd name="connsiteX4" fmla="*/ 499855 w 583035"/>
                      <a:gd name="connsiteY4" fmla="*/ 469648 h 2954440"/>
                      <a:gd name="connsiteX5" fmla="*/ 495092 w 583035"/>
                      <a:gd name="connsiteY5" fmla="*/ 1236410 h 2954440"/>
                      <a:gd name="connsiteX6" fmla="*/ 447464 w 583035"/>
                      <a:gd name="connsiteY6" fmla="*/ 1755378 h 2954440"/>
                      <a:gd name="connsiteX7" fmla="*/ 499855 w 583035"/>
                      <a:gd name="connsiteY7" fmla="*/ 2588960 h 2954440"/>
                      <a:gd name="connsiteX8" fmla="*/ 380789 w 583035"/>
                      <a:gd name="connsiteY8" fmla="*/ 2942431 h 2954440"/>
                      <a:gd name="connsiteX9" fmla="*/ 162670 w 583035"/>
                      <a:gd name="connsiteY9" fmla="*/ 2182243 h 2954440"/>
                      <a:gd name="connsiteX10" fmla="*/ 72814 w 583035"/>
                      <a:gd name="connsiteY10" fmla="*/ 1507728 h 2954440"/>
                      <a:gd name="connsiteX0" fmla="*/ 72814 w 583035"/>
                      <a:gd name="connsiteY0" fmla="*/ 1507728 h 2954564"/>
                      <a:gd name="connsiteX1" fmla="*/ 80755 w 583035"/>
                      <a:gd name="connsiteY1" fmla="*/ 941135 h 2954564"/>
                      <a:gd name="connsiteX2" fmla="*/ 28364 w 583035"/>
                      <a:gd name="connsiteY2" fmla="*/ 0 h 2954564"/>
                      <a:gd name="connsiteX3" fmla="*/ 552241 w 583035"/>
                      <a:gd name="connsiteY3" fmla="*/ 4510 h 2954564"/>
                      <a:gd name="connsiteX4" fmla="*/ 499855 w 583035"/>
                      <a:gd name="connsiteY4" fmla="*/ 469648 h 2954564"/>
                      <a:gd name="connsiteX5" fmla="*/ 495092 w 583035"/>
                      <a:gd name="connsiteY5" fmla="*/ 1236410 h 2954564"/>
                      <a:gd name="connsiteX6" fmla="*/ 462704 w 583035"/>
                      <a:gd name="connsiteY6" fmla="*/ 1793478 h 2954564"/>
                      <a:gd name="connsiteX7" fmla="*/ 499855 w 583035"/>
                      <a:gd name="connsiteY7" fmla="*/ 2588960 h 2954564"/>
                      <a:gd name="connsiteX8" fmla="*/ 380789 w 583035"/>
                      <a:gd name="connsiteY8" fmla="*/ 2942431 h 2954564"/>
                      <a:gd name="connsiteX9" fmla="*/ 162670 w 583035"/>
                      <a:gd name="connsiteY9" fmla="*/ 2182243 h 2954564"/>
                      <a:gd name="connsiteX10" fmla="*/ 72814 w 583035"/>
                      <a:gd name="connsiteY10" fmla="*/ 1507728 h 2954564"/>
                      <a:gd name="connsiteX0" fmla="*/ 72814 w 583035"/>
                      <a:gd name="connsiteY0" fmla="*/ 1507728 h 2945411"/>
                      <a:gd name="connsiteX1" fmla="*/ 80755 w 583035"/>
                      <a:gd name="connsiteY1" fmla="*/ 941135 h 2945411"/>
                      <a:gd name="connsiteX2" fmla="*/ 28364 w 583035"/>
                      <a:gd name="connsiteY2" fmla="*/ 0 h 2945411"/>
                      <a:gd name="connsiteX3" fmla="*/ 552241 w 583035"/>
                      <a:gd name="connsiteY3" fmla="*/ 4510 h 2945411"/>
                      <a:gd name="connsiteX4" fmla="*/ 499855 w 583035"/>
                      <a:gd name="connsiteY4" fmla="*/ 469648 h 2945411"/>
                      <a:gd name="connsiteX5" fmla="*/ 495092 w 583035"/>
                      <a:gd name="connsiteY5" fmla="*/ 1236410 h 2945411"/>
                      <a:gd name="connsiteX6" fmla="*/ 462704 w 583035"/>
                      <a:gd name="connsiteY6" fmla="*/ 1793478 h 2945411"/>
                      <a:gd name="connsiteX7" fmla="*/ 423655 w 583035"/>
                      <a:gd name="connsiteY7" fmla="*/ 2421320 h 2945411"/>
                      <a:gd name="connsiteX8" fmla="*/ 380789 w 583035"/>
                      <a:gd name="connsiteY8" fmla="*/ 2942431 h 2945411"/>
                      <a:gd name="connsiteX9" fmla="*/ 162670 w 583035"/>
                      <a:gd name="connsiteY9" fmla="*/ 2182243 h 2945411"/>
                      <a:gd name="connsiteX10" fmla="*/ 72814 w 583035"/>
                      <a:gd name="connsiteY10" fmla="*/ 1507728 h 2945411"/>
                      <a:gd name="connsiteX0" fmla="*/ 72814 w 583035"/>
                      <a:gd name="connsiteY0" fmla="*/ 1507728 h 2947772"/>
                      <a:gd name="connsiteX1" fmla="*/ 80755 w 583035"/>
                      <a:gd name="connsiteY1" fmla="*/ 941135 h 2947772"/>
                      <a:gd name="connsiteX2" fmla="*/ 28364 w 583035"/>
                      <a:gd name="connsiteY2" fmla="*/ 0 h 2947772"/>
                      <a:gd name="connsiteX3" fmla="*/ 552241 w 583035"/>
                      <a:gd name="connsiteY3" fmla="*/ 4510 h 2947772"/>
                      <a:gd name="connsiteX4" fmla="*/ 499855 w 583035"/>
                      <a:gd name="connsiteY4" fmla="*/ 469648 h 2947772"/>
                      <a:gd name="connsiteX5" fmla="*/ 495092 w 583035"/>
                      <a:gd name="connsiteY5" fmla="*/ 1236410 h 2947772"/>
                      <a:gd name="connsiteX6" fmla="*/ 462704 w 583035"/>
                      <a:gd name="connsiteY6" fmla="*/ 1793478 h 2947772"/>
                      <a:gd name="connsiteX7" fmla="*/ 423655 w 583035"/>
                      <a:gd name="connsiteY7" fmla="*/ 2421320 h 2947772"/>
                      <a:gd name="connsiteX8" fmla="*/ 380789 w 583035"/>
                      <a:gd name="connsiteY8" fmla="*/ 2942431 h 2947772"/>
                      <a:gd name="connsiteX9" fmla="*/ 162670 w 583035"/>
                      <a:gd name="connsiteY9" fmla="*/ 2182243 h 2947772"/>
                      <a:gd name="connsiteX10" fmla="*/ 72814 w 583035"/>
                      <a:gd name="connsiteY10" fmla="*/ 1507728 h 2947772"/>
                      <a:gd name="connsiteX0" fmla="*/ 44452 w 554673"/>
                      <a:gd name="connsiteY0" fmla="*/ 1507728 h 2947772"/>
                      <a:gd name="connsiteX1" fmla="*/ 52393 w 554673"/>
                      <a:gd name="connsiteY1" fmla="*/ 941135 h 2947772"/>
                      <a:gd name="connsiteX2" fmla="*/ 2 w 554673"/>
                      <a:gd name="connsiteY2" fmla="*/ 0 h 2947772"/>
                      <a:gd name="connsiteX3" fmla="*/ 523879 w 554673"/>
                      <a:gd name="connsiteY3" fmla="*/ 4510 h 2947772"/>
                      <a:gd name="connsiteX4" fmla="*/ 471493 w 554673"/>
                      <a:gd name="connsiteY4" fmla="*/ 469648 h 2947772"/>
                      <a:gd name="connsiteX5" fmla="*/ 466730 w 554673"/>
                      <a:gd name="connsiteY5" fmla="*/ 1236410 h 2947772"/>
                      <a:gd name="connsiteX6" fmla="*/ 434342 w 554673"/>
                      <a:gd name="connsiteY6" fmla="*/ 1793478 h 2947772"/>
                      <a:gd name="connsiteX7" fmla="*/ 395293 w 554673"/>
                      <a:gd name="connsiteY7" fmla="*/ 2421320 h 2947772"/>
                      <a:gd name="connsiteX8" fmla="*/ 352427 w 554673"/>
                      <a:gd name="connsiteY8" fmla="*/ 2942431 h 2947772"/>
                      <a:gd name="connsiteX9" fmla="*/ 134308 w 554673"/>
                      <a:gd name="connsiteY9" fmla="*/ 2182243 h 2947772"/>
                      <a:gd name="connsiteX10" fmla="*/ 44452 w 554673"/>
                      <a:gd name="connsiteY10" fmla="*/ 1507728 h 2947772"/>
                      <a:gd name="connsiteX0" fmla="*/ 44452 w 523879"/>
                      <a:gd name="connsiteY0" fmla="*/ 1507728 h 2947772"/>
                      <a:gd name="connsiteX1" fmla="*/ 52393 w 523879"/>
                      <a:gd name="connsiteY1" fmla="*/ 941135 h 2947772"/>
                      <a:gd name="connsiteX2" fmla="*/ 2 w 523879"/>
                      <a:gd name="connsiteY2" fmla="*/ 0 h 2947772"/>
                      <a:gd name="connsiteX3" fmla="*/ 523879 w 523879"/>
                      <a:gd name="connsiteY3" fmla="*/ 4510 h 2947772"/>
                      <a:gd name="connsiteX4" fmla="*/ 471493 w 523879"/>
                      <a:gd name="connsiteY4" fmla="*/ 469648 h 2947772"/>
                      <a:gd name="connsiteX5" fmla="*/ 466730 w 523879"/>
                      <a:gd name="connsiteY5" fmla="*/ 1236410 h 2947772"/>
                      <a:gd name="connsiteX6" fmla="*/ 434342 w 523879"/>
                      <a:gd name="connsiteY6" fmla="*/ 1793478 h 2947772"/>
                      <a:gd name="connsiteX7" fmla="*/ 395293 w 523879"/>
                      <a:gd name="connsiteY7" fmla="*/ 2421320 h 2947772"/>
                      <a:gd name="connsiteX8" fmla="*/ 352427 w 523879"/>
                      <a:gd name="connsiteY8" fmla="*/ 2942431 h 2947772"/>
                      <a:gd name="connsiteX9" fmla="*/ 134308 w 523879"/>
                      <a:gd name="connsiteY9" fmla="*/ 2182243 h 2947772"/>
                      <a:gd name="connsiteX10" fmla="*/ 44452 w 523879"/>
                      <a:gd name="connsiteY10" fmla="*/ 1507728 h 2947772"/>
                      <a:gd name="connsiteX0" fmla="*/ 44452 w 523879"/>
                      <a:gd name="connsiteY0" fmla="*/ 1507728 h 2947772"/>
                      <a:gd name="connsiteX1" fmla="*/ 52393 w 523879"/>
                      <a:gd name="connsiteY1" fmla="*/ 941135 h 2947772"/>
                      <a:gd name="connsiteX2" fmla="*/ 2 w 523879"/>
                      <a:gd name="connsiteY2" fmla="*/ 0 h 2947772"/>
                      <a:gd name="connsiteX3" fmla="*/ 523879 w 523879"/>
                      <a:gd name="connsiteY3" fmla="*/ 4510 h 2947772"/>
                      <a:gd name="connsiteX4" fmla="*/ 448633 w 523879"/>
                      <a:gd name="connsiteY4" fmla="*/ 629668 h 2947772"/>
                      <a:gd name="connsiteX5" fmla="*/ 466730 w 523879"/>
                      <a:gd name="connsiteY5" fmla="*/ 1236410 h 2947772"/>
                      <a:gd name="connsiteX6" fmla="*/ 434342 w 523879"/>
                      <a:gd name="connsiteY6" fmla="*/ 1793478 h 2947772"/>
                      <a:gd name="connsiteX7" fmla="*/ 395293 w 523879"/>
                      <a:gd name="connsiteY7" fmla="*/ 2421320 h 2947772"/>
                      <a:gd name="connsiteX8" fmla="*/ 352427 w 523879"/>
                      <a:gd name="connsiteY8" fmla="*/ 2942431 h 2947772"/>
                      <a:gd name="connsiteX9" fmla="*/ 134308 w 523879"/>
                      <a:gd name="connsiteY9" fmla="*/ 2182243 h 2947772"/>
                      <a:gd name="connsiteX10" fmla="*/ 44452 w 523879"/>
                      <a:gd name="connsiteY10" fmla="*/ 1507728 h 2947772"/>
                      <a:gd name="connsiteX0" fmla="*/ 44452 w 523879"/>
                      <a:gd name="connsiteY0" fmla="*/ 1507728 h 2947772"/>
                      <a:gd name="connsiteX1" fmla="*/ 52393 w 523879"/>
                      <a:gd name="connsiteY1" fmla="*/ 941135 h 2947772"/>
                      <a:gd name="connsiteX2" fmla="*/ 2 w 523879"/>
                      <a:gd name="connsiteY2" fmla="*/ 0 h 2947772"/>
                      <a:gd name="connsiteX3" fmla="*/ 523879 w 523879"/>
                      <a:gd name="connsiteY3" fmla="*/ 4510 h 2947772"/>
                      <a:gd name="connsiteX4" fmla="*/ 479113 w 523879"/>
                      <a:gd name="connsiteY4" fmla="*/ 644908 h 2947772"/>
                      <a:gd name="connsiteX5" fmla="*/ 466730 w 523879"/>
                      <a:gd name="connsiteY5" fmla="*/ 1236410 h 2947772"/>
                      <a:gd name="connsiteX6" fmla="*/ 434342 w 523879"/>
                      <a:gd name="connsiteY6" fmla="*/ 1793478 h 2947772"/>
                      <a:gd name="connsiteX7" fmla="*/ 395293 w 523879"/>
                      <a:gd name="connsiteY7" fmla="*/ 2421320 h 2947772"/>
                      <a:gd name="connsiteX8" fmla="*/ 352427 w 523879"/>
                      <a:gd name="connsiteY8" fmla="*/ 2942431 h 2947772"/>
                      <a:gd name="connsiteX9" fmla="*/ 134308 w 523879"/>
                      <a:gd name="connsiteY9" fmla="*/ 2182243 h 2947772"/>
                      <a:gd name="connsiteX10" fmla="*/ 44452 w 523879"/>
                      <a:gd name="connsiteY10" fmla="*/ 1507728 h 2947772"/>
                      <a:gd name="connsiteX0" fmla="*/ 44452 w 523879"/>
                      <a:gd name="connsiteY0" fmla="*/ 1507728 h 2947772"/>
                      <a:gd name="connsiteX1" fmla="*/ 52393 w 523879"/>
                      <a:gd name="connsiteY1" fmla="*/ 941135 h 2947772"/>
                      <a:gd name="connsiteX2" fmla="*/ 2 w 523879"/>
                      <a:gd name="connsiteY2" fmla="*/ 0 h 2947772"/>
                      <a:gd name="connsiteX3" fmla="*/ 523879 w 523879"/>
                      <a:gd name="connsiteY3" fmla="*/ 4510 h 2947772"/>
                      <a:gd name="connsiteX4" fmla="*/ 479113 w 523879"/>
                      <a:gd name="connsiteY4" fmla="*/ 644908 h 2947772"/>
                      <a:gd name="connsiteX5" fmla="*/ 436250 w 523879"/>
                      <a:gd name="connsiteY5" fmla="*/ 1251650 h 2947772"/>
                      <a:gd name="connsiteX6" fmla="*/ 434342 w 523879"/>
                      <a:gd name="connsiteY6" fmla="*/ 1793478 h 2947772"/>
                      <a:gd name="connsiteX7" fmla="*/ 395293 w 523879"/>
                      <a:gd name="connsiteY7" fmla="*/ 2421320 h 2947772"/>
                      <a:gd name="connsiteX8" fmla="*/ 352427 w 523879"/>
                      <a:gd name="connsiteY8" fmla="*/ 2942431 h 2947772"/>
                      <a:gd name="connsiteX9" fmla="*/ 134308 w 523879"/>
                      <a:gd name="connsiteY9" fmla="*/ 2182243 h 2947772"/>
                      <a:gd name="connsiteX10" fmla="*/ 44452 w 5238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479113 w 1362079"/>
                      <a:gd name="connsiteY4" fmla="*/ 644908 h 2947772"/>
                      <a:gd name="connsiteX5" fmla="*/ 436250 w 1362079"/>
                      <a:gd name="connsiteY5" fmla="*/ 1251650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769625 w 1362079"/>
                      <a:gd name="connsiteY4" fmla="*/ 883033 h 2947772"/>
                      <a:gd name="connsiteX5" fmla="*/ 436250 w 1362079"/>
                      <a:gd name="connsiteY5" fmla="*/ 1251650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769625 w 1362079"/>
                      <a:gd name="connsiteY4" fmla="*/ 883033 h 2947772"/>
                      <a:gd name="connsiteX5" fmla="*/ 436250 w 1362079"/>
                      <a:gd name="connsiteY5" fmla="*/ 1251650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769625 w 1362079"/>
                      <a:gd name="connsiteY4" fmla="*/ 883033 h 2947772"/>
                      <a:gd name="connsiteX5" fmla="*/ 436250 w 1362079"/>
                      <a:gd name="connsiteY5" fmla="*/ 1251650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774387 w 1362079"/>
                      <a:gd name="connsiteY4" fmla="*/ 949708 h 2947772"/>
                      <a:gd name="connsiteX5" fmla="*/ 436250 w 1362079"/>
                      <a:gd name="connsiteY5" fmla="*/ 1251650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774387 w 1362079"/>
                      <a:gd name="connsiteY4" fmla="*/ 949708 h 2947772"/>
                      <a:gd name="connsiteX5" fmla="*/ 493400 w 1362079"/>
                      <a:gd name="connsiteY5" fmla="*/ 1394525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450999"/>
                      <a:gd name="connsiteX1" fmla="*/ 52393 w 1362079"/>
                      <a:gd name="connsiteY1" fmla="*/ 941135 h 2450999"/>
                      <a:gd name="connsiteX2" fmla="*/ 2 w 1362079"/>
                      <a:gd name="connsiteY2" fmla="*/ 0 h 2450999"/>
                      <a:gd name="connsiteX3" fmla="*/ 1362079 w 1362079"/>
                      <a:gd name="connsiteY3" fmla="*/ 28323 h 2450999"/>
                      <a:gd name="connsiteX4" fmla="*/ 774387 w 1362079"/>
                      <a:gd name="connsiteY4" fmla="*/ 949708 h 2450999"/>
                      <a:gd name="connsiteX5" fmla="*/ 493400 w 1362079"/>
                      <a:gd name="connsiteY5" fmla="*/ 1394525 h 2450999"/>
                      <a:gd name="connsiteX6" fmla="*/ 434342 w 1362079"/>
                      <a:gd name="connsiteY6" fmla="*/ 1793478 h 2450999"/>
                      <a:gd name="connsiteX7" fmla="*/ 395293 w 1362079"/>
                      <a:gd name="connsiteY7" fmla="*/ 2421320 h 2450999"/>
                      <a:gd name="connsiteX8" fmla="*/ 472257 w 1362079"/>
                      <a:gd name="connsiteY8" fmla="*/ 775503 h 2450999"/>
                      <a:gd name="connsiteX9" fmla="*/ 134308 w 1362079"/>
                      <a:gd name="connsiteY9" fmla="*/ 2182243 h 2450999"/>
                      <a:gd name="connsiteX10" fmla="*/ 44452 w 1362079"/>
                      <a:gd name="connsiteY10" fmla="*/ 1507728 h 2450999"/>
                      <a:gd name="connsiteX0" fmla="*/ 44452 w 1362079"/>
                      <a:gd name="connsiteY0" fmla="*/ 1507728 h 2436689"/>
                      <a:gd name="connsiteX1" fmla="*/ 52393 w 1362079"/>
                      <a:gd name="connsiteY1" fmla="*/ 941135 h 2436689"/>
                      <a:gd name="connsiteX2" fmla="*/ 2 w 1362079"/>
                      <a:gd name="connsiteY2" fmla="*/ 0 h 2436689"/>
                      <a:gd name="connsiteX3" fmla="*/ 1362079 w 1362079"/>
                      <a:gd name="connsiteY3" fmla="*/ 28323 h 2436689"/>
                      <a:gd name="connsiteX4" fmla="*/ 774387 w 1362079"/>
                      <a:gd name="connsiteY4" fmla="*/ 949708 h 2436689"/>
                      <a:gd name="connsiteX5" fmla="*/ 493400 w 1362079"/>
                      <a:gd name="connsiteY5" fmla="*/ 1394525 h 2436689"/>
                      <a:gd name="connsiteX6" fmla="*/ 434342 w 1362079"/>
                      <a:gd name="connsiteY6" fmla="*/ 1793478 h 2436689"/>
                      <a:gd name="connsiteX7" fmla="*/ 395293 w 1362079"/>
                      <a:gd name="connsiteY7" fmla="*/ 2421320 h 2436689"/>
                      <a:gd name="connsiteX8" fmla="*/ 134308 w 1362079"/>
                      <a:gd name="connsiteY8" fmla="*/ 2182243 h 2436689"/>
                      <a:gd name="connsiteX9" fmla="*/ 44452 w 1362079"/>
                      <a:gd name="connsiteY9" fmla="*/ 1507728 h 2436689"/>
                      <a:gd name="connsiteX0" fmla="*/ 44452 w 1362079"/>
                      <a:gd name="connsiteY0" fmla="*/ 1507728 h 2461676"/>
                      <a:gd name="connsiteX1" fmla="*/ 52393 w 1362079"/>
                      <a:gd name="connsiteY1" fmla="*/ 941135 h 2461676"/>
                      <a:gd name="connsiteX2" fmla="*/ 2 w 1362079"/>
                      <a:gd name="connsiteY2" fmla="*/ 0 h 2461676"/>
                      <a:gd name="connsiteX3" fmla="*/ 1362079 w 1362079"/>
                      <a:gd name="connsiteY3" fmla="*/ 28323 h 2461676"/>
                      <a:gd name="connsiteX4" fmla="*/ 774387 w 1362079"/>
                      <a:gd name="connsiteY4" fmla="*/ 949708 h 2461676"/>
                      <a:gd name="connsiteX5" fmla="*/ 493400 w 1362079"/>
                      <a:gd name="connsiteY5" fmla="*/ 1394525 h 2461676"/>
                      <a:gd name="connsiteX6" fmla="*/ 395293 w 1362079"/>
                      <a:gd name="connsiteY6" fmla="*/ 2421320 h 2461676"/>
                      <a:gd name="connsiteX7" fmla="*/ 134308 w 1362079"/>
                      <a:gd name="connsiteY7" fmla="*/ 2182243 h 2461676"/>
                      <a:gd name="connsiteX8" fmla="*/ 44452 w 1362079"/>
                      <a:gd name="connsiteY8" fmla="*/ 1507728 h 2461676"/>
                      <a:gd name="connsiteX0" fmla="*/ 44452 w 1362079"/>
                      <a:gd name="connsiteY0" fmla="*/ 1507728 h 2492068"/>
                      <a:gd name="connsiteX1" fmla="*/ 52393 w 1362079"/>
                      <a:gd name="connsiteY1" fmla="*/ 941135 h 2492068"/>
                      <a:gd name="connsiteX2" fmla="*/ 2 w 1362079"/>
                      <a:gd name="connsiteY2" fmla="*/ 0 h 2492068"/>
                      <a:gd name="connsiteX3" fmla="*/ 1362079 w 1362079"/>
                      <a:gd name="connsiteY3" fmla="*/ 28323 h 2492068"/>
                      <a:gd name="connsiteX4" fmla="*/ 774387 w 1362079"/>
                      <a:gd name="connsiteY4" fmla="*/ 949708 h 2492068"/>
                      <a:gd name="connsiteX5" fmla="*/ 395293 w 1362079"/>
                      <a:gd name="connsiteY5" fmla="*/ 2421320 h 2492068"/>
                      <a:gd name="connsiteX6" fmla="*/ 134308 w 1362079"/>
                      <a:gd name="connsiteY6" fmla="*/ 2182243 h 2492068"/>
                      <a:gd name="connsiteX7" fmla="*/ 44452 w 1362079"/>
                      <a:gd name="connsiteY7" fmla="*/ 1507728 h 2492068"/>
                      <a:gd name="connsiteX0" fmla="*/ 44452 w 1362079"/>
                      <a:gd name="connsiteY0" fmla="*/ 1507728 h 2192297"/>
                      <a:gd name="connsiteX1" fmla="*/ 52393 w 1362079"/>
                      <a:gd name="connsiteY1" fmla="*/ 941135 h 2192297"/>
                      <a:gd name="connsiteX2" fmla="*/ 2 w 1362079"/>
                      <a:gd name="connsiteY2" fmla="*/ 0 h 2192297"/>
                      <a:gd name="connsiteX3" fmla="*/ 1362079 w 1362079"/>
                      <a:gd name="connsiteY3" fmla="*/ 28323 h 2192297"/>
                      <a:gd name="connsiteX4" fmla="*/ 774387 w 1362079"/>
                      <a:gd name="connsiteY4" fmla="*/ 949708 h 2192297"/>
                      <a:gd name="connsiteX5" fmla="*/ 134308 w 1362079"/>
                      <a:gd name="connsiteY5" fmla="*/ 2182243 h 2192297"/>
                      <a:gd name="connsiteX6" fmla="*/ 44452 w 1362079"/>
                      <a:gd name="connsiteY6" fmla="*/ 1507728 h 2192297"/>
                      <a:gd name="connsiteX0" fmla="*/ 49989 w 1367616"/>
                      <a:gd name="connsiteY0" fmla="*/ 1507728 h 1507731"/>
                      <a:gd name="connsiteX1" fmla="*/ 57930 w 1367616"/>
                      <a:gd name="connsiteY1" fmla="*/ 941135 h 1507731"/>
                      <a:gd name="connsiteX2" fmla="*/ 5539 w 1367616"/>
                      <a:gd name="connsiteY2" fmla="*/ 0 h 1507731"/>
                      <a:gd name="connsiteX3" fmla="*/ 1367616 w 1367616"/>
                      <a:gd name="connsiteY3" fmla="*/ 28323 h 1507731"/>
                      <a:gd name="connsiteX4" fmla="*/ 779924 w 1367616"/>
                      <a:gd name="connsiteY4" fmla="*/ 949708 h 1507731"/>
                      <a:gd name="connsiteX5" fmla="*/ 49989 w 1367616"/>
                      <a:gd name="connsiteY5" fmla="*/ 1507728 h 1507731"/>
                      <a:gd name="connsiteX0" fmla="*/ 774387 w 1362079"/>
                      <a:gd name="connsiteY0" fmla="*/ 949708 h 1061865"/>
                      <a:gd name="connsiteX1" fmla="*/ 52393 w 1362079"/>
                      <a:gd name="connsiteY1" fmla="*/ 941135 h 1061865"/>
                      <a:gd name="connsiteX2" fmla="*/ 2 w 1362079"/>
                      <a:gd name="connsiteY2" fmla="*/ 0 h 1061865"/>
                      <a:gd name="connsiteX3" fmla="*/ 1362079 w 1362079"/>
                      <a:gd name="connsiteY3" fmla="*/ 28323 h 1061865"/>
                      <a:gd name="connsiteX4" fmla="*/ 774387 w 1362079"/>
                      <a:gd name="connsiteY4" fmla="*/ 949708 h 1061865"/>
                      <a:gd name="connsiteX0" fmla="*/ 784426 w 1372118"/>
                      <a:gd name="connsiteY0" fmla="*/ 949708 h 949707"/>
                      <a:gd name="connsiteX1" fmla="*/ 10041 w 1372118"/>
                      <a:gd name="connsiteY1" fmla="*/ 0 h 949707"/>
                      <a:gd name="connsiteX2" fmla="*/ 1372118 w 1372118"/>
                      <a:gd name="connsiteY2" fmla="*/ 28323 h 949707"/>
                      <a:gd name="connsiteX3" fmla="*/ 784426 w 1372118"/>
                      <a:gd name="connsiteY3" fmla="*/ 949708 h 949707"/>
                      <a:gd name="connsiteX0" fmla="*/ 647026 w 1374519"/>
                      <a:gd name="connsiteY0" fmla="*/ 240714 h 240714"/>
                      <a:gd name="connsiteX1" fmla="*/ 12442 w 1374519"/>
                      <a:gd name="connsiteY1" fmla="*/ 0 h 240714"/>
                      <a:gd name="connsiteX2" fmla="*/ 1374519 w 1374519"/>
                      <a:gd name="connsiteY2" fmla="*/ 28323 h 240714"/>
                      <a:gd name="connsiteX3" fmla="*/ 647026 w 1374519"/>
                      <a:gd name="connsiteY3" fmla="*/ 240714 h 240714"/>
                      <a:gd name="connsiteX0" fmla="*/ 647026 w 1374519"/>
                      <a:gd name="connsiteY0" fmla="*/ 240714 h 257674"/>
                      <a:gd name="connsiteX1" fmla="*/ 12442 w 1374519"/>
                      <a:gd name="connsiteY1" fmla="*/ 0 h 257674"/>
                      <a:gd name="connsiteX2" fmla="*/ 1374519 w 1374519"/>
                      <a:gd name="connsiteY2" fmla="*/ 28323 h 257674"/>
                      <a:gd name="connsiteX3" fmla="*/ 647026 w 1374519"/>
                      <a:gd name="connsiteY3" fmla="*/ 240714 h 257674"/>
                      <a:gd name="connsiteX0" fmla="*/ 525551 w 1377867"/>
                      <a:gd name="connsiteY0" fmla="*/ 315608 h 317768"/>
                      <a:gd name="connsiteX1" fmla="*/ 15790 w 1377867"/>
                      <a:gd name="connsiteY1" fmla="*/ 0 h 317768"/>
                      <a:gd name="connsiteX2" fmla="*/ 1377867 w 1377867"/>
                      <a:gd name="connsiteY2" fmla="*/ 28323 h 317768"/>
                      <a:gd name="connsiteX3" fmla="*/ 525551 w 1377867"/>
                      <a:gd name="connsiteY3" fmla="*/ 315608 h 317768"/>
                      <a:gd name="connsiteX0" fmla="*/ 525332 w 1377648"/>
                      <a:gd name="connsiteY0" fmla="*/ 315608 h 324459"/>
                      <a:gd name="connsiteX1" fmla="*/ 15571 w 1377648"/>
                      <a:gd name="connsiteY1" fmla="*/ 0 h 324459"/>
                      <a:gd name="connsiteX2" fmla="*/ 1377648 w 1377648"/>
                      <a:gd name="connsiteY2" fmla="*/ 28323 h 324459"/>
                      <a:gd name="connsiteX3" fmla="*/ 525332 w 1377648"/>
                      <a:gd name="connsiteY3" fmla="*/ 315608 h 324459"/>
                      <a:gd name="connsiteX0" fmla="*/ 525332 w 1377648"/>
                      <a:gd name="connsiteY0" fmla="*/ 315608 h 324461"/>
                      <a:gd name="connsiteX1" fmla="*/ 15571 w 1377648"/>
                      <a:gd name="connsiteY1" fmla="*/ 0 h 324461"/>
                      <a:gd name="connsiteX2" fmla="*/ 1377648 w 1377648"/>
                      <a:gd name="connsiteY2" fmla="*/ 28323 h 324461"/>
                      <a:gd name="connsiteX3" fmla="*/ 525332 w 1377648"/>
                      <a:gd name="connsiteY3" fmla="*/ 315608 h 324461"/>
                      <a:gd name="connsiteX0" fmla="*/ 525332 w 1377648"/>
                      <a:gd name="connsiteY0" fmla="*/ 315608 h 324459"/>
                      <a:gd name="connsiteX1" fmla="*/ 15571 w 1377648"/>
                      <a:gd name="connsiteY1" fmla="*/ 0 h 324459"/>
                      <a:gd name="connsiteX2" fmla="*/ 1377648 w 1377648"/>
                      <a:gd name="connsiteY2" fmla="*/ 28323 h 324459"/>
                      <a:gd name="connsiteX3" fmla="*/ 525332 w 1377648"/>
                      <a:gd name="connsiteY3" fmla="*/ 315608 h 324459"/>
                      <a:gd name="connsiteX0" fmla="*/ 525552 w 1377868"/>
                      <a:gd name="connsiteY0" fmla="*/ 315608 h 315609"/>
                      <a:gd name="connsiteX1" fmla="*/ 15791 w 1377868"/>
                      <a:gd name="connsiteY1" fmla="*/ 0 h 315609"/>
                      <a:gd name="connsiteX2" fmla="*/ 1377868 w 1377868"/>
                      <a:gd name="connsiteY2" fmla="*/ 28323 h 315609"/>
                      <a:gd name="connsiteX3" fmla="*/ 525552 w 1377868"/>
                      <a:gd name="connsiteY3" fmla="*/ 315608 h 315609"/>
                      <a:gd name="connsiteX0" fmla="*/ 512857 w 1365173"/>
                      <a:gd name="connsiteY0" fmla="*/ 315608 h 315609"/>
                      <a:gd name="connsiteX1" fmla="*/ 3096 w 1365173"/>
                      <a:gd name="connsiteY1" fmla="*/ 0 h 315609"/>
                      <a:gd name="connsiteX2" fmla="*/ 1365173 w 1365173"/>
                      <a:gd name="connsiteY2" fmla="*/ 28323 h 315609"/>
                      <a:gd name="connsiteX3" fmla="*/ 512857 w 1365173"/>
                      <a:gd name="connsiteY3" fmla="*/ 315608 h 315609"/>
                      <a:gd name="connsiteX0" fmla="*/ 512856 w 1365172"/>
                      <a:gd name="connsiteY0" fmla="*/ 263181 h 263183"/>
                      <a:gd name="connsiteX1" fmla="*/ 3095 w 1365172"/>
                      <a:gd name="connsiteY1" fmla="*/ 0 h 263183"/>
                      <a:gd name="connsiteX2" fmla="*/ 1365172 w 1365172"/>
                      <a:gd name="connsiteY2" fmla="*/ 28323 h 263183"/>
                      <a:gd name="connsiteX3" fmla="*/ 512856 w 1365172"/>
                      <a:gd name="connsiteY3" fmla="*/ 263181 h 263183"/>
                      <a:gd name="connsiteX0" fmla="*/ 509760 w 1362076"/>
                      <a:gd name="connsiteY0" fmla="*/ 263181 h 263183"/>
                      <a:gd name="connsiteX1" fmla="*/ -1 w 1362076"/>
                      <a:gd name="connsiteY1" fmla="*/ 0 h 263183"/>
                      <a:gd name="connsiteX2" fmla="*/ 1362076 w 1362076"/>
                      <a:gd name="connsiteY2" fmla="*/ 28323 h 263183"/>
                      <a:gd name="connsiteX3" fmla="*/ 509760 w 1362076"/>
                      <a:gd name="connsiteY3" fmla="*/ 263181 h 263183"/>
                      <a:gd name="connsiteX0" fmla="*/ 509761 w 1362077"/>
                      <a:gd name="connsiteY0" fmla="*/ 263181 h 263181"/>
                      <a:gd name="connsiteX1" fmla="*/ 0 w 1362077"/>
                      <a:gd name="connsiteY1" fmla="*/ 0 h 263181"/>
                      <a:gd name="connsiteX2" fmla="*/ 1362077 w 1362077"/>
                      <a:gd name="connsiteY2" fmla="*/ 28323 h 263181"/>
                      <a:gd name="connsiteX3" fmla="*/ 509761 w 1362077"/>
                      <a:gd name="connsiteY3" fmla="*/ 263181 h 263181"/>
                      <a:gd name="connsiteX0" fmla="*/ 509761 w 1362077"/>
                      <a:gd name="connsiteY0" fmla="*/ 263181 h 263183"/>
                      <a:gd name="connsiteX1" fmla="*/ 0 w 1362077"/>
                      <a:gd name="connsiteY1" fmla="*/ 0 h 263183"/>
                      <a:gd name="connsiteX2" fmla="*/ 1362077 w 1362077"/>
                      <a:gd name="connsiteY2" fmla="*/ 28323 h 263183"/>
                      <a:gd name="connsiteX3" fmla="*/ 509761 w 1362077"/>
                      <a:gd name="connsiteY3" fmla="*/ 263181 h 263183"/>
                      <a:gd name="connsiteX0" fmla="*/ 509761 w 1336615"/>
                      <a:gd name="connsiteY0" fmla="*/ 263181 h 263464"/>
                      <a:gd name="connsiteX1" fmla="*/ 0 w 1336615"/>
                      <a:gd name="connsiteY1" fmla="*/ 0 h 263464"/>
                      <a:gd name="connsiteX2" fmla="*/ 1336615 w 1336615"/>
                      <a:gd name="connsiteY2" fmla="*/ 43302 h 263464"/>
                      <a:gd name="connsiteX3" fmla="*/ 509761 w 1336615"/>
                      <a:gd name="connsiteY3" fmla="*/ 263181 h 263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36615" h="263464">
                        <a:moveTo>
                          <a:pt x="509761" y="263181"/>
                        </a:moveTo>
                        <a:cubicBezTo>
                          <a:pt x="286992" y="255964"/>
                          <a:pt x="68907" y="260912"/>
                          <a:pt x="0" y="0"/>
                        </a:cubicBezTo>
                        <a:cubicBezTo>
                          <a:pt x="129117" y="87601"/>
                          <a:pt x="1163520" y="33013"/>
                          <a:pt x="1336615" y="43302"/>
                        </a:cubicBezTo>
                        <a:cubicBezTo>
                          <a:pt x="962874" y="138498"/>
                          <a:pt x="732530" y="270398"/>
                          <a:pt x="509761" y="263181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39000"/>
                    </a:scheme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240" name="타원 239">
                    <a:extLst>
                      <a:ext uri="{FF2B5EF4-FFF2-40B4-BE49-F238E27FC236}">
                        <a16:creationId xmlns:a16="http://schemas.microsoft.com/office/drawing/2014/main" id="{359201E5-1FDB-5277-9B43-EBCEFC7AD745}"/>
                      </a:ext>
                    </a:extLst>
                  </p:cNvPr>
                  <p:cNvSpPr/>
                  <p:nvPr/>
                </p:nvSpPr>
                <p:spPr>
                  <a:xfrm>
                    <a:off x="7866839" y="1187559"/>
                    <a:ext cx="878113" cy="94873"/>
                  </a:xfrm>
                  <a:prstGeom prst="ellipse">
                    <a:avLst/>
                  </a:prstGeom>
                  <a:solidFill>
                    <a:schemeClr val="bg1">
                      <a:alpha val="72000"/>
                    </a:scheme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</p:grpSp>
        </p:grp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5C930CD9-1109-2096-6B1C-19668D1CBDFF}"/>
              </a:ext>
            </a:extLst>
          </p:cNvPr>
          <p:cNvSpPr txBox="1"/>
          <p:nvPr/>
        </p:nvSpPr>
        <p:spPr>
          <a:xfrm>
            <a:off x="7002893" y="4861265"/>
            <a:ext cx="219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85C6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 Melt pool solidification</a:t>
            </a:r>
            <a:endParaRPr lang="ko-KR" altLang="en-US" sz="1400" dirty="0">
              <a:solidFill>
                <a:srgbClr val="485C6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DB7714F-ADC9-85B8-EC14-F30273ED0F1B}"/>
              </a:ext>
            </a:extLst>
          </p:cNvPr>
          <p:cNvSpPr txBox="1"/>
          <p:nvPr/>
        </p:nvSpPr>
        <p:spPr>
          <a:xfrm>
            <a:off x="7036449" y="5186158"/>
            <a:ext cx="2797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85C6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Microstructure</a:t>
            </a:r>
          </a:p>
          <a:p>
            <a:r>
              <a:rPr lang="en-US" altLang="ko-KR" sz="1200" dirty="0">
                <a:solidFill>
                  <a:srgbClr val="485C6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Surface roughness</a:t>
            </a:r>
          </a:p>
          <a:p>
            <a:r>
              <a:rPr lang="en-US" altLang="ko-KR" sz="1200" dirty="0">
                <a:solidFill>
                  <a:srgbClr val="485C6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Residual stress</a:t>
            </a:r>
          </a:p>
          <a:p>
            <a:r>
              <a:rPr lang="en-US" altLang="ko-KR" sz="1200" dirty="0">
                <a:solidFill>
                  <a:srgbClr val="485C6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Effective layer thickness by shrinkage</a:t>
            </a:r>
            <a:endParaRPr lang="ko-KR" altLang="en-US" sz="1200" dirty="0">
              <a:solidFill>
                <a:srgbClr val="485C6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BAEFBE40-52D7-15EF-D56F-5671EDDFD897}"/>
              </a:ext>
            </a:extLst>
          </p:cNvPr>
          <p:cNvGrpSpPr/>
          <p:nvPr/>
        </p:nvGrpSpPr>
        <p:grpSpPr>
          <a:xfrm rot="5400000">
            <a:off x="6051648" y="2802415"/>
            <a:ext cx="291488" cy="1046571"/>
            <a:chOff x="4754880" y="3446395"/>
            <a:chExt cx="291488" cy="1046571"/>
          </a:xfrm>
        </p:grpSpPr>
        <p:sp>
          <p:nvSpPr>
            <p:cNvPr id="258" name="이등변 삼각형 257">
              <a:extLst>
                <a:ext uri="{FF2B5EF4-FFF2-40B4-BE49-F238E27FC236}">
                  <a16:creationId xmlns:a16="http://schemas.microsoft.com/office/drawing/2014/main" id="{C7078EFD-4AC2-1C8B-ABA1-BF1C359AB3DA}"/>
                </a:ext>
              </a:extLst>
            </p:cNvPr>
            <p:cNvSpPr/>
            <p:nvPr/>
          </p:nvSpPr>
          <p:spPr>
            <a:xfrm rot="5400000">
              <a:off x="4394953" y="3806322"/>
              <a:ext cx="1011341" cy="291488"/>
            </a:xfrm>
            <a:prstGeom prst="triangle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  <a:alpha val="14000"/>
                  </a:schemeClr>
                </a:gs>
                <a:gs pos="0">
                  <a:schemeClr val="tx1">
                    <a:lumMod val="50000"/>
                    <a:lumOff val="50000"/>
                    <a:alpha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E29C7BCB-D3CF-973F-C72A-086F8B3ADBC9}"/>
                </a:ext>
              </a:extLst>
            </p:cNvPr>
            <p:cNvCxnSpPr/>
            <p:nvPr/>
          </p:nvCxnSpPr>
          <p:spPr>
            <a:xfrm flipV="1">
              <a:off x="4774310" y="3479964"/>
              <a:ext cx="0" cy="96292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719ACBEB-8C74-0091-977D-FD6A68730966}"/>
                </a:ext>
              </a:extLst>
            </p:cNvPr>
            <p:cNvCxnSpPr/>
            <p:nvPr/>
          </p:nvCxnSpPr>
          <p:spPr>
            <a:xfrm flipV="1">
              <a:off x="4802250" y="3530041"/>
              <a:ext cx="0" cy="96292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77582804-26AB-60C9-E034-6CD0AB051A3E}"/>
              </a:ext>
            </a:extLst>
          </p:cNvPr>
          <p:cNvSpPr txBox="1"/>
          <p:nvPr/>
        </p:nvSpPr>
        <p:spPr>
          <a:xfrm>
            <a:off x="5307336" y="2875021"/>
            <a:ext cx="1962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485C6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Melt pool formation</a:t>
            </a:r>
            <a:endParaRPr lang="ko-KR" altLang="en-US" sz="1400" b="1" dirty="0">
              <a:solidFill>
                <a:srgbClr val="485C6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D846765A-4812-BD4E-C3CF-E33214F27CD1}"/>
              </a:ext>
            </a:extLst>
          </p:cNvPr>
          <p:cNvGrpSpPr/>
          <p:nvPr/>
        </p:nvGrpSpPr>
        <p:grpSpPr>
          <a:xfrm rot="14400000">
            <a:off x="4506821" y="5439643"/>
            <a:ext cx="532635" cy="181857"/>
            <a:chOff x="4182101" y="5313693"/>
            <a:chExt cx="294835" cy="100665"/>
          </a:xfrm>
        </p:grpSpPr>
        <p:sp>
          <p:nvSpPr>
            <p:cNvPr id="263" name="직사각형 40">
              <a:extLst>
                <a:ext uri="{FF2B5EF4-FFF2-40B4-BE49-F238E27FC236}">
                  <a16:creationId xmlns:a16="http://schemas.microsoft.com/office/drawing/2014/main" id="{97C1A21E-583F-016C-266A-C8CAAD1AA77A}"/>
                </a:ext>
              </a:extLst>
            </p:cNvPr>
            <p:cNvSpPr/>
            <p:nvPr/>
          </p:nvSpPr>
          <p:spPr>
            <a:xfrm rot="3358942">
              <a:off x="4287171" y="5208623"/>
              <a:ext cx="55196" cy="265335"/>
            </a:xfrm>
            <a:custGeom>
              <a:avLst/>
              <a:gdLst>
                <a:gd name="connsiteX0" fmla="*/ 0 w 45719"/>
                <a:gd name="connsiteY0" fmla="*/ 0 h 198374"/>
                <a:gd name="connsiteX1" fmla="*/ 45719 w 45719"/>
                <a:gd name="connsiteY1" fmla="*/ 0 h 198374"/>
                <a:gd name="connsiteX2" fmla="*/ 45719 w 45719"/>
                <a:gd name="connsiteY2" fmla="*/ 198374 h 198374"/>
                <a:gd name="connsiteX3" fmla="*/ 0 w 45719"/>
                <a:gd name="connsiteY3" fmla="*/ 198374 h 198374"/>
                <a:gd name="connsiteX4" fmla="*/ 0 w 45719"/>
                <a:gd name="connsiteY4" fmla="*/ 0 h 198374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7646 h 236020"/>
                <a:gd name="connsiteX1" fmla="*/ 23240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7646 h 236020"/>
                <a:gd name="connsiteX1" fmla="*/ 24657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9884 h 238258"/>
                <a:gd name="connsiteX1" fmla="*/ 24657 w 45719"/>
                <a:gd name="connsiteY1" fmla="*/ 2238 h 238258"/>
                <a:gd name="connsiteX2" fmla="*/ 45719 w 45719"/>
                <a:gd name="connsiteY2" fmla="*/ 39884 h 238258"/>
                <a:gd name="connsiteX3" fmla="*/ 45719 w 45719"/>
                <a:gd name="connsiteY3" fmla="*/ 238258 h 238258"/>
                <a:gd name="connsiteX4" fmla="*/ 0 w 45719"/>
                <a:gd name="connsiteY4" fmla="*/ 238258 h 238258"/>
                <a:gd name="connsiteX5" fmla="*/ 0 w 45719"/>
                <a:gd name="connsiteY5" fmla="*/ 39884 h 238258"/>
                <a:gd name="connsiteX0" fmla="*/ 0 w 45719"/>
                <a:gd name="connsiteY0" fmla="*/ 37704 h 236078"/>
                <a:gd name="connsiteX1" fmla="*/ 24657 w 45719"/>
                <a:gd name="connsiteY1" fmla="*/ 58 h 236078"/>
                <a:gd name="connsiteX2" fmla="*/ 45719 w 45719"/>
                <a:gd name="connsiteY2" fmla="*/ 37704 h 236078"/>
                <a:gd name="connsiteX3" fmla="*/ 45719 w 45719"/>
                <a:gd name="connsiteY3" fmla="*/ 236078 h 236078"/>
                <a:gd name="connsiteX4" fmla="*/ 0 w 45719"/>
                <a:gd name="connsiteY4" fmla="*/ 236078 h 236078"/>
                <a:gd name="connsiteX5" fmla="*/ 0 w 45719"/>
                <a:gd name="connsiteY5" fmla="*/ 37704 h 236078"/>
                <a:gd name="connsiteX0" fmla="*/ 0 w 45719"/>
                <a:gd name="connsiteY0" fmla="*/ 38067 h 236441"/>
                <a:gd name="connsiteX1" fmla="*/ 24657 w 45719"/>
                <a:gd name="connsiteY1" fmla="*/ 421 h 236441"/>
                <a:gd name="connsiteX2" fmla="*/ 45719 w 45719"/>
                <a:gd name="connsiteY2" fmla="*/ 38067 h 236441"/>
                <a:gd name="connsiteX3" fmla="*/ 45719 w 45719"/>
                <a:gd name="connsiteY3" fmla="*/ 236441 h 236441"/>
                <a:gd name="connsiteX4" fmla="*/ 0 w 45719"/>
                <a:gd name="connsiteY4" fmla="*/ 236441 h 236441"/>
                <a:gd name="connsiteX5" fmla="*/ 0 w 45719"/>
                <a:gd name="connsiteY5" fmla="*/ 38067 h 236441"/>
                <a:gd name="connsiteX0" fmla="*/ 0 w 45719"/>
                <a:gd name="connsiteY0" fmla="*/ 38200 h 236574"/>
                <a:gd name="connsiteX1" fmla="*/ 24657 w 45719"/>
                <a:gd name="connsiteY1" fmla="*/ 554 h 236574"/>
                <a:gd name="connsiteX2" fmla="*/ 45719 w 45719"/>
                <a:gd name="connsiteY2" fmla="*/ 38200 h 236574"/>
                <a:gd name="connsiteX3" fmla="*/ 45719 w 45719"/>
                <a:gd name="connsiteY3" fmla="*/ 236574 h 236574"/>
                <a:gd name="connsiteX4" fmla="*/ 0 w 45719"/>
                <a:gd name="connsiteY4" fmla="*/ 236574 h 236574"/>
                <a:gd name="connsiteX5" fmla="*/ 0 w 45719"/>
                <a:gd name="connsiteY5" fmla="*/ 38200 h 236574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1 w 45720"/>
                <a:gd name="connsiteY0" fmla="*/ 74101 h 272475"/>
                <a:gd name="connsiteX1" fmla="*/ 25131 w 45720"/>
                <a:gd name="connsiteY1" fmla="*/ 80 h 272475"/>
                <a:gd name="connsiteX2" fmla="*/ 45720 w 45720"/>
                <a:gd name="connsiteY2" fmla="*/ 74101 h 272475"/>
                <a:gd name="connsiteX3" fmla="*/ 45720 w 45720"/>
                <a:gd name="connsiteY3" fmla="*/ 272475 h 272475"/>
                <a:gd name="connsiteX4" fmla="*/ 1 w 45720"/>
                <a:gd name="connsiteY4" fmla="*/ 272475 h 272475"/>
                <a:gd name="connsiteX5" fmla="*/ 1 w 45720"/>
                <a:gd name="connsiteY5" fmla="*/ 74101 h 272475"/>
                <a:gd name="connsiteX0" fmla="*/ 4517 w 50236"/>
                <a:gd name="connsiteY0" fmla="*/ 74021 h 272395"/>
                <a:gd name="connsiteX1" fmla="*/ 29647 w 50236"/>
                <a:gd name="connsiteY1" fmla="*/ 0 h 272395"/>
                <a:gd name="connsiteX2" fmla="*/ 50236 w 50236"/>
                <a:gd name="connsiteY2" fmla="*/ 74021 h 272395"/>
                <a:gd name="connsiteX3" fmla="*/ 50236 w 50236"/>
                <a:gd name="connsiteY3" fmla="*/ 272395 h 272395"/>
                <a:gd name="connsiteX4" fmla="*/ 4517 w 50236"/>
                <a:gd name="connsiteY4" fmla="*/ 272395 h 272395"/>
                <a:gd name="connsiteX5" fmla="*/ 4517 w 50236"/>
                <a:gd name="connsiteY5" fmla="*/ 74021 h 272395"/>
                <a:gd name="connsiteX0" fmla="*/ 3373 w 49092"/>
                <a:gd name="connsiteY0" fmla="*/ 74021 h 272395"/>
                <a:gd name="connsiteX1" fmla="*/ 28503 w 49092"/>
                <a:gd name="connsiteY1" fmla="*/ 0 h 272395"/>
                <a:gd name="connsiteX2" fmla="*/ 49092 w 49092"/>
                <a:gd name="connsiteY2" fmla="*/ 74021 h 272395"/>
                <a:gd name="connsiteX3" fmla="*/ 49092 w 49092"/>
                <a:gd name="connsiteY3" fmla="*/ 272395 h 272395"/>
                <a:gd name="connsiteX4" fmla="*/ 3373 w 49092"/>
                <a:gd name="connsiteY4" fmla="*/ 272395 h 272395"/>
                <a:gd name="connsiteX5" fmla="*/ 3373 w 49092"/>
                <a:gd name="connsiteY5" fmla="*/ 74021 h 272395"/>
                <a:gd name="connsiteX0" fmla="*/ 643 w 46362"/>
                <a:gd name="connsiteY0" fmla="*/ 74021 h 272395"/>
                <a:gd name="connsiteX1" fmla="*/ 25773 w 46362"/>
                <a:gd name="connsiteY1" fmla="*/ 0 h 272395"/>
                <a:gd name="connsiteX2" fmla="*/ 46362 w 46362"/>
                <a:gd name="connsiteY2" fmla="*/ 74021 h 272395"/>
                <a:gd name="connsiteX3" fmla="*/ 46362 w 46362"/>
                <a:gd name="connsiteY3" fmla="*/ 272395 h 272395"/>
                <a:gd name="connsiteX4" fmla="*/ 643 w 46362"/>
                <a:gd name="connsiteY4" fmla="*/ 272395 h 272395"/>
                <a:gd name="connsiteX5" fmla="*/ 643 w 46362"/>
                <a:gd name="connsiteY5" fmla="*/ 74021 h 272395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2213 w 49194"/>
                <a:gd name="connsiteY0" fmla="*/ 85757 h 286478"/>
                <a:gd name="connsiteX1" fmla="*/ 24035 w 49194"/>
                <a:gd name="connsiteY1" fmla="*/ 2 h 286478"/>
                <a:gd name="connsiteX2" fmla="*/ 47459 w 49194"/>
                <a:gd name="connsiteY2" fmla="*/ 88104 h 286478"/>
                <a:gd name="connsiteX3" fmla="*/ 47459 w 49194"/>
                <a:gd name="connsiteY3" fmla="*/ 286478 h 286478"/>
                <a:gd name="connsiteX4" fmla="*/ 1740 w 49194"/>
                <a:gd name="connsiteY4" fmla="*/ 286478 h 286478"/>
                <a:gd name="connsiteX5" fmla="*/ 2213 w 49194"/>
                <a:gd name="connsiteY5" fmla="*/ 85757 h 286478"/>
                <a:gd name="connsiteX0" fmla="*/ 2213 w 47724"/>
                <a:gd name="connsiteY0" fmla="*/ 85757 h 286478"/>
                <a:gd name="connsiteX1" fmla="*/ 24035 w 47724"/>
                <a:gd name="connsiteY1" fmla="*/ 2 h 286478"/>
                <a:gd name="connsiteX2" fmla="*/ 47459 w 47724"/>
                <a:gd name="connsiteY2" fmla="*/ 88104 h 286478"/>
                <a:gd name="connsiteX3" fmla="*/ 47459 w 47724"/>
                <a:gd name="connsiteY3" fmla="*/ 286478 h 286478"/>
                <a:gd name="connsiteX4" fmla="*/ 1740 w 47724"/>
                <a:gd name="connsiteY4" fmla="*/ 286478 h 286478"/>
                <a:gd name="connsiteX5" fmla="*/ 2213 w 47724"/>
                <a:gd name="connsiteY5" fmla="*/ 85757 h 286478"/>
                <a:gd name="connsiteX0" fmla="*/ 1101 w 46612"/>
                <a:gd name="connsiteY0" fmla="*/ 85757 h 286478"/>
                <a:gd name="connsiteX1" fmla="*/ 22923 w 46612"/>
                <a:gd name="connsiteY1" fmla="*/ 2 h 286478"/>
                <a:gd name="connsiteX2" fmla="*/ 46347 w 46612"/>
                <a:gd name="connsiteY2" fmla="*/ 88104 h 286478"/>
                <a:gd name="connsiteX3" fmla="*/ 46347 w 46612"/>
                <a:gd name="connsiteY3" fmla="*/ 286478 h 286478"/>
                <a:gd name="connsiteX4" fmla="*/ 628 w 46612"/>
                <a:gd name="connsiteY4" fmla="*/ 286478 h 286478"/>
                <a:gd name="connsiteX5" fmla="*/ 1101 w 46612"/>
                <a:gd name="connsiteY5" fmla="*/ 85757 h 286478"/>
                <a:gd name="connsiteX0" fmla="*/ 2860 w 48371"/>
                <a:gd name="connsiteY0" fmla="*/ 85757 h 286478"/>
                <a:gd name="connsiteX1" fmla="*/ 24682 w 48371"/>
                <a:gd name="connsiteY1" fmla="*/ 2 h 286478"/>
                <a:gd name="connsiteX2" fmla="*/ 48106 w 48371"/>
                <a:gd name="connsiteY2" fmla="*/ 88104 h 286478"/>
                <a:gd name="connsiteX3" fmla="*/ 48106 w 48371"/>
                <a:gd name="connsiteY3" fmla="*/ 286478 h 286478"/>
                <a:gd name="connsiteX4" fmla="*/ 2387 w 48371"/>
                <a:gd name="connsiteY4" fmla="*/ 286478 h 286478"/>
                <a:gd name="connsiteX5" fmla="*/ 8183 w 48371"/>
                <a:gd name="connsiteY5" fmla="*/ 257341 h 286478"/>
                <a:gd name="connsiteX6" fmla="*/ 2860 w 48371"/>
                <a:gd name="connsiteY6" fmla="*/ 85757 h 286478"/>
                <a:gd name="connsiteX0" fmla="*/ 2439 w 47950"/>
                <a:gd name="connsiteY0" fmla="*/ 85757 h 286478"/>
                <a:gd name="connsiteX1" fmla="*/ 24261 w 47950"/>
                <a:gd name="connsiteY1" fmla="*/ 2 h 286478"/>
                <a:gd name="connsiteX2" fmla="*/ 47685 w 47950"/>
                <a:gd name="connsiteY2" fmla="*/ 88104 h 286478"/>
                <a:gd name="connsiteX3" fmla="*/ 47685 w 47950"/>
                <a:gd name="connsiteY3" fmla="*/ 286478 h 286478"/>
                <a:gd name="connsiteX4" fmla="*/ 1966 w 47950"/>
                <a:gd name="connsiteY4" fmla="*/ 286478 h 286478"/>
                <a:gd name="connsiteX5" fmla="*/ 7762 w 47950"/>
                <a:gd name="connsiteY5" fmla="*/ 257341 h 286478"/>
                <a:gd name="connsiteX6" fmla="*/ 2439 w 47950"/>
                <a:gd name="connsiteY6" fmla="*/ 85757 h 286478"/>
                <a:gd name="connsiteX0" fmla="*/ 2462 w 47973"/>
                <a:gd name="connsiteY0" fmla="*/ 85757 h 286478"/>
                <a:gd name="connsiteX1" fmla="*/ 24284 w 47973"/>
                <a:gd name="connsiteY1" fmla="*/ 2 h 286478"/>
                <a:gd name="connsiteX2" fmla="*/ 47708 w 47973"/>
                <a:gd name="connsiteY2" fmla="*/ 88104 h 286478"/>
                <a:gd name="connsiteX3" fmla="*/ 47708 w 47973"/>
                <a:gd name="connsiteY3" fmla="*/ 286478 h 286478"/>
                <a:gd name="connsiteX4" fmla="*/ 1989 w 47973"/>
                <a:gd name="connsiteY4" fmla="*/ 286478 h 286478"/>
                <a:gd name="connsiteX5" fmla="*/ 7785 w 47973"/>
                <a:gd name="connsiteY5" fmla="*/ 257341 h 286478"/>
                <a:gd name="connsiteX6" fmla="*/ 2462 w 47973"/>
                <a:gd name="connsiteY6" fmla="*/ 85757 h 286478"/>
                <a:gd name="connsiteX0" fmla="*/ 2450 w 47961"/>
                <a:gd name="connsiteY0" fmla="*/ 85757 h 286478"/>
                <a:gd name="connsiteX1" fmla="*/ 24272 w 47961"/>
                <a:gd name="connsiteY1" fmla="*/ 2 h 286478"/>
                <a:gd name="connsiteX2" fmla="*/ 47696 w 47961"/>
                <a:gd name="connsiteY2" fmla="*/ 88104 h 286478"/>
                <a:gd name="connsiteX3" fmla="*/ 47696 w 47961"/>
                <a:gd name="connsiteY3" fmla="*/ 286478 h 286478"/>
                <a:gd name="connsiteX4" fmla="*/ 1977 w 47961"/>
                <a:gd name="connsiteY4" fmla="*/ 286478 h 286478"/>
                <a:gd name="connsiteX5" fmla="*/ 7884 w 47961"/>
                <a:gd name="connsiteY5" fmla="*/ 263212 h 286478"/>
                <a:gd name="connsiteX6" fmla="*/ 2450 w 47961"/>
                <a:gd name="connsiteY6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400 w 48911"/>
                <a:gd name="connsiteY0" fmla="*/ 85757 h 286478"/>
                <a:gd name="connsiteX1" fmla="*/ 25222 w 48911"/>
                <a:gd name="connsiteY1" fmla="*/ 2 h 286478"/>
                <a:gd name="connsiteX2" fmla="*/ 48646 w 48911"/>
                <a:gd name="connsiteY2" fmla="*/ 88104 h 286478"/>
                <a:gd name="connsiteX3" fmla="*/ 48646 w 48911"/>
                <a:gd name="connsiteY3" fmla="*/ 286478 h 286478"/>
                <a:gd name="connsiteX4" fmla="*/ 2927 w 48911"/>
                <a:gd name="connsiteY4" fmla="*/ 286478 h 286478"/>
                <a:gd name="connsiteX5" fmla="*/ 8834 w 48911"/>
                <a:gd name="connsiteY5" fmla="*/ 263212 h 286478"/>
                <a:gd name="connsiteX6" fmla="*/ 695 w 48911"/>
                <a:gd name="connsiteY6" fmla="*/ 246352 h 286478"/>
                <a:gd name="connsiteX7" fmla="*/ 3400 w 48911"/>
                <a:gd name="connsiteY7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8 w 48219"/>
                <a:gd name="connsiteY0" fmla="*/ 85757 h 286478"/>
                <a:gd name="connsiteX1" fmla="*/ 24530 w 48219"/>
                <a:gd name="connsiteY1" fmla="*/ 2 h 286478"/>
                <a:gd name="connsiteX2" fmla="*/ 47954 w 48219"/>
                <a:gd name="connsiteY2" fmla="*/ 88104 h 286478"/>
                <a:gd name="connsiteX3" fmla="*/ 47954 w 48219"/>
                <a:gd name="connsiteY3" fmla="*/ 286478 h 286478"/>
                <a:gd name="connsiteX4" fmla="*/ 2235 w 48219"/>
                <a:gd name="connsiteY4" fmla="*/ 286478 h 286478"/>
                <a:gd name="connsiteX5" fmla="*/ 8142 w 48219"/>
                <a:gd name="connsiteY5" fmla="*/ 263212 h 286478"/>
                <a:gd name="connsiteX6" fmla="*/ 3 w 48219"/>
                <a:gd name="connsiteY6" fmla="*/ 246352 h 286478"/>
                <a:gd name="connsiteX7" fmla="*/ 7105 w 48219"/>
                <a:gd name="connsiteY7" fmla="*/ 229608 h 286478"/>
                <a:gd name="connsiteX8" fmla="*/ 2708 w 48219"/>
                <a:gd name="connsiteY8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3664 w 49175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4 w 49175"/>
                <a:gd name="connsiteY16" fmla="*/ 85757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59 h 286516"/>
                <a:gd name="connsiteX1" fmla="*/ 11707 w 49175"/>
                <a:gd name="connsiteY1" fmla="*/ 76277 h 286516"/>
                <a:gd name="connsiteX2" fmla="*/ 25486 w 49175"/>
                <a:gd name="connsiteY2" fmla="*/ 40 h 286516"/>
                <a:gd name="connsiteX3" fmla="*/ 48910 w 49175"/>
                <a:gd name="connsiteY3" fmla="*/ 88142 h 286516"/>
                <a:gd name="connsiteX4" fmla="*/ 48910 w 49175"/>
                <a:gd name="connsiteY4" fmla="*/ 286516 h 286516"/>
                <a:gd name="connsiteX5" fmla="*/ 3191 w 49175"/>
                <a:gd name="connsiteY5" fmla="*/ 286516 h 286516"/>
                <a:gd name="connsiteX6" fmla="*/ 9098 w 49175"/>
                <a:gd name="connsiteY6" fmla="*/ 263250 h 286516"/>
                <a:gd name="connsiteX7" fmla="*/ 959 w 49175"/>
                <a:gd name="connsiteY7" fmla="*/ 246390 h 286516"/>
                <a:gd name="connsiteX8" fmla="*/ 8061 w 49175"/>
                <a:gd name="connsiteY8" fmla="*/ 229646 h 286516"/>
                <a:gd name="connsiteX9" fmla="*/ 1 w 49175"/>
                <a:gd name="connsiteY9" fmla="*/ 211647 h 286516"/>
                <a:gd name="connsiteX10" fmla="*/ 8326 w 49175"/>
                <a:gd name="connsiteY10" fmla="*/ 200065 h 286516"/>
                <a:gd name="connsiteX11" fmla="*/ 1916 w 49175"/>
                <a:gd name="connsiteY11" fmla="*/ 182089 h 286516"/>
                <a:gd name="connsiteX12" fmla="*/ 8883 w 49175"/>
                <a:gd name="connsiteY12" fmla="*/ 169487 h 286516"/>
                <a:gd name="connsiteX13" fmla="*/ 2117 w 49175"/>
                <a:gd name="connsiteY13" fmla="*/ 152091 h 286516"/>
                <a:gd name="connsiteX14" fmla="*/ 10775 w 49175"/>
                <a:gd name="connsiteY14" fmla="*/ 136321 h 286516"/>
                <a:gd name="connsiteX15" fmla="*/ 2834 w 49175"/>
                <a:gd name="connsiteY15" fmla="*/ 119220 h 286516"/>
                <a:gd name="connsiteX16" fmla="*/ 10685 w 49175"/>
                <a:gd name="connsiteY16" fmla="*/ 105988 h 286516"/>
                <a:gd name="connsiteX17" fmla="*/ 3668 w 49175"/>
                <a:gd name="connsiteY17" fmla="*/ 90259 h 286516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55 h 286712"/>
                <a:gd name="connsiteX1" fmla="*/ 11707 w 49175"/>
                <a:gd name="connsiteY1" fmla="*/ 76473 h 286712"/>
                <a:gd name="connsiteX2" fmla="*/ 5924 w 49175"/>
                <a:gd name="connsiteY2" fmla="*/ 61535 h 286712"/>
                <a:gd name="connsiteX3" fmla="*/ 25486 w 49175"/>
                <a:gd name="connsiteY3" fmla="*/ 236 h 286712"/>
                <a:gd name="connsiteX4" fmla="*/ 48910 w 49175"/>
                <a:gd name="connsiteY4" fmla="*/ 88338 h 286712"/>
                <a:gd name="connsiteX5" fmla="*/ 48910 w 49175"/>
                <a:gd name="connsiteY5" fmla="*/ 286712 h 286712"/>
                <a:gd name="connsiteX6" fmla="*/ 3191 w 49175"/>
                <a:gd name="connsiteY6" fmla="*/ 286712 h 286712"/>
                <a:gd name="connsiteX7" fmla="*/ 9098 w 49175"/>
                <a:gd name="connsiteY7" fmla="*/ 263446 h 286712"/>
                <a:gd name="connsiteX8" fmla="*/ 959 w 49175"/>
                <a:gd name="connsiteY8" fmla="*/ 246586 h 286712"/>
                <a:gd name="connsiteX9" fmla="*/ 8061 w 49175"/>
                <a:gd name="connsiteY9" fmla="*/ 229842 h 286712"/>
                <a:gd name="connsiteX10" fmla="*/ 1 w 49175"/>
                <a:gd name="connsiteY10" fmla="*/ 211843 h 286712"/>
                <a:gd name="connsiteX11" fmla="*/ 8326 w 49175"/>
                <a:gd name="connsiteY11" fmla="*/ 200261 h 286712"/>
                <a:gd name="connsiteX12" fmla="*/ 1916 w 49175"/>
                <a:gd name="connsiteY12" fmla="*/ 182285 h 286712"/>
                <a:gd name="connsiteX13" fmla="*/ 8883 w 49175"/>
                <a:gd name="connsiteY13" fmla="*/ 169683 h 286712"/>
                <a:gd name="connsiteX14" fmla="*/ 2117 w 49175"/>
                <a:gd name="connsiteY14" fmla="*/ 152287 h 286712"/>
                <a:gd name="connsiteX15" fmla="*/ 10775 w 49175"/>
                <a:gd name="connsiteY15" fmla="*/ 136517 h 286712"/>
                <a:gd name="connsiteX16" fmla="*/ 2834 w 49175"/>
                <a:gd name="connsiteY16" fmla="*/ 119416 h 286712"/>
                <a:gd name="connsiteX17" fmla="*/ 10685 w 49175"/>
                <a:gd name="connsiteY17" fmla="*/ 106184 h 286712"/>
                <a:gd name="connsiteX18" fmla="*/ 3668 w 49175"/>
                <a:gd name="connsiteY18" fmla="*/ 90455 h 286712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779 h 287036"/>
                <a:gd name="connsiteX1" fmla="*/ 11707 w 49175"/>
                <a:gd name="connsiteY1" fmla="*/ 76797 h 287036"/>
                <a:gd name="connsiteX2" fmla="*/ 5924 w 49175"/>
                <a:gd name="connsiteY2" fmla="*/ 61859 h 287036"/>
                <a:gd name="connsiteX3" fmla="*/ 14176 w 49175"/>
                <a:gd name="connsiteY3" fmla="*/ 50410 h 287036"/>
                <a:gd name="connsiteX4" fmla="*/ 25486 w 49175"/>
                <a:gd name="connsiteY4" fmla="*/ 560 h 287036"/>
                <a:gd name="connsiteX5" fmla="*/ 48910 w 49175"/>
                <a:gd name="connsiteY5" fmla="*/ 88662 h 287036"/>
                <a:gd name="connsiteX6" fmla="*/ 48910 w 49175"/>
                <a:gd name="connsiteY6" fmla="*/ 287036 h 287036"/>
                <a:gd name="connsiteX7" fmla="*/ 3191 w 49175"/>
                <a:gd name="connsiteY7" fmla="*/ 287036 h 287036"/>
                <a:gd name="connsiteX8" fmla="*/ 9098 w 49175"/>
                <a:gd name="connsiteY8" fmla="*/ 263770 h 287036"/>
                <a:gd name="connsiteX9" fmla="*/ 959 w 49175"/>
                <a:gd name="connsiteY9" fmla="*/ 246910 h 287036"/>
                <a:gd name="connsiteX10" fmla="*/ 8061 w 49175"/>
                <a:gd name="connsiteY10" fmla="*/ 230166 h 287036"/>
                <a:gd name="connsiteX11" fmla="*/ 1 w 49175"/>
                <a:gd name="connsiteY11" fmla="*/ 212167 h 287036"/>
                <a:gd name="connsiteX12" fmla="*/ 8326 w 49175"/>
                <a:gd name="connsiteY12" fmla="*/ 200585 h 287036"/>
                <a:gd name="connsiteX13" fmla="*/ 1916 w 49175"/>
                <a:gd name="connsiteY13" fmla="*/ 182609 h 287036"/>
                <a:gd name="connsiteX14" fmla="*/ 8883 w 49175"/>
                <a:gd name="connsiteY14" fmla="*/ 170007 h 287036"/>
                <a:gd name="connsiteX15" fmla="*/ 2117 w 49175"/>
                <a:gd name="connsiteY15" fmla="*/ 152611 h 287036"/>
                <a:gd name="connsiteX16" fmla="*/ 10775 w 49175"/>
                <a:gd name="connsiteY16" fmla="*/ 136841 h 287036"/>
                <a:gd name="connsiteX17" fmla="*/ 2834 w 49175"/>
                <a:gd name="connsiteY17" fmla="*/ 119740 h 287036"/>
                <a:gd name="connsiteX18" fmla="*/ 10685 w 49175"/>
                <a:gd name="connsiteY18" fmla="*/ 106508 h 287036"/>
                <a:gd name="connsiteX19" fmla="*/ 3668 w 49175"/>
                <a:gd name="connsiteY19" fmla="*/ 90779 h 287036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621 h 287878"/>
                <a:gd name="connsiteX1" fmla="*/ 11707 w 49175"/>
                <a:gd name="connsiteY1" fmla="*/ 77639 h 287878"/>
                <a:gd name="connsiteX2" fmla="*/ 5924 w 49175"/>
                <a:gd name="connsiteY2" fmla="*/ 62701 h 287878"/>
                <a:gd name="connsiteX3" fmla="*/ 14176 w 49175"/>
                <a:gd name="connsiteY3" fmla="*/ 51252 h 287878"/>
                <a:gd name="connsiteX4" fmla="*/ 9515 w 49175"/>
                <a:gd name="connsiteY4" fmla="*/ 35296 h 287878"/>
                <a:gd name="connsiteX5" fmla="*/ 25486 w 49175"/>
                <a:gd name="connsiteY5" fmla="*/ 1402 h 287878"/>
                <a:gd name="connsiteX6" fmla="*/ 48910 w 49175"/>
                <a:gd name="connsiteY6" fmla="*/ 89504 h 287878"/>
                <a:gd name="connsiteX7" fmla="*/ 48910 w 49175"/>
                <a:gd name="connsiteY7" fmla="*/ 287878 h 287878"/>
                <a:gd name="connsiteX8" fmla="*/ 3191 w 49175"/>
                <a:gd name="connsiteY8" fmla="*/ 287878 h 287878"/>
                <a:gd name="connsiteX9" fmla="*/ 9098 w 49175"/>
                <a:gd name="connsiteY9" fmla="*/ 264612 h 287878"/>
                <a:gd name="connsiteX10" fmla="*/ 959 w 49175"/>
                <a:gd name="connsiteY10" fmla="*/ 247752 h 287878"/>
                <a:gd name="connsiteX11" fmla="*/ 8061 w 49175"/>
                <a:gd name="connsiteY11" fmla="*/ 231008 h 287878"/>
                <a:gd name="connsiteX12" fmla="*/ 1 w 49175"/>
                <a:gd name="connsiteY12" fmla="*/ 213009 h 287878"/>
                <a:gd name="connsiteX13" fmla="*/ 8326 w 49175"/>
                <a:gd name="connsiteY13" fmla="*/ 201427 h 287878"/>
                <a:gd name="connsiteX14" fmla="*/ 1916 w 49175"/>
                <a:gd name="connsiteY14" fmla="*/ 183451 h 287878"/>
                <a:gd name="connsiteX15" fmla="*/ 8883 w 49175"/>
                <a:gd name="connsiteY15" fmla="*/ 170849 h 287878"/>
                <a:gd name="connsiteX16" fmla="*/ 2117 w 49175"/>
                <a:gd name="connsiteY16" fmla="*/ 153453 h 287878"/>
                <a:gd name="connsiteX17" fmla="*/ 10775 w 49175"/>
                <a:gd name="connsiteY17" fmla="*/ 137683 h 287878"/>
                <a:gd name="connsiteX18" fmla="*/ 2834 w 49175"/>
                <a:gd name="connsiteY18" fmla="*/ 120582 h 287878"/>
                <a:gd name="connsiteX19" fmla="*/ 10685 w 49175"/>
                <a:gd name="connsiteY19" fmla="*/ 107350 h 287878"/>
                <a:gd name="connsiteX20" fmla="*/ 3668 w 49175"/>
                <a:gd name="connsiteY20" fmla="*/ 91621 h 287878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698 h 288955"/>
                <a:gd name="connsiteX1" fmla="*/ 11707 w 49175"/>
                <a:gd name="connsiteY1" fmla="*/ 78716 h 288955"/>
                <a:gd name="connsiteX2" fmla="*/ 5924 w 49175"/>
                <a:gd name="connsiteY2" fmla="*/ 63778 h 288955"/>
                <a:gd name="connsiteX3" fmla="*/ 14176 w 49175"/>
                <a:gd name="connsiteY3" fmla="*/ 52329 h 288955"/>
                <a:gd name="connsiteX4" fmla="*/ 9515 w 49175"/>
                <a:gd name="connsiteY4" fmla="*/ 36373 h 288955"/>
                <a:gd name="connsiteX5" fmla="*/ 17033 w 49175"/>
                <a:gd name="connsiteY5" fmla="*/ 24903 h 288955"/>
                <a:gd name="connsiteX6" fmla="*/ 25486 w 49175"/>
                <a:gd name="connsiteY6" fmla="*/ 2479 h 288955"/>
                <a:gd name="connsiteX7" fmla="*/ 48910 w 49175"/>
                <a:gd name="connsiteY7" fmla="*/ 90581 h 288955"/>
                <a:gd name="connsiteX8" fmla="*/ 48910 w 49175"/>
                <a:gd name="connsiteY8" fmla="*/ 288955 h 288955"/>
                <a:gd name="connsiteX9" fmla="*/ 3191 w 49175"/>
                <a:gd name="connsiteY9" fmla="*/ 288955 h 288955"/>
                <a:gd name="connsiteX10" fmla="*/ 9098 w 49175"/>
                <a:gd name="connsiteY10" fmla="*/ 265689 h 288955"/>
                <a:gd name="connsiteX11" fmla="*/ 959 w 49175"/>
                <a:gd name="connsiteY11" fmla="*/ 248829 h 288955"/>
                <a:gd name="connsiteX12" fmla="*/ 8061 w 49175"/>
                <a:gd name="connsiteY12" fmla="*/ 232085 h 288955"/>
                <a:gd name="connsiteX13" fmla="*/ 1 w 49175"/>
                <a:gd name="connsiteY13" fmla="*/ 214086 h 288955"/>
                <a:gd name="connsiteX14" fmla="*/ 8326 w 49175"/>
                <a:gd name="connsiteY14" fmla="*/ 202504 h 288955"/>
                <a:gd name="connsiteX15" fmla="*/ 1916 w 49175"/>
                <a:gd name="connsiteY15" fmla="*/ 184528 h 288955"/>
                <a:gd name="connsiteX16" fmla="*/ 8883 w 49175"/>
                <a:gd name="connsiteY16" fmla="*/ 171926 h 288955"/>
                <a:gd name="connsiteX17" fmla="*/ 2117 w 49175"/>
                <a:gd name="connsiteY17" fmla="*/ 154530 h 288955"/>
                <a:gd name="connsiteX18" fmla="*/ 10775 w 49175"/>
                <a:gd name="connsiteY18" fmla="*/ 138760 h 288955"/>
                <a:gd name="connsiteX19" fmla="*/ 2834 w 49175"/>
                <a:gd name="connsiteY19" fmla="*/ 121659 h 288955"/>
                <a:gd name="connsiteX20" fmla="*/ 10685 w 49175"/>
                <a:gd name="connsiteY20" fmla="*/ 108427 h 288955"/>
                <a:gd name="connsiteX21" fmla="*/ 3668 w 49175"/>
                <a:gd name="connsiteY21" fmla="*/ 92698 h 288955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871 h 291128"/>
                <a:gd name="connsiteX1" fmla="*/ 11707 w 49175"/>
                <a:gd name="connsiteY1" fmla="*/ 80889 h 291128"/>
                <a:gd name="connsiteX2" fmla="*/ 5924 w 49175"/>
                <a:gd name="connsiteY2" fmla="*/ 65951 h 291128"/>
                <a:gd name="connsiteX3" fmla="*/ 14176 w 49175"/>
                <a:gd name="connsiteY3" fmla="*/ 54502 h 291128"/>
                <a:gd name="connsiteX4" fmla="*/ 9515 w 49175"/>
                <a:gd name="connsiteY4" fmla="*/ 38546 h 291128"/>
                <a:gd name="connsiteX5" fmla="*/ 17033 w 49175"/>
                <a:gd name="connsiteY5" fmla="*/ 27076 h 291128"/>
                <a:gd name="connsiteX6" fmla="*/ 15254 w 49175"/>
                <a:gd name="connsiteY6" fmla="*/ 14945 h 291128"/>
                <a:gd name="connsiteX7" fmla="*/ 25486 w 49175"/>
                <a:gd name="connsiteY7" fmla="*/ 4652 h 291128"/>
                <a:gd name="connsiteX8" fmla="*/ 48910 w 49175"/>
                <a:gd name="connsiteY8" fmla="*/ 92754 h 291128"/>
                <a:gd name="connsiteX9" fmla="*/ 48910 w 49175"/>
                <a:gd name="connsiteY9" fmla="*/ 291128 h 291128"/>
                <a:gd name="connsiteX10" fmla="*/ 3191 w 49175"/>
                <a:gd name="connsiteY10" fmla="*/ 291128 h 291128"/>
                <a:gd name="connsiteX11" fmla="*/ 9098 w 49175"/>
                <a:gd name="connsiteY11" fmla="*/ 267862 h 291128"/>
                <a:gd name="connsiteX12" fmla="*/ 959 w 49175"/>
                <a:gd name="connsiteY12" fmla="*/ 251002 h 291128"/>
                <a:gd name="connsiteX13" fmla="*/ 8061 w 49175"/>
                <a:gd name="connsiteY13" fmla="*/ 234258 h 291128"/>
                <a:gd name="connsiteX14" fmla="*/ 1 w 49175"/>
                <a:gd name="connsiteY14" fmla="*/ 216259 h 291128"/>
                <a:gd name="connsiteX15" fmla="*/ 8326 w 49175"/>
                <a:gd name="connsiteY15" fmla="*/ 204677 h 291128"/>
                <a:gd name="connsiteX16" fmla="*/ 1916 w 49175"/>
                <a:gd name="connsiteY16" fmla="*/ 186701 h 291128"/>
                <a:gd name="connsiteX17" fmla="*/ 8883 w 49175"/>
                <a:gd name="connsiteY17" fmla="*/ 174099 h 291128"/>
                <a:gd name="connsiteX18" fmla="*/ 2117 w 49175"/>
                <a:gd name="connsiteY18" fmla="*/ 156703 h 291128"/>
                <a:gd name="connsiteX19" fmla="*/ 10775 w 49175"/>
                <a:gd name="connsiteY19" fmla="*/ 140933 h 291128"/>
                <a:gd name="connsiteX20" fmla="*/ 2834 w 49175"/>
                <a:gd name="connsiteY20" fmla="*/ 123832 h 291128"/>
                <a:gd name="connsiteX21" fmla="*/ 10685 w 49175"/>
                <a:gd name="connsiteY21" fmla="*/ 110600 h 291128"/>
                <a:gd name="connsiteX22" fmla="*/ 3668 w 49175"/>
                <a:gd name="connsiteY22" fmla="*/ 94871 h 291128"/>
                <a:gd name="connsiteX0" fmla="*/ 3668 w 50834"/>
                <a:gd name="connsiteY0" fmla="*/ 98107 h 294364"/>
                <a:gd name="connsiteX1" fmla="*/ 11707 w 50834"/>
                <a:gd name="connsiteY1" fmla="*/ 84125 h 294364"/>
                <a:gd name="connsiteX2" fmla="*/ 5924 w 50834"/>
                <a:gd name="connsiteY2" fmla="*/ 69187 h 294364"/>
                <a:gd name="connsiteX3" fmla="*/ 14176 w 50834"/>
                <a:gd name="connsiteY3" fmla="*/ 57738 h 294364"/>
                <a:gd name="connsiteX4" fmla="*/ 9515 w 50834"/>
                <a:gd name="connsiteY4" fmla="*/ 41782 h 294364"/>
                <a:gd name="connsiteX5" fmla="*/ 17033 w 50834"/>
                <a:gd name="connsiteY5" fmla="*/ 30312 h 294364"/>
                <a:gd name="connsiteX6" fmla="*/ 15254 w 50834"/>
                <a:gd name="connsiteY6" fmla="*/ 18181 h 294364"/>
                <a:gd name="connsiteX7" fmla="*/ 22927 w 50834"/>
                <a:gd name="connsiteY7" fmla="*/ 3941 h 294364"/>
                <a:gd name="connsiteX8" fmla="*/ 48910 w 50834"/>
                <a:gd name="connsiteY8" fmla="*/ 95990 h 294364"/>
                <a:gd name="connsiteX9" fmla="*/ 48910 w 50834"/>
                <a:gd name="connsiteY9" fmla="*/ 294364 h 294364"/>
                <a:gd name="connsiteX10" fmla="*/ 3191 w 50834"/>
                <a:gd name="connsiteY10" fmla="*/ 294364 h 294364"/>
                <a:gd name="connsiteX11" fmla="*/ 9098 w 50834"/>
                <a:gd name="connsiteY11" fmla="*/ 271098 h 294364"/>
                <a:gd name="connsiteX12" fmla="*/ 959 w 50834"/>
                <a:gd name="connsiteY12" fmla="*/ 254238 h 294364"/>
                <a:gd name="connsiteX13" fmla="*/ 8061 w 50834"/>
                <a:gd name="connsiteY13" fmla="*/ 237494 h 294364"/>
                <a:gd name="connsiteX14" fmla="*/ 1 w 50834"/>
                <a:gd name="connsiteY14" fmla="*/ 219495 h 294364"/>
                <a:gd name="connsiteX15" fmla="*/ 8326 w 50834"/>
                <a:gd name="connsiteY15" fmla="*/ 207913 h 294364"/>
                <a:gd name="connsiteX16" fmla="*/ 1916 w 50834"/>
                <a:gd name="connsiteY16" fmla="*/ 189937 h 294364"/>
                <a:gd name="connsiteX17" fmla="*/ 8883 w 50834"/>
                <a:gd name="connsiteY17" fmla="*/ 177335 h 294364"/>
                <a:gd name="connsiteX18" fmla="*/ 2117 w 50834"/>
                <a:gd name="connsiteY18" fmla="*/ 159939 h 294364"/>
                <a:gd name="connsiteX19" fmla="*/ 10775 w 50834"/>
                <a:gd name="connsiteY19" fmla="*/ 144169 h 294364"/>
                <a:gd name="connsiteX20" fmla="*/ 2834 w 50834"/>
                <a:gd name="connsiteY20" fmla="*/ 127068 h 294364"/>
                <a:gd name="connsiteX21" fmla="*/ 10685 w 50834"/>
                <a:gd name="connsiteY21" fmla="*/ 113836 h 294364"/>
                <a:gd name="connsiteX22" fmla="*/ 3668 w 50834"/>
                <a:gd name="connsiteY22" fmla="*/ 98107 h 294364"/>
                <a:gd name="connsiteX0" fmla="*/ 3668 w 50834"/>
                <a:gd name="connsiteY0" fmla="*/ 94169 h 290426"/>
                <a:gd name="connsiteX1" fmla="*/ 11707 w 50834"/>
                <a:gd name="connsiteY1" fmla="*/ 80187 h 290426"/>
                <a:gd name="connsiteX2" fmla="*/ 5924 w 50834"/>
                <a:gd name="connsiteY2" fmla="*/ 65249 h 290426"/>
                <a:gd name="connsiteX3" fmla="*/ 14176 w 50834"/>
                <a:gd name="connsiteY3" fmla="*/ 53800 h 290426"/>
                <a:gd name="connsiteX4" fmla="*/ 9515 w 50834"/>
                <a:gd name="connsiteY4" fmla="*/ 37844 h 290426"/>
                <a:gd name="connsiteX5" fmla="*/ 17033 w 50834"/>
                <a:gd name="connsiteY5" fmla="*/ 26374 h 290426"/>
                <a:gd name="connsiteX6" fmla="*/ 15254 w 50834"/>
                <a:gd name="connsiteY6" fmla="*/ 14243 h 290426"/>
                <a:gd name="connsiteX7" fmla="*/ 22927 w 50834"/>
                <a:gd name="connsiteY7" fmla="*/ 3 h 290426"/>
                <a:gd name="connsiteX8" fmla="*/ 48910 w 50834"/>
                <a:gd name="connsiteY8" fmla="*/ 92052 h 290426"/>
                <a:gd name="connsiteX9" fmla="*/ 48910 w 50834"/>
                <a:gd name="connsiteY9" fmla="*/ 290426 h 290426"/>
                <a:gd name="connsiteX10" fmla="*/ 3191 w 50834"/>
                <a:gd name="connsiteY10" fmla="*/ 290426 h 290426"/>
                <a:gd name="connsiteX11" fmla="*/ 9098 w 50834"/>
                <a:gd name="connsiteY11" fmla="*/ 267160 h 290426"/>
                <a:gd name="connsiteX12" fmla="*/ 959 w 50834"/>
                <a:gd name="connsiteY12" fmla="*/ 250300 h 290426"/>
                <a:gd name="connsiteX13" fmla="*/ 8061 w 50834"/>
                <a:gd name="connsiteY13" fmla="*/ 233556 h 290426"/>
                <a:gd name="connsiteX14" fmla="*/ 1 w 50834"/>
                <a:gd name="connsiteY14" fmla="*/ 215557 h 290426"/>
                <a:gd name="connsiteX15" fmla="*/ 8326 w 50834"/>
                <a:gd name="connsiteY15" fmla="*/ 203975 h 290426"/>
                <a:gd name="connsiteX16" fmla="*/ 1916 w 50834"/>
                <a:gd name="connsiteY16" fmla="*/ 185999 h 290426"/>
                <a:gd name="connsiteX17" fmla="*/ 8883 w 50834"/>
                <a:gd name="connsiteY17" fmla="*/ 173397 h 290426"/>
                <a:gd name="connsiteX18" fmla="*/ 2117 w 50834"/>
                <a:gd name="connsiteY18" fmla="*/ 156001 h 290426"/>
                <a:gd name="connsiteX19" fmla="*/ 10775 w 50834"/>
                <a:gd name="connsiteY19" fmla="*/ 140231 h 290426"/>
                <a:gd name="connsiteX20" fmla="*/ 2834 w 50834"/>
                <a:gd name="connsiteY20" fmla="*/ 123130 h 290426"/>
                <a:gd name="connsiteX21" fmla="*/ 10685 w 50834"/>
                <a:gd name="connsiteY21" fmla="*/ 109898 h 290426"/>
                <a:gd name="connsiteX22" fmla="*/ 3668 w 50834"/>
                <a:gd name="connsiteY22" fmla="*/ 94169 h 290426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26"/>
                <a:gd name="connsiteY0" fmla="*/ 94168 h 290425"/>
                <a:gd name="connsiteX1" fmla="*/ 11707 w 51426"/>
                <a:gd name="connsiteY1" fmla="*/ 80186 h 290425"/>
                <a:gd name="connsiteX2" fmla="*/ 5924 w 51426"/>
                <a:gd name="connsiteY2" fmla="*/ 65248 h 290425"/>
                <a:gd name="connsiteX3" fmla="*/ 14176 w 51426"/>
                <a:gd name="connsiteY3" fmla="*/ 53799 h 290425"/>
                <a:gd name="connsiteX4" fmla="*/ 9515 w 51426"/>
                <a:gd name="connsiteY4" fmla="*/ 37843 h 290425"/>
                <a:gd name="connsiteX5" fmla="*/ 17033 w 51426"/>
                <a:gd name="connsiteY5" fmla="*/ 26373 h 290425"/>
                <a:gd name="connsiteX6" fmla="*/ 15254 w 51426"/>
                <a:gd name="connsiteY6" fmla="*/ 14242 h 290425"/>
                <a:gd name="connsiteX7" fmla="*/ 22927 w 51426"/>
                <a:gd name="connsiteY7" fmla="*/ 2 h 290425"/>
                <a:gd name="connsiteX8" fmla="*/ 48910 w 51426"/>
                <a:gd name="connsiteY8" fmla="*/ 92051 h 290425"/>
                <a:gd name="connsiteX9" fmla="*/ 44089 w 51426"/>
                <a:gd name="connsiteY9" fmla="*/ 270720 h 290425"/>
                <a:gd name="connsiteX10" fmla="*/ 48910 w 51426"/>
                <a:gd name="connsiteY10" fmla="*/ 290425 h 290425"/>
                <a:gd name="connsiteX11" fmla="*/ 3191 w 51426"/>
                <a:gd name="connsiteY11" fmla="*/ 290425 h 290425"/>
                <a:gd name="connsiteX12" fmla="*/ 9098 w 51426"/>
                <a:gd name="connsiteY12" fmla="*/ 267159 h 290425"/>
                <a:gd name="connsiteX13" fmla="*/ 959 w 51426"/>
                <a:gd name="connsiteY13" fmla="*/ 250299 h 290425"/>
                <a:gd name="connsiteX14" fmla="*/ 8061 w 51426"/>
                <a:gd name="connsiteY14" fmla="*/ 233555 h 290425"/>
                <a:gd name="connsiteX15" fmla="*/ 1 w 51426"/>
                <a:gd name="connsiteY15" fmla="*/ 215556 h 290425"/>
                <a:gd name="connsiteX16" fmla="*/ 8326 w 51426"/>
                <a:gd name="connsiteY16" fmla="*/ 203974 h 290425"/>
                <a:gd name="connsiteX17" fmla="*/ 1916 w 51426"/>
                <a:gd name="connsiteY17" fmla="*/ 185998 h 290425"/>
                <a:gd name="connsiteX18" fmla="*/ 8883 w 51426"/>
                <a:gd name="connsiteY18" fmla="*/ 173396 h 290425"/>
                <a:gd name="connsiteX19" fmla="*/ 2117 w 51426"/>
                <a:gd name="connsiteY19" fmla="*/ 156000 h 290425"/>
                <a:gd name="connsiteX20" fmla="*/ 10775 w 51426"/>
                <a:gd name="connsiteY20" fmla="*/ 140230 h 290425"/>
                <a:gd name="connsiteX21" fmla="*/ 2834 w 51426"/>
                <a:gd name="connsiteY21" fmla="*/ 123129 h 290425"/>
                <a:gd name="connsiteX22" fmla="*/ 10685 w 51426"/>
                <a:gd name="connsiteY22" fmla="*/ 109897 h 290425"/>
                <a:gd name="connsiteX23" fmla="*/ 3668 w 51426"/>
                <a:gd name="connsiteY23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46"/>
                <a:gd name="connsiteY0" fmla="*/ 94168 h 290425"/>
                <a:gd name="connsiteX1" fmla="*/ 11707 w 51646"/>
                <a:gd name="connsiteY1" fmla="*/ 80186 h 290425"/>
                <a:gd name="connsiteX2" fmla="*/ 5924 w 51646"/>
                <a:gd name="connsiteY2" fmla="*/ 65248 h 290425"/>
                <a:gd name="connsiteX3" fmla="*/ 14176 w 51646"/>
                <a:gd name="connsiteY3" fmla="*/ 53799 h 290425"/>
                <a:gd name="connsiteX4" fmla="*/ 9515 w 51646"/>
                <a:gd name="connsiteY4" fmla="*/ 37843 h 290425"/>
                <a:gd name="connsiteX5" fmla="*/ 17033 w 51646"/>
                <a:gd name="connsiteY5" fmla="*/ 26373 h 290425"/>
                <a:gd name="connsiteX6" fmla="*/ 15254 w 51646"/>
                <a:gd name="connsiteY6" fmla="*/ 14242 h 290425"/>
                <a:gd name="connsiteX7" fmla="*/ 22927 w 51646"/>
                <a:gd name="connsiteY7" fmla="*/ 2 h 290425"/>
                <a:gd name="connsiteX8" fmla="*/ 48910 w 51646"/>
                <a:gd name="connsiteY8" fmla="*/ 92051 h 290425"/>
                <a:gd name="connsiteX9" fmla="*/ 50403 w 51646"/>
                <a:gd name="connsiteY9" fmla="*/ 254445 h 290425"/>
                <a:gd name="connsiteX10" fmla="*/ 44089 w 51646"/>
                <a:gd name="connsiteY10" fmla="*/ 270720 h 290425"/>
                <a:gd name="connsiteX11" fmla="*/ 48910 w 51646"/>
                <a:gd name="connsiteY11" fmla="*/ 290425 h 290425"/>
                <a:gd name="connsiteX12" fmla="*/ 3191 w 51646"/>
                <a:gd name="connsiteY12" fmla="*/ 290425 h 290425"/>
                <a:gd name="connsiteX13" fmla="*/ 9098 w 51646"/>
                <a:gd name="connsiteY13" fmla="*/ 267159 h 290425"/>
                <a:gd name="connsiteX14" fmla="*/ 959 w 51646"/>
                <a:gd name="connsiteY14" fmla="*/ 250299 h 290425"/>
                <a:gd name="connsiteX15" fmla="*/ 8061 w 51646"/>
                <a:gd name="connsiteY15" fmla="*/ 233555 h 290425"/>
                <a:gd name="connsiteX16" fmla="*/ 1 w 51646"/>
                <a:gd name="connsiteY16" fmla="*/ 215556 h 290425"/>
                <a:gd name="connsiteX17" fmla="*/ 8326 w 51646"/>
                <a:gd name="connsiteY17" fmla="*/ 203974 h 290425"/>
                <a:gd name="connsiteX18" fmla="*/ 1916 w 51646"/>
                <a:gd name="connsiteY18" fmla="*/ 185998 h 290425"/>
                <a:gd name="connsiteX19" fmla="*/ 8883 w 51646"/>
                <a:gd name="connsiteY19" fmla="*/ 173396 h 290425"/>
                <a:gd name="connsiteX20" fmla="*/ 2117 w 51646"/>
                <a:gd name="connsiteY20" fmla="*/ 156000 h 290425"/>
                <a:gd name="connsiteX21" fmla="*/ 10775 w 51646"/>
                <a:gd name="connsiteY21" fmla="*/ 140230 h 290425"/>
                <a:gd name="connsiteX22" fmla="*/ 2834 w 51646"/>
                <a:gd name="connsiteY22" fmla="*/ 123129 h 290425"/>
                <a:gd name="connsiteX23" fmla="*/ 10685 w 51646"/>
                <a:gd name="connsiteY23" fmla="*/ 109897 h 290425"/>
                <a:gd name="connsiteX24" fmla="*/ 3668 w 51646"/>
                <a:gd name="connsiteY24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9922 w 51373"/>
                <a:gd name="connsiteY9" fmla="*/ 229220 h 290425"/>
                <a:gd name="connsiteX10" fmla="*/ 43129 w 51373"/>
                <a:gd name="connsiteY10" fmla="*/ 240317 h 290425"/>
                <a:gd name="connsiteX11" fmla="*/ 50403 w 51373"/>
                <a:gd name="connsiteY11" fmla="*/ 254445 h 290425"/>
                <a:gd name="connsiteX12" fmla="*/ 44089 w 51373"/>
                <a:gd name="connsiteY12" fmla="*/ 270720 h 290425"/>
                <a:gd name="connsiteX13" fmla="*/ 48910 w 51373"/>
                <a:gd name="connsiteY13" fmla="*/ 290425 h 290425"/>
                <a:gd name="connsiteX14" fmla="*/ 3191 w 51373"/>
                <a:gd name="connsiteY14" fmla="*/ 290425 h 290425"/>
                <a:gd name="connsiteX15" fmla="*/ 9098 w 51373"/>
                <a:gd name="connsiteY15" fmla="*/ 267159 h 290425"/>
                <a:gd name="connsiteX16" fmla="*/ 959 w 51373"/>
                <a:gd name="connsiteY16" fmla="*/ 250299 h 290425"/>
                <a:gd name="connsiteX17" fmla="*/ 8061 w 51373"/>
                <a:gd name="connsiteY17" fmla="*/ 233555 h 290425"/>
                <a:gd name="connsiteX18" fmla="*/ 1 w 51373"/>
                <a:gd name="connsiteY18" fmla="*/ 215556 h 290425"/>
                <a:gd name="connsiteX19" fmla="*/ 8326 w 51373"/>
                <a:gd name="connsiteY19" fmla="*/ 203974 h 290425"/>
                <a:gd name="connsiteX20" fmla="*/ 1916 w 51373"/>
                <a:gd name="connsiteY20" fmla="*/ 185998 h 290425"/>
                <a:gd name="connsiteX21" fmla="*/ 8883 w 51373"/>
                <a:gd name="connsiteY21" fmla="*/ 173396 h 290425"/>
                <a:gd name="connsiteX22" fmla="*/ 2117 w 51373"/>
                <a:gd name="connsiteY22" fmla="*/ 156000 h 290425"/>
                <a:gd name="connsiteX23" fmla="*/ 10775 w 51373"/>
                <a:gd name="connsiteY23" fmla="*/ 140230 h 290425"/>
                <a:gd name="connsiteX24" fmla="*/ 2834 w 51373"/>
                <a:gd name="connsiteY24" fmla="*/ 123129 h 290425"/>
                <a:gd name="connsiteX25" fmla="*/ 10685 w 51373"/>
                <a:gd name="connsiteY25" fmla="*/ 109897 h 290425"/>
                <a:gd name="connsiteX26" fmla="*/ 3668 w 51373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49922 w 52681"/>
                <a:gd name="connsiteY11" fmla="*/ 229220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51083 w 52681"/>
                <a:gd name="connsiteY11" fmla="*/ 224614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429 w 51992"/>
                <a:gd name="connsiteY9" fmla="*/ 183863 h 290425"/>
                <a:gd name="connsiteX10" fmla="*/ 51990 w 51992"/>
                <a:gd name="connsiteY10" fmla="*/ 196453 h 290425"/>
                <a:gd name="connsiteX11" fmla="*/ 45586 w 51992"/>
                <a:gd name="connsiteY11" fmla="*/ 207999 h 290425"/>
                <a:gd name="connsiteX12" fmla="*/ 51083 w 51992"/>
                <a:gd name="connsiteY12" fmla="*/ 224614 h 290425"/>
                <a:gd name="connsiteX13" fmla="*/ 43129 w 51992"/>
                <a:gd name="connsiteY13" fmla="*/ 240317 h 290425"/>
                <a:gd name="connsiteX14" fmla="*/ 50403 w 51992"/>
                <a:gd name="connsiteY14" fmla="*/ 254445 h 290425"/>
                <a:gd name="connsiteX15" fmla="*/ 44089 w 51992"/>
                <a:gd name="connsiteY15" fmla="*/ 270720 h 290425"/>
                <a:gd name="connsiteX16" fmla="*/ 48910 w 51992"/>
                <a:gd name="connsiteY16" fmla="*/ 290425 h 290425"/>
                <a:gd name="connsiteX17" fmla="*/ 3191 w 51992"/>
                <a:gd name="connsiteY17" fmla="*/ 290425 h 290425"/>
                <a:gd name="connsiteX18" fmla="*/ 9098 w 51992"/>
                <a:gd name="connsiteY18" fmla="*/ 267159 h 290425"/>
                <a:gd name="connsiteX19" fmla="*/ 959 w 51992"/>
                <a:gd name="connsiteY19" fmla="*/ 250299 h 290425"/>
                <a:gd name="connsiteX20" fmla="*/ 8061 w 51992"/>
                <a:gd name="connsiteY20" fmla="*/ 233555 h 290425"/>
                <a:gd name="connsiteX21" fmla="*/ 1 w 51992"/>
                <a:gd name="connsiteY21" fmla="*/ 215556 h 290425"/>
                <a:gd name="connsiteX22" fmla="*/ 8326 w 51992"/>
                <a:gd name="connsiteY22" fmla="*/ 203974 h 290425"/>
                <a:gd name="connsiteX23" fmla="*/ 1916 w 51992"/>
                <a:gd name="connsiteY23" fmla="*/ 185998 h 290425"/>
                <a:gd name="connsiteX24" fmla="*/ 8883 w 51992"/>
                <a:gd name="connsiteY24" fmla="*/ 173396 h 290425"/>
                <a:gd name="connsiteX25" fmla="*/ 2117 w 51992"/>
                <a:gd name="connsiteY25" fmla="*/ 156000 h 290425"/>
                <a:gd name="connsiteX26" fmla="*/ 10775 w 51992"/>
                <a:gd name="connsiteY26" fmla="*/ 140230 h 290425"/>
                <a:gd name="connsiteX27" fmla="*/ 2834 w 51992"/>
                <a:gd name="connsiteY27" fmla="*/ 123129 h 290425"/>
                <a:gd name="connsiteX28" fmla="*/ 10685 w 51992"/>
                <a:gd name="connsiteY28" fmla="*/ 109897 h 290425"/>
                <a:gd name="connsiteX29" fmla="*/ 3668 w 51992"/>
                <a:gd name="connsiteY29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48"/>
                <a:gd name="connsiteY0" fmla="*/ 94168 h 290425"/>
                <a:gd name="connsiteX1" fmla="*/ 11707 w 52348"/>
                <a:gd name="connsiteY1" fmla="*/ 80186 h 290425"/>
                <a:gd name="connsiteX2" fmla="*/ 5924 w 52348"/>
                <a:gd name="connsiteY2" fmla="*/ 65248 h 290425"/>
                <a:gd name="connsiteX3" fmla="*/ 14176 w 52348"/>
                <a:gd name="connsiteY3" fmla="*/ 53799 h 290425"/>
                <a:gd name="connsiteX4" fmla="*/ 9515 w 52348"/>
                <a:gd name="connsiteY4" fmla="*/ 37843 h 290425"/>
                <a:gd name="connsiteX5" fmla="*/ 17033 w 52348"/>
                <a:gd name="connsiteY5" fmla="*/ 26373 h 290425"/>
                <a:gd name="connsiteX6" fmla="*/ 15254 w 52348"/>
                <a:gd name="connsiteY6" fmla="*/ 14242 h 290425"/>
                <a:gd name="connsiteX7" fmla="*/ 22927 w 52348"/>
                <a:gd name="connsiteY7" fmla="*/ 2 h 290425"/>
                <a:gd name="connsiteX8" fmla="*/ 48910 w 52348"/>
                <a:gd name="connsiteY8" fmla="*/ 92051 h 290425"/>
                <a:gd name="connsiteX9" fmla="*/ 51773 w 52348"/>
                <a:gd name="connsiteY9" fmla="*/ 168727 h 290425"/>
                <a:gd name="connsiteX10" fmla="*/ 46429 w 52348"/>
                <a:gd name="connsiteY10" fmla="*/ 183863 h 290425"/>
                <a:gd name="connsiteX11" fmla="*/ 51990 w 52348"/>
                <a:gd name="connsiteY11" fmla="*/ 196453 h 290425"/>
                <a:gd name="connsiteX12" fmla="*/ 45586 w 52348"/>
                <a:gd name="connsiteY12" fmla="*/ 207999 h 290425"/>
                <a:gd name="connsiteX13" fmla="*/ 51083 w 52348"/>
                <a:gd name="connsiteY13" fmla="*/ 224614 h 290425"/>
                <a:gd name="connsiteX14" fmla="*/ 43129 w 52348"/>
                <a:gd name="connsiteY14" fmla="*/ 240317 h 290425"/>
                <a:gd name="connsiteX15" fmla="*/ 50403 w 52348"/>
                <a:gd name="connsiteY15" fmla="*/ 254445 h 290425"/>
                <a:gd name="connsiteX16" fmla="*/ 44089 w 52348"/>
                <a:gd name="connsiteY16" fmla="*/ 270720 h 290425"/>
                <a:gd name="connsiteX17" fmla="*/ 48910 w 52348"/>
                <a:gd name="connsiteY17" fmla="*/ 290425 h 290425"/>
                <a:gd name="connsiteX18" fmla="*/ 3191 w 52348"/>
                <a:gd name="connsiteY18" fmla="*/ 290425 h 290425"/>
                <a:gd name="connsiteX19" fmla="*/ 9098 w 52348"/>
                <a:gd name="connsiteY19" fmla="*/ 267159 h 290425"/>
                <a:gd name="connsiteX20" fmla="*/ 959 w 52348"/>
                <a:gd name="connsiteY20" fmla="*/ 250299 h 290425"/>
                <a:gd name="connsiteX21" fmla="*/ 8061 w 52348"/>
                <a:gd name="connsiteY21" fmla="*/ 233555 h 290425"/>
                <a:gd name="connsiteX22" fmla="*/ 1 w 52348"/>
                <a:gd name="connsiteY22" fmla="*/ 215556 h 290425"/>
                <a:gd name="connsiteX23" fmla="*/ 8326 w 52348"/>
                <a:gd name="connsiteY23" fmla="*/ 203974 h 290425"/>
                <a:gd name="connsiteX24" fmla="*/ 1916 w 52348"/>
                <a:gd name="connsiteY24" fmla="*/ 185998 h 290425"/>
                <a:gd name="connsiteX25" fmla="*/ 8883 w 52348"/>
                <a:gd name="connsiteY25" fmla="*/ 173396 h 290425"/>
                <a:gd name="connsiteX26" fmla="*/ 2117 w 52348"/>
                <a:gd name="connsiteY26" fmla="*/ 156000 h 290425"/>
                <a:gd name="connsiteX27" fmla="*/ 10775 w 52348"/>
                <a:gd name="connsiteY27" fmla="*/ 140230 h 290425"/>
                <a:gd name="connsiteX28" fmla="*/ 2834 w 52348"/>
                <a:gd name="connsiteY28" fmla="*/ 123129 h 290425"/>
                <a:gd name="connsiteX29" fmla="*/ 10685 w 52348"/>
                <a:gd name="connsiteY29" fmla="*/ 109897 h 290425"/>
                <a:gd name="connsiteX30" fmla="*/ 3668 w 52348"/>
                <a:gd name="connsiteY30" fmla="*/ 94168 h 290425"/>
                <a:gd name="connsiteX0" fmla="*/ 3668 w 52454"/>
                <a:gd name="connsiteY0" fmla="*/ 94168 h 290425"/>
                <a:gd name="connsiteX1" fmla="*/ 11707 w 52454"/>
                <a:gd name="connsiteY1" fmla="*/ 80186 h 290425"/>
                <a:gd name="connsiteX2" fmla="*/ 5924 w 52454"/>
                <a:gd name="connsiteY2" fmla="*/ 65248 h 290425"/>
                <a:gd name="connsiteX3" fmla="*/ 14176 w 52454"/>
                <a:gd name="connsiteY3" fmla="*/ 53799 h 290425"/>
                <a:gd name="connsiteX4" fmla="*/ 9515 w 52454"/>
                <a:gd name="connsiteY4" fmla="*/ 37843 h 290425"/>
                <a:gd name="connsiteX5" fmla="*/ 17033 w 52454"/>
                <a:gd name="connsiteY5" fmla="*/ 26373 h 290425"/>
                <a:gd name="connsiteX6" fmla="*/ 15254 w 52454"/>
                <a:gd name="connsiteY6" fmla="*/ 14242 h 290425"/>
                <a:gd name="connsiteX7" fmla="*/ 22927 w 52454"/>
                <a:gd name="connsiteY7" fmla="*/ 2 h 290425"/>
                <a:gd name="connsiteX8" fmla="*/ 48910 w 52454"/>
                <a:gd name="connsiteY8" fmla="*/ 92051 h 290425"/>
                <a:gd name="connsiteX9" fmla="*/ 51773 w 52454"/>
                <a:gd name="connsiteY9" fmla="*/ 168727 h 290425"/>
                <a:gd name="connsiteX10" fmla="*/ 44717 w 52454"/>
                <a:gd name="connsiteY10" fmla="*/ 182326 h 290425"/>
                <a:gd name="connsiteX11" fmla="*/ 51990 w 52454"/>
                <a:gd name="connsiteY11" fmla="*/ 196453 h 290425"/>
                <a:gd name="connsiteX12" fmla="*/ 45586 w 52454"/>
                <a:gd name="connsiteY12" fmla="*/ 207999 h 290425"/>
                <a:gd name="connsiteX13" fmla="*/ 51083 w 52454"/>
                <a:gd name="connsiteY13" fmla="*/ 224614 h 290425"/>
                <a:gd name="connsiteX14" fmla="*/ 43129 w 52454"/>
                <a:gd name="connsiteY14" fmla="*/ 240317 h 290425"/>
                <a:gd name="connsiteX15" fmla="*/ 50403 w 52454"/>
                <a:gd name="connsiteY15" fmla="*/ 254445 h 290425"/>
                <a:gd name="connsiteX16" fmla="*/ 44089 w 52454"/>
                <a:gd name="connsiteY16" fmla="*/ 270720 h 290425"/>
                <a:gd name="connsiteX17" fmla="*/ 48910 w 52454"/>
                <a:gd name="connsiteY17" fmla="*/ 290425 h 290425"/>
                <a:gd name="connsiteX18" fmla="*/ 3191 w 52454"/>
                <a:gd name="connsiteY18" fmla="*/ 290425 h 290425"/>
                <a:gd name="connsiteX19" fmla="*/ 9098 w 52454"/>
                <a:gd name="connsiteY19" fmla="*/ 267159 h 290425"/>
                <a:gd name="connsiteX20" fmla="*/ 959 w 52454"/>
                <a:gd name="connsiteY20" fmla="*/ 250299 h 290425"/>
                <a:gd name="connsiteX21" fmla="*/ 8061 w 52454"/>
                <a:gd name="connsiteY21" fmla="*/ 233555 h 290425"/>
                <a:gd name="connsiteX22" fmla="*/ 1 w 52454"/>
                <a:gd name="connsiteY22" fmla="*/ 215556 h 290425"/>
                <a:gd name="connsiteX23" fmla="*/ 8326 w 52454"/>
                <a:gd name="connsiteY23" fmla="*/ 203974 h 290425"/>
                <a:gd name="connsiteX24" fmla="*/ 1916 w 52454"/>
                <a:gd name="connsiteY24" fmla="*/ 185998 h 290425"/>
                <a:gd name="connsiteX25" fmla="*/ 8883 w 52454"/>
                <a:gd name="connsiteY25" fmla="*/ 173396 h 290425"/>
                <a:gd name="connsiteX26" fmla="*/ 2117 w 52454"/>
                <a:gd name="connsiteY26" fmla="*/ 156000 h 290425"/>
                <a:gd name="connsiteX27" fmla="*/ 10775 w 52454"/>
                <a:gd name="connsiteY27" fmla="*/ 140230 h 290425"/>
                <a:gd name="connsiteX28" fmla="*/ 2834 w 52454"/>
                <a:gd name="connsiteY28" fmla="*/ 123129 h 290425"/>
                <a:gd name="connsiteX29" fmla="*/ 10685 w 52454"/>
                <a:gd name="connsiteY29" fmla="*/ 109897 h 290425"/>
                <a:gd name="connsiteX30" fmla="*/ 3668 w 52454"/>
                <a:gd name="connsiteY30" fmla="*/ 94168 h 290425"/>
                <a:gd name="connsiteX0" fmla="*/ 3668 w 52269"/>
                <a:gd name="connsiteY0" fmla="*/ 94168 h 290425"/>
                <a:gd name="connsiteX1" fmla="*/ 11707 w 52269"/>
                <a:gd name="connsiteY1" fmla="*/ 80186 h 290425"/>
                <a:gd name="connsiteX2" fmla="*/ 5924 w 52269"/>
                <a:gd name="connsiteY2" fmla="*/ 65248 h 290425"/>
                <a:gd name="connsiteX3" fmla="*/ 14176 w 52269"/>
                <a:gd name="connsiteY3" fmla="*/ 53799 h 290425"/>
                <a:gd name="connsiteX4" fmla="*/ 9515 w 52269"/>
                <a:gd name="connsiteY4" fmla="*/ 37843 h 290425"/>
                <a:gd name="connsiteX5" fmla="*/ 17033 w 52269"/>
                <a:gd name="connsiteY5" fmla="*/ 26373 h 290425"/>
                <a:gd name="connsiteX6" fmla="*/ 15254 w 52269"/>
                <a:gd name="connsiteY6" fmla="*/ 14242 h 290425"/>
                <a:gd name="connsiteX7" fmla="*/ 22927 w 52269"/>
                <a:gd name="connsiteY7" fmla="*/ 2 h 290425"/>
                <a:gd name="connsiteX8" fmla="*/ 48910 w 52269"/>
                <a:gd name="connsiteY8" fmla="*/ 92051 h 290425"/>
                <a:gd name="connsiteX9" fmla="*/ 51773 w 52269"/>
                <a:gd name="connsiteY9" fmla="*/ 168727 h 290425"/>
                <a:gd name="connsiteX10" fmla="*/ 44717 w 52269"/>
                <a:gd name="connsiteY10" fmla="*/ 182326 h 290425"/>
                <a:gd name="connsiteX11" fmla="*/ 51990 w 52269"/>
                <a:gd name="connsiteY11" fmla="*/ 196453 h 290425"/>
                <a:gd name="connsiteX12" fmla="*/ 45586 w 52269"/>
                <a:gd name="connsiteY12" fmla="*/ 207999 h 290425"/>
                <a:gd name="connsiteX13" fmla="*/ 51083 w 52269"/>
                <a:gd name="connsiteY13" fmla="*/ 224614 h 290425"/>
                <a:gd name="connsiteX14" fmla="*/ 43129 w 52269"/>
                <a:gd name="connsiteY14" fmla="*/ 240317 h 290425"/>
                <a:gd name="connsiteX15" fmla="*/ 50403 w 52269"/>
                <a:gd name="connsiteY15" fmla="*/ 254445 h 290425"/>
                <a:gd name="connsiteX16" fmla="*/ 44089 w 52269"/>
                <a:gd name="connsiteY16" fmla="*/ 270720 h 290425"/>
                <a:gd name="connsiteX17" fmla="*/ 48910 w 52269"/>
                <a:gd name="connsiteY17" fmla="*/ 290425 h 290425"/>
                <a:gd name="connsiteX18" fmla="*/ 3191 w 52269"/>
                <a:gd name="connsiteY18" fmla="*/ 290425 h 290425"/>
                <a:gd name="connsiteX19" fmla="*/ 9098 w 52269"/>
                <a:gd name="connsiteY19" fmla="*/ 267159 h 290425"/>
                <a:gd name="connsiteX20" fmla="*/ 959 w 52269"/>
                <a:gd name="connsiteY20" fmla="*/ 250299 h 290425"/>
                <a:gd name="connsiteX21" fmla="*/ 8061 w 52269"/>
                <a:gd name="connsiteY21" fmla="*/ 233555 h 290425"/>
                <a:gd name="connsiteX22" fmla="*/ 1 w 52269"/>
                <a:gd name="connsiteY22" fmla="*/ 215556 h 290425"/>
                <a:gd name="connsiteX23" fmla="*/ 8326 w 52269"/>
                <a:gd name="connsiteY23" fmla="*/ 203974 h 290425"/>
                <a:gd name="connsiteX24" fmla="*/ 1916 w 52269"/>
                <a:gd name="connsiteY24" fmla="*/ 185998 h 290425"/>
                <a:gd name="connsiteX25" fmla="*/ 8883 w 52269"/>
                <a:gd name="connsiteY25" fmla="*/ 173396 h 290425"/>
                <a:gd name="connsiteX26" fmla="*/ 2117 w 52269"/>
                <a:gd name="connsiteY26" fmla="*/ 156000 h 290425"/>
                <a:gd name="connsiteX27" fmla="*/ 10775 w 52269"/>
                <a:gd name="connsiteY27" fmla="*/ 140230 h 290425"/>
                <a:gd name="connsiteX28" fmla="*/ 2834 w 52269"/>
                <a:gd name="connsiteY28" fmla="*/ 123129 h 290425"/>
                <a:gd name="connsiteX29" fmla="*/ 10685 w 52269"/>
                <a:gd name="connsiteY29" fmla="*/ 109897 h 290425"/>
                <a:gd name="connsiteX30" fmla="*/ 3668 w 52269"/>
                <a:gd name="connsiteY30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696"/>
                <a:gd name="connsiteY0" fmla="*/ 94168 h 290425"/>
                <a:gd name="connsiteX1" fmla="*/ 11707 w 52696"/>
                <a:gd name="connsiteY1" fmla="*/ 80186 h 290425"/>
                <a:gd name="connsiteX2" fmla="*/ 5924 w 52696"/>
                <a:gd name="connsiteY2" fmla="*/ 65248 h 290425"/>
                <a:gd name="connsiteX3" fmla="*/ 14176 w 52696"/>
                <a:gd name="connsiteY3" fmla="*/ 53799 h 290425"/>
                <a:gd name="connsiteX4" fmla="*/ 9515 w 52696"/>
                <a:gd name="connsiteY4" fmla="*/ 37843 h 290425"/>
                <a:gd name="connsiteX5" fmla="*/ 17033 w 52696"/>
                <a:gd name="connsiteY5" fmla="*/ 26373 h 290425"/>
                <a:gd name="connsiteX6" fmla="*/ 15254 w 52696"/>
                <a:gd name="connsiteY6" fmla="*/ 14242 h 290425"/>
                <a:gd name="connsiteX7" fmla="*/ 22927 w 52696"/>
                <a:gd name="connsiteY7" fmla="*/ 2 h 290425"/>
                <a:gd name="connsiteX8" fmla="*/ 48910 w 52696"/>
                <a:gd name="connsiteY8" fmla="*/ 92051 h 290425"/>
                <a:gd name="connsiteX9" fmla="*/ 52526 w 52696"/>
                <a:gd name="connsiteY9" fmla="*/ 139862 h 290425"/>
                <a:gd name="connsiteX10" fmla="*/ 46024 w 52696"/>
                <a:gd name="connsiteY10" fmla="*/ 154818 h 290425"/>
                <a:gd name="connsiteX11" fmla="*/ 51773 w 52696"/>
                <a:gd name="connsiteY11" fmla="*/ 168727 h 290425"/>
                <a:gd name="connsiteX12" fmla="*/ 44717 w 52696"/>
                <a:gd name="connsiteY12" fmla="*/ 182326 h 290425"/>
                <a:gd name="connsiteX13" fmla="*/ 51990 w 52696"/>
                <a:gd name="connsiteY13" fmla="*/ 196453 h 290425"/>
                <a:gd name="connsiteX14" fmla="*/ 45586 w 52696"/>
                <a:gd name="connsiteY14" fmla="*/ 207999 h 290425"/>
                <a:gd name="connsiteX15" fmla="*/ 51083 w 52696"/>
                <a:gd name="connsiteY15" fmla="*/ 224614 h 290425"/>
                <a:gd name="connsiteX16" fmla="*/ 43129 w 52696"/>
                <a:gd name="connsiteY16" fmla="*/ 240317 h 290425"/>
                <a:gd name="connsiteX17" fmla="*/ 50403 w 52696"/>
                <a:gd name="connsiteY17" fmla="*/ 254445 h 290425"/>
                <a:gd name="connsiteX18" fmla="*/ 44089 w 52696"/>
                <a:gd name="connsiteY18" fmla="*/ 270720 h 290425"/>
                <a:gd name="connsiteX19" fmla="*/ 48910 w 52696"/>
                <a:gd name="connsiteY19" fmla="*/ 290425 h 290425"/>
                <a:gd name="connsiteX20" fmla="*/ 3191 w 52696"/>
                <a:gd name="connsiteY20" fmla="*/ 290425 h 290425"/>
                <a:gd name="connsiteX21" fmla="*/ 9098 w 52696"/>
                <a:gd name="connsiteY21" fmla="*/ 267159 h 290425"/>
                <a:gd name="connsiteX22" fmla="*/ 959 w 52696"/>
                <a:gd name="connsiteY22" fmla="*/ 250299 h 290425"/>
                <a:gd name="connsiteX23" fmla="*/ 8061 w 52696"/>
                <a:gd name="connsiteY23" fmla="*/ 233555 h 290425"/>
                <a:gd name="connsiteX24" fmla="*/ 1 w 52696"/>
                <a:gd name="connsiteY24" fmla="*/ 215556 h 290425"/>
                <a:gd name="connsiteX25" fmla="*/ 8326 w 52696"/>
                <a:gd name="connsiteY25" fmla="*/ 203974 h 290425"/>
                <a:gd name="connsiteX26" fmla="*/ 1916 w 52696"/>
                <a:gd name="connsiteY26" fmla="*/ 185998 h 290425"/>
                <a:gd name="connsiteX27" fmla="*/ 8883 w 52696"/>
                <a:gd name="connsiteY27" fmla="*/ 173396 h 290425"/>
                <a:gd name="connsiteX28" fmla="*/ 2117 w 52696"/>
                <a:gd name="connsiteY28" fmla="*/ 156000 h 290425"/>
                <a:gd name="connsiteX29" fmla="*/ 10775 w 52696"/>
                <a:gd name="connsiteY29" fmla="*/ 140230 h 290425"/>
                <a:gd name="connsiteX30" fmla="*/ 2834 w 52696"/>
                <a:gd name="connsiteY30" fmla="*/ 123129 h 290425"/>
                <a:gd name="connsiteX31" fmla="*/ 10685 w 52696"/>
                <a:gd name="connsiteY31" fmla="*/ 109897 h 290425"/>
                <a:gd name="connsiteX32" fmla="*/ 3668 w 52696"/>
                <a:gd name="connsiteY32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461 h 294718"/>
                <a:gd name="connsiteX1" fmla="*/ 11707 w 52530"/>
                <a:gd name="connsiteY1" fmla="*/ 84479 h 294718"/>
                <a:gd name="connsiteX2" fmla="*/ 5924 w 52530"/>
                <a:gd name="connsiteY2" fmla="*/ 69541 h 294718"/>
                <a:gd name="connsiteX3" fmla="*/ 14176 w 52530"/>
                <a:gd name="connsiteY3" fmla="*/ 58092 h 294718"/>
                <a:gd name="connsiteX4" fmla="*/ 9515 w 52530"/>
                <a:gd name="connsiteY4" fmla="*/ 42136 h 294718"/>
                <a:gd name="connsiteX5" fmla="*/ 17033 w 52530"/>
                <a:gd name="connsiteY5" fmla="*/ 30666 h 294718"/>
                <a:gd name="connsiteX6" fmla="*/ 15254 w 52530"/>
                <a:gd name="connsiteY6" fmla="*/ 18535 h 294718"/>
                <a:gd name="connsiteX7" fmla="*/ 22927 w 52530"/>
                <a:gd name="connsiteY7" fmla="*/ 4295 h 294718"/>
                <a:gd name="connsiteX8" fmla="*/ 44341 w 52530"/>
                <a:gd name="connsiteY8" fmla="*/ 101640 h 294718"/>
                <a:gd name="connsiteX9" fmla="*/ 51049 w 52530"/>
                <a:gd name="connsiteY9" fmla="*/ 115138 h 294718"/>
                <a:gd name="connsiteX10" fmla="*/ 44821 w 52530"/>
                <a:gd name="connsiteY10" fmla="*/ 130190 h 294718"/>
                <a:gd name="connsiteX11" fmla="*/ 52526 w 52530"/>
                <a:gd name="connsiteY11" fmla="*/ 144155 h 294718"/>
                <a:gd name="connsiteX12" fmla="*/ 46024 w 52530"/>
                <a:gd name="connsiteY12" fmla="*/ 159111 h 294718"/>
                <a:gd name="connsiteX13" fmla="*/ 51773 w 52530"/>
                <a:gd name="connsiteY13" fmla="*/ 173020 h 294718"/>
                <a:gd name="connsiteX14" fmla="*/ 44717 w 52530"/>
                <a:gd name="connsiteY14" fmla="*/ 186619 h 294718"/>
                <a:gd name="connsiteX15" fmla="*/ 51990 w 52530"/>
                <a:gd name="connsiteY15" fmla="*/ 200746 h 294718"/>
                <a:gd name="connsiteX16" fmla="*/ 45586 w 52530"/>
                <a:gd name="connsiteY16" fmla="*/ 212292 h 294718"/>
                <a:gd name="connsiteX17" fmla="*/ 51083 w 52530"/>
                <a:gd name="connsiteY17" fmla="*/ 228907 h 294718"/>
                <a:gd name="connsiteX18" fmla="*/ 43129 w 52530"/>
                <a:gd name="connsiteY18" fmla="*/ 244610 h 294718"/>
                <a:gd name="connsiteX19" fmla="*/ 50403 w 52530"/>
                <a:gd name="connsiteY19" fmla="*/ 258738 h 294718"/>
                <a:gd name="connsiteX20" fmla="*/ 44089 w 52530"/>
                <a:gd name="connsiteY20" fmla="*/ 275013 h 294718"/>
                <a:gd name="connsiteX21" fmla="*/ 48910 w 52530"/>
                <a:gd name="connsiteY21" fmla="*/ 294718 h 294718"/>
                <a:gd name="connsiteX22" fmla="*/ 3191 w 52530"/>
                <a:gd name="connsiteY22" fmla="*/ 294718 h 294718"/>
                <a:gd name="connsiteX23" fmla="*/ 9098 w 52530"/>
                <a:gd name="connsiteY23" fmla="*/ 271452 h 294718"/>
                <a:gd name="connsiteX24" fmla="*/ 959 w 52530"/>
                <a:gd name="connsiteY24" fmla="*/ 254592 h 294718"/>
                <a:gd name="connsiteX25" fmla="*/ 8061 w 52530"/>
                <a:gd name="connsiteY25" fmla="*/ 237848 h 294718"/>
                <a:gd name="connsiteX26" fmla="*/ 1 w 52530"/>
                <a:gd name="connsiteY26" fmla="*/ 219849 h 294718"/>
                <a:gd name="connsiteX27" fmla="*/ 8326 w 52530"/>
                <a:gd name="connsiteY27" fmla="*/ 208267 h 294718"/>
                <a:gd name="connsiteX28" fmla="*/ 1916 w 52530"/>
                <a:gd name="connsiteY28" fmla="*/ 190291 h 294718"/>
                <a:gd name="connsiteX29" fmla="*/ 8883 w 52530"/>
                <a:gd name="connsiteY29" fmla="*/ 177689 h 294718"/>
                <a:gd name="connsiteX30" fmla="*/ 2117 w 52530"/>
                <a:gd name="connsiteY30" fmla="*/ 160293 h 294718"/>
                <a:gd name="connsiteX31" fmla="*/ 10775 w 52530"/>
                <a:gd name="connsiteY31" fmla="*/ 144523 h 294718"/>
                <a:gd name="connsiteX32" fmla="*/ 2834 w 52530"/>
                <a:gd name="connsiteY32" fmla="*/ 127422 h 294718"/>
                <a:gd name="connsiteX33" fmla="*/ 10685 w 52530"/>
                <a:gd name="connsiteY33" fmla="*/ 114190 h 294718"/>
                <a:gd name="connsiteX34" fmla="*/ 3668 w 52530"/>
                <a:gd name="connsiteY34" fmla="*/ 98461 h 294718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170 h 290427"/>
                <a:gd name="connsiteX1" fmla="*/ 11707 w 52530"/>
                <a:gd name="connsiteY1" fmla="*/ 80188 h 290427"/>
                <a:gd name="connsiteX2" fmla="*/ 5924 w 52530"/>
                <a:gd name="connsiteY2" fmla="*/ 65250 h 290427"/>
                <a:gd name="connsiteX3" fmla="*/ 14176 w 52530"/>
                <a:gd name="connsiteY3" fmla="*/ 53801 h 290427"/>
                <a:gd name="connsiteX4" fmla="*/ 9515 w 52530"/>
                <a:gd name="connsiteY4" fmla="*/ 37845 h 290427"/>
                <a:gd name="connsiteX5" fmla="*/ 17033 w 52530"/>
                <a:gd name="connsiteY5" fmla="*/ 26375 h 290427"/>
                <a:gd name="connsiteX6" fmla="*/ 15254 w 52530"/>
                <a:gd name="connsiteY6" fmla="*/ 14244 h 290427"/>
                <a:gd name="connsiteX7" fmla="*/ 22927 w 52530"/>
                <a:gd name="connsiteY7" fmla="*/ 4 h 290427"/>
                <a:gd name="connsiteX8" fmla="*/ 44672 w 52530"/>
                <a:gd name="connsiteY8" fmla="*/ 15599 h 290427"/>
                <a:gd name="connsiteX9" fmla="*/ 47465 w 52530"/>
                <a:gd name="connsiteY9" fmla="*/ 19706 h 290427"/>
                <a:gd name="connsiteX10" fmla="*/ 42980 w 52530"/>
                <a:gd name="connsiteY10" fmla="*/ 37872 h 290427"/>
                <a:gd name="connsiteX11" fmla="*/ 48340 w 52530"/>
                <a:gd name="connsiteY11" fmla="*/ 51332 h 290427"/>
                <a:gd name="connsiteX12" fmla="*/ 44255 w 52530"/>
                <a:gd name="connsiteY12" fmla="*/ 67759 h 290427"/>
                <a:gd name="connsiteX13" fmla="*/ 49846 w 52530"/>
                <a:gd name="connsiteY13" fmla="*/ 81925 h 290427"/>
                <a:gd name="connsiteX14" fmla="*/ 44341 w 52530"/>
                <a:gd name="connsiteY14" fmla="*/ 97349 h 290427"/>
                <a:gd name="connsiteX15" fmla="*/ 51049 w 52530"/>
                <a:gd name="connsiteY15" fmla="*/ 110847 h 290427"/>
                <a:gd name="connsiteX16" fmla="*/ 44821 w 52530"/>
                <a:gd name="connsiteY16" fmla="*/ 125899 h 290427"/>
                <a:gd name="connsiteX17" fmla="*/ 52526 w 52530"/>
                <a:gd name="connsiteY17" fmla="*/ 139864 h 290427"/>
                <a:gd name="connsiteX18" fmla="*/ 46024 w 52530"/>
                <a:gd name="connsiteY18" fmla="*/ 154820 h 290427"/>
                <a:gd name="connsiteX19" fmla="*/ 51773 w 52530"/>
                <a:gd name="connsiteY19" fmla="*/ 168729 h 290427"/>
                <a:gd name="connsiteX20" fmla="*/ 44717 w 52530"/>
                <a:gd name="connsiteY20" fmla="*/ 182328 h 290427"/>
                <a:gd name="connsiteX21" fmla="*/ 51990 w 52530"/>
                <a:gd name="connsiteY21" fmla="*/ 196455 h 290427"/>
                <a:gd name="connsiteX22" fmla="*/ 45586 w 52530"/>
                <a:gd name="connsiteY22" fmla="*/ 208001 h 290427"/>
                <a:gd name="connsiteX23" fmla="*/ 51083 w 52530"/>
                <a:gd name="connsiteY23" fmla="*/ 224616 h 290427"/>
                <a:gd name="connsiteX24" fmla="*/ 43129 w 52530"/>
                <a:gd name="connsiteY24" fmla="*/ 240319 h 290427"/>
                <a:gd name="connsiteX25" fmla="*/ 50403 w 52530"/>
                <a:gd name="connsiteY25" fmla="*/ 254447 h 290427"/>
                <a:gd name="connsiteX26" fmla="*/ 44089 w 52530"/>
                <a:gd name="connsiteY26" fmla="*/ 270722 h 290427"/>
                <a:gd name="connsiteX27" fmla="*/ 48910 w 52530"/>
                <a:gd name="connsiteY27" fmla="*/ 290427 h 290427"/>
                <a:gd name="connsiteX28" fmla="*/ 3191 w 52530"/>
                <a:gd name="connsiteY28" fmla="*/ 290427 h 290427"/>
                <a:gd name="connsiteX29" fmla="*/ 9098 w 52530"/>
                <a:gd name="connsiteY29" fmla="*/ 267161 h 290427"/>
                <a:gd name="connsiteX30" fmla="*/ 959 w 52530"/>
                <a:gd name="connsiteY30" fmla="*/ 250301 h 290427"/>
                <a:gd name="connsiteX31" fmla="*/ 8061 w 52530"/>
                <a:gd name="connsiteY31" fmla="*/ 233557 h 290427"/>
                <a:gd name="connsiteX32" fmla="*/ 1 w 52530"/>
                <a:gd name="connsiteY32" fmla="*/ 215558 h 290427"/>
                <a:gd name="connsiteX33" fmla="*/ 8326 w 52530"/>
                <a:gd name="connsiteY33" fmla="*/ 203976 h 290427"/>
                <a:gd name="connsiteX34" fmla="*/ 1916 w 52530"/>
                <a:gd name="connsiteY34" fmla="*/ 186000 h 290427"/>
                <a:gd name="connsiteX35" fmla="*/ 8883 w 52530"/>
                <a:gd name="connsiteY35" fmla="*/ 173398 h 290427"/>
                <a:gd name="connsiteX36" fmla="*/ 2117 w 52530"/>
                <a:gd name="connsiteY36" fmla="*/ 156002 h 290427"/>
                <a:gd name="connsiteX37" fmla="*/ 10775 w 52530"/>
                <a:gd name="connsiteY37" fmla="*/ 140232 h 290427"/>
                <a:gd name="connsiteX38" fmla="*/ 2834 w 52530"/>
                <a:gd name="connsiteY38" fmla="*/ 123131 h 290427"/>
                <a:gd name="connsiteX39" fmla="*/ 10685 w 52530"/>
                <a:gd name="connsiteY39" fmla="*/ 109899 h 290427"/>
                <a:gd name="connsiteX40" fmla="*/ 3668 w 52530"/>
                <a:gd name="connsiteY40" fmla="*/ 94170 h 290427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20 h 290477"/>
                <a:gd name="connsiteX1" fmla="*/ 11707 w 52530"/>
                <a:gd name="connsiteY1" fmla="*/ 80238 h 290477"/>
                <a:gd name="connsiteX2" fmla="*/ 5924 w 52530"/>
                <a:gd name="connsiteY2" fmla="*/ 65300 h 290477"/>
                <a:gd name="connsiteX3" fmla="*/ 14176 w 52530"/>
                <a:gd name="connsiteY3" fmla="*/ 53851 h 290477"/>
                <a:gd name="connsiteX4" fmla="*/ 9515 w 52530"/>
                <a:gd name="connsiteY4" fmla="*/ 37895 h 290477"/>
                <a:gd name="connsiteX5" fmla="*/ 17033 w 52530"/>
                <a:gd name="connsiteY5" fmla="*/ 26425 h 290477"/>
                <a:gd name="connsiteX6" fmla="*/ 15254 w 52530"/>
                <a:gd name="connsiteY6" fmla="*/ 14294 h 290477"/>
                <a:gd name="connsiteX7" fmla="*/ 22927 w 52530"/>
                <a:gd name="connsiteY7" fmla="*/ 54 h 290477"/>
                <a:gd name="connsiteX8" fmla="*/ 40871 w 52530"/>
                <a:gd name="connsiteY8" fmla="*/ 9937 h 290477"/>
                <a:gd name="connsiteX9" fmla="*/ 47465 w 52530"/>
                <a:gd name="connsiteY9" fmla="*/ 19756 h 290477"/>
                <a:gd name="connsiteX10" fmla="*/ 42980 w 52530"/>
                <a:gd name="connsiteY10" fmla="*/ 37922 h 290477"/>
                <a:gd name="connsiteX11" fmla="*/ 48340 w 52530"/>
                <a:gd name="connsiteY11" fmla="*/ 51382 h 290477"/>
                <a:gd name="connsiteX12" fmla="*/ 44255 w 52530"/>
                <a:gd name="connsiteY12" fmla="*/ 67809 h 290477"/>
                <a:gd name="connsiteX13" fmla="*/ 49846 w 52530"/>
                <a:gd name="connsiteY13" fmla="*/ 81975 h 290477"/>
                <a:gd name="connsiteX14" fmla="*/ 44341 w 52530"/>
                <a:gd name="connsiteY14" fmla="*/ 97399 h 290477"/>
                <a:gd name="connsiteX15" fmla="*/ 51049 w 52530"/>
                <a:gd name="connsiteY15" fmla="*/ 110897 h 290477"/>
                <a:gd name="connsiteX16" fmla="*/ 44821 w 52530"/>
                <a:gd name="connsiteY16" fmla="*/ 125949 h 290477"/>
                <a:gd name="connsiteX17" fmla="*/ 52526 w 52530"/>
                <a:gd name="connsiteY17" fmla="*/ 139914 h 290477"/>
                <a:gd name="connsiteX18" fmla="*/ 46024 w 52530"/>
                <a:gd name="connsiteY18" fmla="*/ 154870 h 290477"/>
                <a:gd name="connsiteX19" fmla="*/ 51773 w 52530"/>
                <a:gd name="connsiteY19" fmla="*/ 168779 h 290477"/>
                <a:gd name="connsiteX20" fmla="*/ 44717 w 52530"/>
                <a:gd name="connsiteY20" fmla="*/ 182378 h 290477"/>
                <a:gd name="connsiteX21" fmla="*/ 51990 w 52530"/>
                <a:gd name="connsiteY21" fmla="*/ 196505 h 290477"/>
                <a:gd name="connsiteX22" fmla="*/ 45586 w 52530"/>
                <a:gd name="connsiteY22" fmla="*/ 208051 h 290477"/>
                <a:gd name="connsiteX23" fmla="*/ 51083 w 52530"/>
                <a:gd name="connsiteY23" fmla="*/ 224666 h 290477"/>
                <a:gd name="connsiteX24" fmla="*/ 43129 w 52530"/>
                <a:gd name="connsiteY24" fmla="*/ 240369 h 290477"/>
                <a:gd name="connsiteX25" fmla="*/ 50403 w 52530"/>
                <a:gd name="connsiteY25" fmla="*/ 254497 h 290477"/>
                <a:gd name="connsiteX26" fmla="*/ 44089 w 52530"/>
                <a:gd name="connsiteY26" fmla="*/ 270772 h 290477"/>
                <a:gd name="connsiteX27" fmla="*/ 48910 w 52530"/>
                <a:gd name="connsiteY27" fmla="*/ 290477 h 290477"/>
                <a:gd name="connsiteX28" fmla="*/ 3191 w 52530"/>
                <a:gd name="connsiteY28" fmla="*/ 290477 h 290477"/>
                <a:gd name="connsiteX29" fmla="*/ 9098 w 52530"/>
                <a:gd name="connsiteY29" fmla="*/ 267211 h 290477"/>
                <a:gd name="connsiteX30" fmla="*/ 959 w 52530"/>
                <a:gd name="connsiteY30" fmla="*/ 250351 h 290477"/>
                <a:gd name="connsiteX31" fmla="*/ 8061 w 52530"/>
                <a:gd name="connsiteY31" fmla="*/ 233607 h 290477"/>
                <a:gd name="connsiteX32" fmla="*/ 1 w 52530"/>
                <a:gd name="connsiteY32" fmla="*/ 215608 h 290477"/>
                <a:gd name="connsiteX33" fmla="*/ 8326 w 52530"/>
                <a:gd name="connsiteY33" fmla="*/ 204026 h 290477"/>
                <a:gd name="connsiteX34" fmla="*/ 1916 w 52530"/>
                <a:gd name="connsiteY34" fmla="*/ 186050 h 290477"/>
                <a:gd name="connsiteX35" fmla="*/ 8883 w 52530"/>
                <a:gd name="connsiteY35" fmla="*/ 173448 h 290477"/>
                <a:gd name="connsiteX36" fmla="*/ 2117 w 52530"/>
                <a:gd name="connsiteY36" fmla="*/ 156052 h 290477"/>
                <a:gd name="connsiteX37" fmla="*/ 10775 w 52530"/>
                <a:gd name="connsiteY37" fmla="*/ 140282 h 290477"/>
                <a:gd name="connsiteX38" fmla="*/ 2834 w 52530"/>
                <a:gd name="connsiteY38" fmla="*/ 123181 h 290477"/>
                <a:gd name="connsiteX39" fmla="*/ 10685 w 52530"/>
                <a:gd name="connsiteY39" fmla="*/ 109949 h 290477"/>
                <a:gd name="connsiteX40" fmla="*/ 3668 w 52530"/>
                <a:gd name="connsiteY40" fmla="*/ 94220 h 290477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2980 w 52530"/>
                <a:gd name="connsiteY10" fmla="*/ 37925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3817 w 52530"/>
                <a:gd name="connsiteY10" fmla="*/ 41976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7 h 290484"/>
                <a:gd name="connsiteX1" fmla="*/ 11707 w 52530"/>
                <a:gd name="connsiteY1" fmla="*/ 80245 h 290484"/>
                <a:gd name="connsiteX2" fmla="*/ 5924 w 52530"/>
                <a:gd name="connsiteY2" fmla="*/ 65307 h 290484"/>
                <a:gd name="connsiteX3" fmla="*/ 14176 w 52530"/>
                <a:gd name="connsiteY3" fmla="*/ 53858 h 290484"/>
                <a:gd name="connsiteX4" fmla="*/ 9515 w 52530"/>
                <a:gd name="connsiteY4" fmla="*/ 37902 h 290484"/>
                <a:gd name="connsiteX5" fmla="*/ 17033 w 52530"/>
                <a:gd name="connsiteY5" fmla="*/ 26432 h 290484"/>
                <a:gd name="connsiteX6" fmla="*/ 15254 w 52530"/>
                <a:gd name="connsiteY6" fmla="*/ 14301 h 290484"/>
                <a:gd name="connsiteX7" fmla="*/ 22927 w 52530"/>
                <a:gd name="connsiteY7" fmla="*/ 61 h 290484"/>
                <a:gd name="connsiteX8" fmla="*/ 40871 w 52530"/>
                <a:gd name="connsiteY8" fmla="*/ 9944 h 290484"/>
                <a:gd name="connsiteX9" fmla="*/ 47962 w 52530"/>
                <a:gd name="connsiteY9" fmla="*/ 28706 h 290484"/>
                <a:gd name="connsiteX10" fmla="*/ 43817 w 52530"/>
                <a:gd name="connsiteY10" fmla="*/ 41980 h 290484"/>
                <a:gd name="connsiteX11" fmla="*/ 48340 w 52530"/>
                <a:gd name="connsiteY11" fmla="*/ 51389 h 290484"/>
                <a:gd name="connsiteX12" fmla="*/ 44255 w 52530"/>
                <a:gd name="connsiteY12" fmla="*/ 67816 h 290484"/>
                <a:gd name="connsiteX13" fmla="*/ 49846 w 52530"/>
                <a:gd name="connsiteY13" fmla="*/ 81982 h 290484"/>
                <a:gd name="connsiteX14" fmla="*/ 44341 w 52530"/>
                <a:gd name="connsiteY14" fmla="*/ 97406 h 290484"/>
                <a:gd name="connsiteX15" fmla="*/ 51049 w 52530"/>
                <a:gd name="connsiteY15" fmla="*/ 110904 h 290484"/>
                <a:gd name="connsiteX16" fmla="*/ 44821 w 52530"/>
                <a:gd name="connsiteY16" fmla="*/ 125956 h 290484"/>
                <a:gd name="connsiteX17" fmla="*/ 52526 w 52530"/>
                <a:gd name="connsiteY17" fmla="*/ 139921 h 290484"/>
                <a:gd name="connsiteX18" fmla="*/ 46024 w 52530"/>
                <a:gd name="connsiteY18" fmla="*/ 154877 h 290484"/>
                <a:gd name="connsiteX19" fmla="*/ 51773 w 52530"/>
                <a:gd name="connsiteY19" fmla="*/ 168786 h 290484"/>
                <a:gd name="connsiteX20" fmla="*/ 44717 w 52530"/>
                <a:gd name="connsiteY20" fmla="*/ 182385 h 290484"/>
                <a:gd name="connsiteX21" fmla="*/ 51990 w 52530"/>
                <a:gd name="connsiteY21" fmla="*/ 196512 h 290484"/>
                <a:gd name="connsiteX22" fmla="*/ 45586 w 52530"/>
                <a:gd name="connsiteY22" fmla="*/ 208058 h 290484"/>
                <a:gd name="connsiteX23" fmla="*/ 51083 w 52530"/>
                <a:gd name="connsiteY23" fmla="*/ 224673 h 290484"/>
                <a:gd name="connsiteX24" fmla="*/ 43129 w 52530"/>
                <a:gd name="connsiteY24" fmla="*/ 240376 h 290484"/>
                <a:gd name="connsiteX25" fmla="*/ 50403 w 52530"/>
                <a:gd name="connsiteY25" fmla="*/ 254504 h 290484"/>
                <a:gd name="connsiteX26" fmla="*/ 44089 w 52530"/>
                <a:gd name="connsiteY26" fmla="*/ 270779 h 290484"/>
                <a:gd name="connsiteX27" fmla="*/ 48910 w 52530"/>
                <a:gd name="connsiteY27" fmla="*/ 290484 h 290484"/>
                <a:gd name="connsiteX28" fmla="*/ 3191 w 52530"/>
                <a:gd name="connsiteY28" fmla="*/ 290484 h 290484"/>
                <a:gd name="connsiteX29" fmla="*/ 9098 w 52530"/>
                <a:gd name="connsiteY29" fmla="*/ 267218 h 290484"/>
                <a:gd name="connsiteX30" fmla="*/ 959 w 52530"/>
                <a:gd name="connsiteY30" fmla="*/ 250358 h 290484"/>
                <a:gd name="connsiteX31" fmla="*/ 8061 w 52530"/>
                <a:gd name="connsiteY31" fmla="*/ 233614 h 290484"/>
                <a:gd name="connsiteX32" fmla="*/ 1 w 52530"/>
                <a:gd name="connsiteY32" fmla="*/ 215615 h 290484"/>
                <a:gd name="connsiteX33" fmla="*/ 8326 w 52530"/>
                <a:gd name="connsiteY33" fmla="*/ 204033 h 290484"/>
                <a:gd name="connsiteX34" fmla="*/ 1916 w 52530"/>
                <a:gd name="connsiteY34" fmla="*/ 186057 h 290484"/>
                <a:gd name="connsiteX35" fmla="*/ 8883 w 52530"/>
                <a:gd name="connsiteY35" fmla="*/ 173455 h 290484"/>
                <a:gd name="connsiteX36" fmla="*/ 2117 w 52530"/>
                <a:gd name="connsiteY36" fmla="*/ 156059 h 290484"/>
                <a:gd name="connsiteX37" fmla="*/ 10775 w 52530"/>
                <a:gd name="connsiteY37" fmla="*/ 140289 h 290484"/>
                <a:gd name="connsiteX38" fmla="*/ 2834 w 52530"/>
                <a:gd name="connsiteY38" fmla="*/ 123188 h 290484"/>
                <a:gd name="connsiteX39" fmla="*/ 10685 w 52530"/>
                <a:gd name="connsiteY39" fmla="*/ 109956 h 290484"/>
                <a:gd name="connsiteX40" fmla="*/ 3668 w 52530"/>
                <a:gd name="connsiteY40" fmla="*/ 94227 h 290484"/>
                <a:gd name="connsiteX0" fmla="*/ 3668 w 52530"/>
                <a:gd name="connsiteY0" fmla="*/ 94177 h 290434"/>
                <a:gd name="connsiteX1" fmla="*/ 11707 w 52530"/>
                <a:gd name="connsiteY1" fmla="*/ 80195 h 290434"/>
                <a:gd name="connsiteX2" fmla="*/ 5924 w 52530"/>
                <a:gd name="connsiteY2" fmla="*/ 65257 h 290434"/>
                <a:gd name="connsiteX3" fmla="*/ 14176 w 52530"/>
                <a:gd name="connsiteY3" fmla="*/ 53808 h 290434"/>
                <a:gd name="connsiteX4" fmla="*/ 9515 w 52530"/>
                <a:gd name="connsiteY4" fmla="*/ 37852 h 290434"/>
                <a:gd name="connsiteX5" fmla="*/ 17033 w 52530"/>
                <a:gd name="connsiteY5" fmla="*/ 26382 h 290434"/>
                <a:gd name="connsiteX6" fmla="*/ 15254 w 52530"/>
                <a:gd name="connsiteY6" fmla="*/ 14251 h 290434"/>
                <a:gd name="connsiteX7" fmla="*/ 22927 w 52530"/>
                <a:gd name="connsiteY7" fmla="*/ 11 h 290434"/>
                <a:gd name="connsiteX8" fmla="*/ 42084 w 52530"/>
                <a:gd name="connsiteY8" fmla="*/ 16582 h 290434"/>
                <a:gd name="connsiteX9" fmla="*/ 47962 w 52530"/>
                <a:gd name="connsiteY9" fmla="*/ 28656 h 290434"/>
                <a:gd name="connsiteX10" fmla="*/ 43817 w 52530"/>
                <a:gd name="connsiteY10" fmla="*/ 41930 h 290434"/>
                <a:gd name="connsiteX11" fmla="*/ 48340 w 52530"/>
                <a:gd name="connsiteY11" fmla="*/ 51339 h 290434"/>
                <a:gd name="connsiteX12" fmla="*/ 44255 w 52530"/>
                <a:gd name="connsiteY12" fmla="*/ 67766 h 290434"/>
                <a:gd name="connsiteX13" fmla="*/ 49846 w 52530"/>
                <a:gd name="connsiteY13" fmla="*/ 81932 h 290434"/>
                <a:gd name="connsiteX14" fmla="*/ 44341 w 52530"/>
                <a:gd name="connsiteY14" fmla="*/ 97356 h 290434"/>
                <a:gd name="connsiteX15" fmla="*/ 51049 w 52530"/>
                <a:gd name="connsiteY15" fmla="*/ 110854 h 290434"/>
                <a:gd name="connsiteX16" fmla="*/ 44821 w 52530"/>
                <a:gd name="connsiteY16" fmla="*/ 125906 h 290434"/>
                <a:gd name="connsiteX17" fmla="*/ 52526 w 52530"/>
                <a:gd name="connsiteY17" fmla="*/ 139871 h 290434"/>
                <a:gd name="connsiteX18" fmla="*/ 46024 w 52530"/>
                <a:gd name="connsiteY18" fmla="*/ 154827 h 290434"/>
                <a:gd name="connsiteX19" fmla="*/ 51773 w 52530"/>
                <a:gd name="connsiteY19" fmla="*/ 168736 h 290434"/>
                <a:gd name="connsiteX20" fmla="*/ 44717 w 52530"/>
                <a:gd name="connsiteY20" fmla="*/ 182335 h 290434"/>
                <a:gd name="connsiteX21" fmla="*/ 51990 w 52530"/>
                <a:gd name="connsiteY21" fmla="*/ 196462 h 290434"/>
                <a:gd name="connsiteX22" fmla="*/ 45586 w 52530"/>
                <a:gd name="connsiteY22" fmla="*/ 208008 h 290434"/>
                <a:gd name="connsiteX23" fmla="*/ 51083 w 52530"/>
                <a:gd name="connsiteY23" fmla="*/ 224623 h 290434"/>
                <a:gd name="connsiteX24" fmla="*/ 43129 w 52530"/>
                <a:gd name="connsiteY24" fmla="*/ 240326 h 290434"/>
                <a:gd name="connsiteX25" fmla="*/ 50403 w 52530"/>
                <a:gd name="connsiteY25" fmla="*/ 254454 h 290434"/>
                <a:gd name="connsiteX26" fmla="*/ 44089 w 52530"/>
                <a:gd name="connsiteY26" fmla="*/ 270729 h 290434"/>
                <a:gd name="connsiteX27" fmla="*/ 48910 w 52530"/>
                <a:gd name="connsiteY27" fmla="*/ 290434 h 290434"/>
                <a:gd name="connsiteX28" fmla="*/ 3191 w 52530"/>
                <a:gd name="connsiteY28" fmla="*/ 290434 h 290434"/>
                <a:gd name="connsiteX29" fmla="*/ 9098 w 52530"/>
                <a:gd name="connsiteY29" fmla="*/ 267168 h 290434"/>
                <a:gd name="connsiteX30" fmla="*/ 959 w 52530"/>
                <a:gd name="connsiteY30" fmla="*/ 250308 h 290434"/>
                <a:gd name="connsiteX31" fmla="*/ 8061 w 52530"/>
                <a:gd name="connsiteY31" fmla="*/ 233564 h 290434"/>
                <a:gd name="connsiteX32" fmla="*/ 1 w 52530"/>
                <a:gd name="connsiteY32" fmla="*/ 215565 h 290434"/>
                <a:gd name="connsiteX33" fmla="*/ 8326 w 52530"/>
                <a:gd name="connsiteY33" fmla="*/ 203983 h 290434"/>
                <a:gd name="connsiteX34" fmla="*/ 1916 w 52530"/>
                <a:gd name="connsiteY34" fmla="*/ 186007 h 290434"/>
                <a:gd name="connsiteX35" fmla="*/ 8883 w 52530"/>
                <a:gd name="connsiteY35" fmla="*/ 173405 h 290434"/>
                <a:gd name="connsiteX36" fmla="*/ 2117 w 52530"/>
                <a:gd name="connsiteY36" fmla="*/ 156009 h 290434"/>
                <a:gd name="connsiteX37" fmla="*/ 10775 w 52530"/>
                <a:gd name="connsiteY37" fmla="*/ 140239 h 290434"/>
                <a:gd name="connsiteX38" fmla="*/ 2834 w 52530"/>
                <a:gd name="connsiteY38" fmla="*/ 123138 h 290434"/>
                <a:gd name="connsiteX39" fmla="*/ 10685 w 52530"/>
                <a:gd name="connsiteY39" fmla="*/ 109906 h 290434"/>
                <a:gd name="connsiteX40" fmla="*/ 3668 w 52530"/>
                <a:gd name="connsiteY40" fmla="*/ 94177 h 290434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461 h 291718"/>
                <a:gd name="connsiteX1" fmla="*/ 11707 w 52530"/>
                <a:gd name="connsiteY1" fmla="*/ 81479 h 291718"/>
                <a:gd name="connsiteX2" fmla="*/ 5924 w 52530"/>
                <a:gd name="connsiteY2" fmla="*/ 66541 h 291718"/>
                <a:gd name="connsiteX3" fmla="*/ 14176 w 52530"/>
                <a:gd name="connsiteY3" fmla="*/ 55092 h 291718"/>
                <a:gd name="connsiteX4" fmla="*/ 9515 w 52530"/>
                <a:gd name="connsiteY4" fmla="*/ 39136 h 291718"/>
                <a:gd name="connsiteX5" fmla="*/ 17033 w 52530"/>
                <a:gd name="connsiteY5" fmla="*/ 27666 h 291718"/>
                <a:gd name="connsiteX6" fmla="*/ 15254 w 52530"/>
                <a:gd name="connsiteY6" fmla="*/ 15535 h 291718"/>
                <a:gd name="connsiteX7" fmla="*/ 22927 w 52530"/>
                <a:gd name="connsiteY7" fmla="*/ 1295 h 291718"/>
                <a:gd name="connsiteX8" fmla="*/ 45610 w 52530"/>
                <a:gd name="connsiteY8" fmla="*/ 3437 h 291718"/>
                <a:gd name="connsiteX9" fmla="*/ 42084 w 52530"/>
                <a:gd name="connsiteY9" fmla="*/ 17866 h 291718"/>
                <a:gd name="connsiteX10" fmla="*/ 47962 w 52530"/>
                <a:gd name="connsiteY10" fmla="*/ 29940 h 291718"/>
                <a:gd name="connsiteX11" fmla="*/ 43817 w 52530"/>
                <a:gd name="connsiteY11" fmla="*/ 43214 h 291718"/>
                <a:gd name="connsiteX12" fmla="*/ 48340 w 52530"/>
                <a:gd name="connsiteY12" fmla="*/ 52623 h 291718"/>
                <a:gd name="connsiteX13" fmla="*/ 44255 w 52530"/>
                <a:gd name="connsiteY13" fmla="*/ 69050 h 291718"/>
                <a:gd name="connsiteX14" fmla="*/ 49846 w 52530"/>
                <a:gd name="connsiteY14" fmla="*/ 83216 h 291718"/>
                <a:gd name="connsiteX15" fmla="*/ 44341 w 52530"/>
                <a:gd name="connsiteY15" fmla="*/ 98640 h 291718"/>
                <a:gd name="connsiteX16" fmla="*/ 51049 w 52530"/>
                <a:gd name="connsiteY16" fmla="*/ 112138 h 291718"/>
                <a:gd name="connsiteX17" fmla="*/ 44821 w 52530"/>
                <a:gd name="connsiteY17" fmla="*/ 127190 h 291718"/>
                <a:gd name="connsiteX18" fmla="*/ 52526 w 52530"/>
                <a:gd name="connsiteY18" fmla="*/ 141155 h 291718"/>
                <a:gd name="connsiteX19" fmla="*/ 46024 w 52530"/>
                <a:gd name="connsiteY19" fmla="*/ 156111 h 291718"/>
                <a:gd name="connsiteX20" fmla="*/ 51773 w 52530"/>
                <a:gd name="connsiteY20" fmla="*/ 170020 h 291718"/>
                <a:gd name="connsiteX21" fmla="*/ 44717 w 52530"/>
                <a:gd name="connsiteY21" fmla="*/ 183619 h 291718"/>
                <a:gd name="connsiteX22" fmla="*/ 51990 w 52530"/>
                <a:gd name="connsiteY22" fmla="*/ 197746 h 291718"/>
                <a:gd name="connsiteX23" fmla="*/ 45586 w 52530"/>
                <a:gd name="connsiteY23" fmla="*/ 209292 h 291718"/>
                <a:gd name="connsiteX24" fmla="*/ 51083 w 52530"/>
                <a:gd name="connsiteY24" fmla="*/ 225907 h 291718"/>
                <a:gd name="connsiteX25" fmla="*/ 43129 w 52530"/>
                <a:gd name="connsiteY25" fmla="*/ 241610 h 291718"/>
                <a:gd name="connsiteX26" fmla="*/ 50403 w 52530"/>
                <a:gd name="connsiteY26" fmla="*/ 255738 h 291718"/>
                <a:gd name="connsiteX27" fmla="*/ 44089 w 52530"/>
                <a:gd name="connsiteY27" fmla="*/ 272013 h 291718"/>
                <a:gd name="connsiteX28" fmla="*/ 48910 w 52530"/>
                <a:gd name="connsiteY28" fmla="*/ 291718 h 291718"/>
                <a:gd name="connsiteX29" fmla="*/ 3191 w 52530"/>
                <a:gd name="connsiteY29" fmla="*/ 291718 h 291718"/>
                <a:gd name="connsiteX30" fmla="*/ 9098 w 52530"/>
                <a:gd name="connsiteY30" fmla="*/ 268452 h 291718"/>
                <a:gd name="connsiteX31" fmla="*/ 959 w 52530"/>
                <a:gd name="connsiteY31" fmla="*/ 251592 h 291718"/>
                <a:gd name="connsiteX32" fmla="*/ 8061 w 52530"/>
                <a:gd name="connsiteY32" fmla="*/ 234848 h 291718"/>
                <a:gd name="connsiteX33" fmla="*/ 1 w 52530"/>
                <a:gd name="connsiteY33" fmla="*/ 216849 h 291718"/>
                <a:gd name="connsiteX34" fmla="*/ 8326 w 52530"/>
                <a:gd name="connsiteY34" fmla="*/ 205267 h 291718"/>
                <a:gd name="connsiteX35" fmla="*/ 1916 w 52530"/>
                <a:gd name="connsiteY35" fmla="*/ 187291 h 291718"/>
                <a:gd name="connsiteX36" fmla="*/ 8883 w 52530"/>
                <a:gd name="connsiteY36" fmla="*/ 174689 h 291718"/>
                <a:gd name="connsiteX37" fmla="*/ 2117 w 52530"/>
                <a:gd name="connsiteY37" fmla="*/ 157293 h 291718"/>
                <a:gd name="connsiteX38" fmla="*/ 10775 w 52530"/>
                <a:gd name="connsiteY38" fmla="*/ 141523 h 291718"/>
                <a:gd name="connsiteX39" fmla="*/ 2834 w 52530"/>
                <a:gd name="connsiteY39" fmla="*/ 124422 h 291718"/>
                <a:gd name="connsiteX40" fmla="*/ 10685 w 52530"/>
                <a:gd name="connsiteY40" fmla="*/ 111190 h 291718"/>
                <a:gd name="connsiteX41" fmla="*/ 3668 w 52530"/>
                <a:gd name="connsiteY41" fmla="*/ 95461 h 291718"/>
                <a:gd name="connsiteX0" fmla="*/ 3668 w 52530"/>
                <a:gd name="connsiteY0" fmla="*/ 94919 h 291176"/>
                <a:gd name="connsiteX1" fmla="*/ 11707 w 52530"/>
                <a:gd name="connsiteY1" fmla="*/ 80937 h 291176"/>
                <a:gd name="connsiteX2" fmla="*/ 5924 w 52530"/>
                <a:gd name="connsiteY2" fmla="*/ 65999 h 291176"/>
                <a:gd name="connsiteX3" fmla="*/ 14176 w 52530"/>
                <a:gd name="connsiteY3" fmla="*/ 54550 h 291176"/>
                <a:gd name="connsiteX4" fmla="*/ 9515 w 52530"/>
                <a:gd name="connsiteY4" fmla="*/ 38594 h 291176"/>
                <a:gd name="connsiteX5" fmla="*/ 17033 w 52530"/>
                <a:gd name="connsiteY5" fmla="*/ 27124 h 291176"/>
                <a:gd name="connsiteX6" fmla="*/ 15254 w 52530"/>
                <a:gd name="connsiteY6" fmla="*/ 14993 h 291176"/>
                <a:gd name="connsiteX7" fmla="*/ 22927 w 52530"/>
                <a:gd name="connsiteY7" fmla="*/ 753 h 291176"/>
                <a:gd name="connsiteX8" fmla="*/ 44662 w 52530"/>
                <a:gd name="connsiteY8" fmla="*/ 4443 h 291176"/>
                <a:gd name="connsiteX9" fmla="*/ 42084 w 52530"/>
                <a:gd name="connsiteY9" fmla="*/ 17324 h 291176"/>
                <a:gd name="connsiteX10" fmla="*/ 47962 w 52530"/>
                <a:gd name="connsiteY10" fmla="*/ 29398 h 291176"/>
                <a:gd name="connsiteX11" fmla="*/ 43817 w 52530"/>
                <a:gd name="connsiteY11" fmla="*/ 42672 h 291176"/>
                <a:gd name="connsiteX12" fmla="*/ 48340 w 52530"/>
                <a:gd name="connsiteY12" fmla="*/ 52081 h 291176"/>
                <a:gd name="connsiteX13" fmla="*/ 44255 w 52530"/>
                <a:gd name="connsiteY13" fmla="*/ 68508 h 291176"/>
                <a:gd name="connsiteX14" fmla="*/ 49846 w 52530"/>
                <a:gd name="connsiteY14" fmla="*/ 82674 h 291176"/>
                <a:gd name="connsiteX15" fmla="*/ 44341 w 52530"/>
                <a:gd name="connsiteY15" fmla="*/ 98098 h 291176"/>
                <a:gd name="connsiteX16" fmla="*/ 51049 w 52530"/>
                <a:gd name="connsiteY16" fmla="*/ 111596 h 291176"/>
                <a:gd name="connsiteX17" fmla="*/ 44821 w 52530"/>
                <a:gd name="connsiteY17" fmla="*/ 126648 h 291176"/>
                <a:gd name="connsiteX18" fmla="*/ 52526 w 52530"/>
                <a:gd name="connsiteY18" fmla="*/ 140613 h 291176"/>
                <a:gd name="connsiteX19" fmla="*/ 46024 w 52530"/>
                <a:gd name="connsiteY19" fmla="*/ 155569 h 291176"/>
                <a:gd name="connsiteX20" fmla="*/ 51773 w 52530"/>
                <a:gd name="connsiteY20" fmla="*/ 169478 h 291176"/>
                <a:gd name="connsiteX21" fmla="*/ 44717 w 52530"/>
                <a:gd name="connsiteY21" fmla="*/ 183077 h 291176"/>
                <a:gd name="connsiteX22" fmla="*/ 51990 w 52530"/>
                <a:gd name="connsiteY22" fmla="*/ 197204 h 291176"/>
                <a:gd name="connsiteX23" fmla="*/ 45586 w 52530"/>
                <a:gd name="connsiteY23" fmla="*/ 208750 h 291176"/>
                <a:gd name="connsiteX24" fmla="*/ 51083 w 52530"/>
                <a:gd name="connsiteY24" fmla="*/ 225365 h 291176"/>
                <a:gd name="connsiteX25" fmla="*/ 43129 w 52530"/>
                <a:gd name="connsiteY25" fmla="*/ 241068 h 291176"/>
                <a:gd name="connsiteX26" fmla="*/ 50403 w 52530"/>
                <a:gd name="connsiteY26" fmla="*/ 255196 h 291176"/>
                <a:gd name="connsiteX27" fmla="*/ 44089 w 52530"/>
                <a:gd name="connsiteY27" fmla="*/ 271471 h 291176"/>
                <a:gd name="connsiteX28" fmla="*/ 48910 w 52530"/>
                <a:gd name="connsiteY28" fmla="*/ 291176 h 291176"/>
                <a:gd name="connsiteX29" fmla="*/ 3191 w 52530"/>
                <a:gd name="connsiteY29" fmla="*/ 291176 h 291176"/>
                <a:gd name="connsiteX30" fmla="*/ 9098 w 52530"/>
                <a:gd name="connsiteY30" fmla="*/ 267910 h 291176"/>
                <a:gd name="connsiteX31" fmla="*/ 959 w 52530"/>
                <a:gd name="connsiteY31" fmla="*/ 251050 h 291176"/>
                <a:gd name="connsiteX32" fmla="*/ 8061 w 52530"/>
                <a:gd name="connsiteY32" fmla="*/ 234306 h 291176"/>
                <a:gd name="connsiteX33" fmla="*/ 1 w 52530"/>
                <a:gd name="connsiteY33" fmla="*/ 216307 h 291176"/>
                <a:gd name="connsiteX34" fmla="*/ 8326 w 52530"/>
                <a:gd name="connsiteY34" fmla="*/ 204725 h 291176"/>
                <a:gd name="connsiteX35" fmla="*/ 1916 w 52530"/>
                <a:gd name="connsiteY35" fmla="*/ 186749 h 291176"/>
                <a:gd name="connsiteX36" fmla="*/ 8883 w 52530"/>
                <a:gd name="connsiteY36" fmla="*/ 174147 h 291176"/>
                <a:gd name="connsiteX37" fmla="*/ 2117 w 52530"/>
                <a:gd name="connsiteY37" fmla="*/ 156751 h 291176"/>
                <a:gd name="connsiteX38" fmla="*/ 10775 w 52530"/>
                <a:gd name="connsiteY38" fmla="*/ 140981 h 291176"/>
                <a:gd name="connsiteX39" fmla="*/ 2834 w 52530"/>
                <a:gd name="connsiteY39" fmla="*/ 123880 h 291176"/>
                <a:gd name="connsiteX40" fmla="*/ 10685 w 52530"/>
                <a:gd name="connsiteY40" fmla="*/ 110648 h 291176"/>
                <a:gd name="connsiteX41" fmla="*/ 3668 w 52530"/>
                <a:gd name="connsiteY41" fmla="*/ 94919 h 291176"/>
                <a:gd name="connsiteX0" fmla="*/ 3668 w 52530"/>
                <a:gd name="connsiteY0" fmla="*/ 94775 h 291032"/>
                <a:gd name="connsiteX1" fmla="*/ 11707 w 52530"/>
                <a:gd name="connsiteY1" fmla="*/ 80793 h 291032"/>
                <a:gd name="connsiteX2" fmla="*/ 5924 w 52530"/>
                <a:gd name="connsiteY2" fmla="*/ 65855 h 291032"/>
                <a:gd name="connsiteX3" fmla="*/ 14176 w 52530"/>
                <a:gd name="connsiteY3" fmla="*/ 54406 h 291032"/>
                <a:gd name="connsiteX4" fmla="*/ 9515 w 52530"/>
                <a:gd name="connsiteY4" fmla="*/ 38450 h 291032"/>
                <a:gd name="connsiteX5" fmla="*/ 17033 w 52530"/>
                <a:gd name="connsiteY5" fmla="*/ 26980 h 291032"/>
                <a:gd name="connsiteX6" fmla="*/ 15254 w 52530"/>
                <a:gd name="connsiteY6" fmla="*/ 14849 h 291032"/>
                <a:gd name="connsiteX7" fmla="*/ 22927 w 52530"/>
                <a:gd name="connsiteY7" fmla="*/ 609 h 291032"/>
                <a:gd name="connsiteX8" fmla="*/ 44662 w 52530"/>
                <a:gd name="connsiteY8" fmla="*/ 4299 h 291032"/>
                <a:gd name="connsiteX9" fmla="*/ 43323 w 52530"/>
                <a:gd name="connsiteY9" fmla="*/ 19492 h 291032"/>
                <a:gd name="connsiteX10" fmla="*/ 47962 w 52530"/>
                <a:gd name="connsiteY10" fmla="*/ 29254 h 291032"/>
                <a:gd name="connsiteX11" fmla="*/ 43817 w 52530"/>
                <a:gd name="connsiteY11" fmla="*/ 42528 h 291032"/>
                <a:gd name="connsiteX12" fmla="*/ 48340 w 52530"/>
                <a:gd name="connsiteY12" fmla="*/ 51937 h 291032"/>
                <a:gd name="connsiteX13" fmla="*/ 44255 w 52530"/>
                <a:gd name="connsiteY13" fmla="*/ 68364 h 291032"/>
                <a:gd name="connsiteX14" fmla="*/ 49846 w 52530"/>
                <a:gd name="connsiteY14" fmla="*/ 82530 h 291032"/>
                <a:gd name="connsiteX15" fmla="*/ 44341 w 52530"/>
                <a:gd name="connsiteY15" fmla="*/ 97954 h 291032"/>
                <a:gd name="connsiteX16" fmla="*/ 51049 w 52530"/>
                <a:gd name="connsiteY16" fmla="*/ 111452 h 291032"/>
                <a:gd name="connsiteX17" fmla="*/ 44821 w 52530"/>
                <a:gd name="connsiteY17" fmla="*/ 126504 h 291032"/>
                <a:gd name="connsiteX18" fmla="*/ 52526 w 52530"/>
                <a:gd name="connsiteY18" fmla="*/ 140469 h 291032"/>
                <a:gd name="connsiteX19" fmla="*/ 46024 w 52530"/>
                <a:gd name="connsiteY19" fmla="*/ 155425 h 291032"/>
                <a:gd name="connsiteX20" fmla="*/ 51773 w 52530"/>
                <a:gd name="connsiteY20" fmla="*/ 169334 h 291032"/>
                <a:gd name="connsiteX21" fmla="*/ 44717 w 52530"/>
                <a:gd name="connsiteY21" fmla="*/ 182933 h 291032"/>
                <a:gd name="connsiteX22" fmla="*/ 51990 w 52530"/>
                <a:gd name="connsiteY22" fmla="*/ 197060 h 291032"/>
                <a:gd name="connsiteX23" fmla="*/ 45586 w 52530"/>
                <a:gd name="connsiteY23" fmla="*/ 208606 h 291032"/>
                <a:gd name="connsiteX24" fmla="*/ 51083 w 52530"/>
                <a:gd name="connsiteY24" fmla="*/ 225221 h 291032"/>
                <a:gd name="connsiteX25" fmla="*/ 43129 w 52530"/>
                <a:gd name="connsiteY25" fmla="*/ 240924 h 291032"/>
                <a:gd name="connsiteX26" fmla="*/ 50403 w 52530"/>
                <a:gd name="connsiteY26" fmla="*/ 255052 h 291032"/>
                <a:gd name="connsiteX27" fmla="*/ 44089 w 52530"/>
                <a:gd name="connsiteY27" fmla="*/ 271327 h 291032"/>
                <a:gd name="connsiteX28" fmla="*/ 48910 w 52530"/>
                <a:gd name="connsiteY28" fmla="*/ 291032 h 291032"/>
                <a:gd name="connsiteX29" fmla="*/ 3191 w 52530"/>
                <a:gd name="connsiteY29" fmla="*/ 291032 h 291032"/>
                <a:gd name="connsiteX30" fmla="*/ 9098 w 52530"/>
                <a:gd name="connsiteY30" fmla="*/ 267766 h 291032"/>
                <a:gd name="connsiteX31" fmla="*/ 959 w 52530"/>
                <a:gd name="connsiteY31" fmla="*/ 250906 h 291032"/>
                <a:gd name="connsiteX32" fmla="*/ 8061 w 52530"/>
                <a:gd name="connsiteY32" fmla="*/ 234162 h 291032"/>
                <a:gd name="connsiteX33" fmla="*/ 1 w 52530"/>
                <a:gd name="connsiteY33" fmla="*/ 216163 h 291032"/>
                <a:gd name="connsiteX34" fmla="*/ 8326 w 52530"/>
                <a:gd name="connsiteY34" fmla="*/ 204581 h 291032"/>
                <a:gd name="connsiteX35" fmla="*/ 1916 w 52530"/>
                <a:gd name="connsiteY35" fmla="*/ 186605 h 291032"/>
                <a:gd name="connsiteX36" fmla="*/ 8883 w 52530"/>
                <a:gd name="connsiteY36" fmla="*/ 174003 h 291032"/>
                <a:gd name="connsiteX37" fmla="*/ 2117 w 52530"/>
                <a:gd name="connsiteY37" fmla="*/ 156607 h 291032"/>
                <a:gd name="connsiteX38" fmla="*/ 10775 w 52530"/>
                <a:gd name="connsiteY38" fmla="*/ 140837 h 291032"/>
                <a:gd name="connsiteX39" fmla="*/ 2834 w 52530"/>
                <a:gd name="connsiteY39" fmla="*/ 123736 h 291032"/>
                <a:gd name="connsiteX40" fmla="*/ 10685 w 52530"/>
                <a:gd name="connsiteY40" fmla="*/ 110504 h 291032"/>
                <a:gd name="connsiteX41" fmla="*/ 3668 w 52530"/>
                <a:gd name="connsiteY41" fmla="*/ 94775 h 291032"/>
                <a:gd name="connsiteX0" fmla="*/ 3668 w 52530"/>
                <a:gd name="connsiteY0" fmla="*/ 95485 h 291742"/>
                <a:gd name="connsiteX1" fmla="*/ 11707 w 52530"/>
                <a:gd name="connsiteY1" fmla="*/ 81503 h 291742"/>
                <a:gd name="connsiteX2" fmla="*/ 5924 w 52530"/>
                <a:gd name="connsiteY2" fmla="*/ 66565 h 291742"/>
                <a:gd name="connsiteX3" fmla="*/ 14176 w 52530"/>
                <a:gd name="connsiteY3" fmla="*/ 55116 h 291742"/>
                <a:gd name="connsiteX4" fmla="*/ 9515 w 52530"/>
                <a:gd name="connsiteY4" fmla="*/ 39160 h 291742"/>
                <a:gd name="connsiteX5" fmla="*/ 17033 w 52530"/>
                <a:gd name="connsiteY5" fmla="*/ 27690 h 291742"/>
                <a:gd name="connsiteX6" fmla="*/ 15254 w 52530"/>
                <a:gd name="connsiteY6" fmla="*/ 15559 h 291742"/>
                <a:gd name="connsiteX7" fmla="*/ 22927 w 52530"/>
                <a:gd name="connsiteY7" fmla="*/ 1319 h 291742"/>
                <a:gd name="connsiteX8" fmla="*/ 42719 w 52530"/>
                <a:gd name="connsiteY8" fmla="*/ 2765 h 291742"/>
                <a:gd name="connsiteX9" fmla="*/ 43323 w 52530"/>
                <a:gd name="connsiteY9" fmla="*/ 20202 h 291742"/>
                <a:gd name="connsiteX10" fmla="*/ 47962 w 52530"/>
                <a:gd name="connsiteY10" fmla="*/ 29964 h 291742"/>
                <a:gd name="connsiteX11" fmla="*/ 43817 w 52530"/>
                <a:gd name="connsiteY11" fmla="*/ 43238 h 291742"/>
                <a:gd name="connsiteX12" fmla="*/ 48340 w 52530"/>
                <a:gd name="connsiteY12" fmla="*/ 52647 h 291742"/>
                <a:gd name="connsiteX13" fmla="*/ 44255 w 52530"/>
                <a:gd name="connsiteY13" fmla="*/ 69074 h 291742"/>
                <a:gd name="connsiteX14" fmla="*/ 49846 w 52530"/>
                <a:gd name="connsiteY14" fmla="*/ 83240 h 291742"/>
                <a:gd name="connsiteX15" fmla="*/ 44341 w 52530"/>
                <a:gd name="connsiteY15" fmla="*/ 98664 h 291742"/>
                <a:gd name="connsiteX16" fmla="*/ 51049 w 52530"/>
                <a:gd name="connsiteY16" fmla="*/ 112162 h 291742"/>
                <a:gd name="connsiteX17" fmla="*/ 44821 w 52530"/>
                <a:gd name="connsiteY17" fmla="*/ 127214 h 291742"/>
                <a:gd name="connsiteX18" fmla="*/ 52526 w 52530"/>
                <a:gd name="connsiteY18" fmla="*/ 141179 h 291742"/>
                <a:gd name="connsiteX19" fmla="*/ 46024 w 52530"/>
                <a:gd name="connsiteY19" fmla="*/ 156135 h 291742"/>
                <a:gd name="connsiteX20" fmla="*/ 51773 w 52530"/>
                <a:gd name="connsiteY20" fmla="*/ 170044 h 291742"/>
                <a:gd name="connsiteX21" fmla="*/ 44717 w 52530"/>
                <a:gd name="connsiteY21" fmla="*/ 183643 h 291742"/>
                <a:gd name="connsiteX22" fmla="*/ 51990 w 52530"/>
                <a:gd name="connsiteY22" fmla="*/ 197770 h 291742"/>
                <a:gd name="connsiteX23" fmla="*/ 45586 w 52530"/>
                <a:gd name="connsiteY23" fmla="*/ 209316 h 291742"/>
                <a:gd name="connsiteX24" fmla="*/ 51083 w 52530"/>
                <a:gd name="connsiteY24" fmla="*/ 225931 h 291742"/>
                <a:gd name="connsiteX25" fmla="*/ 43129 w 52530"/>
                <a:gd name="connsiteY25" fmla="*/ 241634 h 291742"/>
                <a:gd name="connsiteX26" fmla="*/ 50403 w 52530"/>
                <a:gd name="connsiteY26" fmla="*/ 255762 h 291742"/>
                <a:gd name="connsiteX27" fmla="*/ 44089 w 52530"/>
                <a:gd name="connsiteY27" fmla="*/ 272037 h 291742"/>
                <a:gd name="connsiteX28" fmla="*/ 48910 w 52530"/>
                <a:gd name="connsiteY28" fmla="*/ 291742 h 291742"/>
                <a:gd name="connsiteX29" fmla="*/ 3191 w 52530"/>
                <a:gd name="connsiteY29" fmla="*/ 291742 h 291742"/>
                <a:gd name="connsiteX30" fmla="*/ 9098 w 52530"/>
                <a:gd name="connsiteY30" fmla="*/ 268476 h 291742"/>
                <a:gd name="connsiteX31" fmla="*/ 959 w 52530"/>
                <a:gd name="connsiteY31" fmla="*/ 251616 h 291742"/>
                <a:gd name="connsiteX32" fmla="*/ 8061 w 52530"/>
                <a:gd name="connsiteY32" fmla="*/ 234872 h 291742"/>
                <a:gd name="connsiteX33" fmla="*/ 1 w 52530"/>
                <a:gd name="connsiteY33" fmla="*/ 216873 h 291742"/>
                <a:gd name="connsiteX34" fmla="*/ 8326 w 52530"/>
                <a:gd name="connsiteY34" fmla="*/ 205291 h 291742"/>
                <a:gd name="connsiteX35" fmla="*/ 1916 w 52530"/>
                <a:gd name="connsiteY35" fmla="*/ 187315 h 291742"/>
                <a:gd name="connsiteX36" fmla="*/ 8883 w 52530"/>
                <a:gd name="connsiteY36" fmla="*/ 174713 h 291742"/>
                <a:gd name="connsiteX37" fmla="*/ 2117 w 52530"/>
                <a:gd name="connsiteY37" fmla="*/ 157317 h 291742"/>
                <a:gd name="connsiteX38" fmla="*/ 10775 w 52530"/>
                <a:gd name="connsiteY38" fmla="*/ 141547 h 291742"/>
                <a:gd name="connsiteX39" fmla="*/ 2834 w 52530"/>
                <a:gd name="connsiteY39" fmla="*/ 124446 h 291742"/>
                <a:gd name="connsiteX40" fmla="*/ 10685 w 52530"/>
                <a:gd name="connsiteY40" fmla="*/ 111214 h 291742"/>
                <a:gd name="connsiteX41" fmla="*/ 3668 w 52530"/>
                <a:gd name="connsiteY41" fmla="*/ 95485 h 291742"/>
                <a:gd name="connsiteX0" fmla="*/ 3668 w 52530"/>
                <a:gd name="connsiteY0" fmla="*/ 114710 h 310967"/>
                <a:gd name="connsiteX1" fmla="*/ 11707 w 52530"/>
                <a:gd name="connsiteY1" fmla="*/ 100728 h 310967"/>
                <a:gd name="connsiteX2" fmla="*/ 5924 w 52530"/>
                <a:gd name="connsiteY2" fmla="*/ 85790 h 310967"/>
                <a:gd name="connsiteX3" fmla="*/ 14176 w 52530"/>
                <a:gd name="connsiteY3" fmla="*/ 74341 h 310967"/>
                <a:gd name="connsiteX4" fmla="*/ 9515 w 52530"/>
                <a:gd name="connsiteY4" fmla="*/ 58385 h 310967"/>
                <a:gd name="connsiteX5" fmla="*/ 17033 w 52530"/>
                <a:gd name="connsiteY5" fmla="*/ 46915 h 310967"/>
                <a:gd name="connsiteX6" fmla="*/ 15254 w 52530"/>
                <a:gd name="connsiteY6" fmla="*/ 34784 h 310967"/>
                <a:gd name="connsiteX7" fmla="*/ 22927 w 52530"/>
                <a:gd name="connsiteY7" fmla="*/ 20544 h 310967"/>
                <a:gd name="connsiteX8" fmla="*/ 29975 w 52530"/>
                <a:gd name="connsiteY8" fmla="*/ 2 h 310967"/>
                <a:gd name="connsiteX9" fmla="*/ 42719 w 52530"/>
                <a:gd name="connsiteY9" fmla="*/ 21990 h 310967"/>
                <a:gd name="connsiteX10" fmla="*/ 43323 w 52530"/>
                <a:gd name="connsiteY10" fmla="*/ 39427 h 310967"/>
                <a:gd name="connsiteX11" fmla="*/ 47962 w 52530"/>
                <a:gd name="connsiteY11" fmla="*/ 49189 h 310967"/>
                <a:gd name="connsiteX12" fmla="*/ 43817 w 52530"/>
                <a:gd name="connsiteY12" fmla="*/ 62463 h 310967"/>
                <a:gd name="connsiteX13" fmla="*/ 48340 w 52530"/>
                <a:gd name="connsiteY13" fmla="*/ 71872 h 310967"/>
                <a:gd name="connsiteX14" fmla="*/ 44255 w 52530"/>
                <a:gd name="connsiteY14" fmla="*/ 88299 h 310967"/>
                <a:gd name="connsiteX15" fmla="*/ 49846 w 52530"/>
                <a:gd name="connsiteY15" fmla="*/ 102465 h 310967"/>
                <a:gd name="connsiteX16" fmla="*/ 44341 w 52530"/>
                <a:gd name="connsiteY16" fmla="*/ 117889 h 310967"/>
                <a:gd name="connsiteX17" fmla="*/ 51049 w 52530"/>
                <a:gd name="connsiteY17" fmla="*/ 131387 h 310967"/>
                <a:gd name="connsiteX18" fmla="*/ 44821 w 52530"/>
                <a:gd name="connsiteY18" fmla="*/ 146439 h 310967"/>
                <a:gd name="connsiteX19" fmla="*/ 52526 w 52530"/>
                <a:gd name="connsiteY19" fmla="*/ 160404 h 310967"/>
                <a:gd name="connsiteX20" fmla="*/ 46024 w 52530"/>
                <a:gd name="connsiteY20" fmla="*/ 175360 h 310967"/>
                <a:gd name="connsiteX21" fmla="*/ 51773 w 52530"/>
                <a:gd name="connsiteY21" fmla="*/ 189269 h 310967"/>
                <a:gd name="connsiteX22" fmla="*/ 44717 w 52530"/>
                <a:gd name="connsiteY22" fmla="*/ 202868 h 310967"/>
                <a:gd name="connsiteX23" fmla="*/ 51990 w 52530"/>
                <a:gd name="connsiteY23" fmla="*/ 216995 h 310967"/>
                <a:gd name="connsiteX24" fmla="*/ 45586 w 52530"/>
                <a:gd name="connsiteY24" fmla="*/ 228541 h 310967"/>
                <a:gd name="connsiteX25" fmla="*/ 51083 w 52530"/>
                <a:gd name="connsiteY25" fmla="*/ 245156 h 310967"/>
                <a:gd name="connsiteX26" fmla="*/ 43129 w 52530"/>
                <a:gd name="connsiteY26" fmla="*/ 260859 h 310967"/>
                <a:gd name="connsiteX27" fmla="*/ 50403 w 52530"/>
                <a:gd name="connsiteY27" fmla="*/ 274987 h 310967"/>
                <a:gd name="connsiteX28" fmla="*/ 44089 w 52530"/>
                <a:gd name="connsiteY28" fmla="*/ 291262 h 310967"/>
                <a:gd name="connsiteX29" fmla="*/ 48910 w 52530"/>
                <a:gd name="connsiteY29" fmla="*/ 310967 h 310967"/>
                <a:gd name="connsiteX30" fmla="*/ 3191 w 52530"/>
                <a:gd name="connsiteY30" fmla="*/ 310967 h 310967"/>
                <a:gd name="connsiteX31" fmla="*/ 9098 w 52530"/>
                <a:gd name="connsiteY31" fmla="*/ 287701 h 310967"/>
                <a:gd name="connsiteX32" fmla="*/ 959 w 52530"/>
                <a:gd name="connsiteY32" fmla="*/ 270841 h 310967"/>
                <a:gd name="connsiteX33" fmla="*/ 8061 w 52530"/>
                <a:gd name="connsiteY33" fmla="*/ 254097 h 310967"/>
                <a:gd name="connsiteX34" fmla="*/ 1 w 52530"/>
                <a:gd name="connsiteY34" fmla="*/ 236098 h 310967"/>
                <a:gd name="connsiteX35" fmla="*/ 8326 w 52530"/>
                <a:gd name="connsiteY35" fmla="*/ 224516 h 310967"/>
                <a:gd name="connsiteX36" fmla="*/ 1916 w 52530"/>
                <a:gd name="connsiteY36" fmla="*/ 206540 h 310967"/>
                <a:gd name="connsiteX37" fmla="*/ 8883 w 52530"/>
                <a:gd name="connsiteY37" fmla="*/ 193938 h 310967"/>
                <a:gd name="connsiteX38" fmla="*/ 2117 w 52530"/>
                <a:gd name="connsiteY38" fmla="*/ 176542 h 310967"/>
                <a:gd name="connsiteX39" fmla="*/ 10775 w 52530"/>
                <a:gd name="connsiteY39" fmla="*/ 160772 h 310967"/>
                <a:gd name="connsiteX40" fmla="*/ 2834 w 52530"/>
                <a:gd name="connsiteY40" fmla="*/ 143671 h 310967"/>
                <a:gd name="connsiteX41" fmla="*/ 10685 w 52530"/>
                <a:gd name="connsiteY41" fmla="*/ 130439 h 310967"/>
                <a:gd name="connsiteX42" fmla="*/ 3668 w 52530"/>
                <a:gd name="connsiteY42" fmla="*/ 114710 h 310967"/>
                <a:gd name="connsiteX0" fmla="*/ 3668 w 52530"/>
                <a:gd name="connsiteY0" fmla="*/ 114834 h 311091"/>
                <a:gd name="connsiteX1" fmla="*/ 11707 w 52530"/>
                <a:gd name="connsiteY1" fmla="*/ 100852 h 311091"/>
                <a:gd name="connsiteX2" fmla="*/ 5924 w 52530"/>
                <a:gd name="connsiteY2" fmla="*/ 85914 h 311091"/>
                <a:gd name="connsiteX3" fmla="*/ 14176 w 52530"/>
                <a:gd name="connsiteY3" fmla="*/ 74465 h 311091"/>
                <a:gd name="connsiteX4" fmla="*/ 9515 w 52530"/>
                <a:gd name="connsiteY4" fmla="*/ 58509 h 311091"/>
                <a:gd name="connsiteX5" fmla="*/ 17033 w 52530"/>
                <a:gd name="connsiteY5" fmla="*/ 47039 h 311091"/>
                <a:gd name="connsiteX6" fmla="*/ 15254 w 52530"/>
                <a:gd name="connsiteY6" fmla="*/ 34908 h 311091"/>
                <a:gd name="connsiteX7" fmla="*/ 22927 w 52530"/>
                <a:gd name="connsiteY7" fmla="*/ 20668 h 311091"/>
                <a:gd name="connsiteX8" fmla="*/ 29975 w 52530"/>
                <a:gd name="connsiteY8" fmla="*/ 126 h 311091"/>
                <a:gd name="connsiteX9" fmla="*/ 37091 w 52530"/>
                <a:gd name="connsiteY9" fmla="*/ 14511 h 311091"/>
                <a:gd name="connsiteX10" fmla="*/ 42719 w 52530"/>
                <a:gd name="connsiteY10" fmla="*/ 22114 h 311091"/>
                <a:gd name="connsiteX11" fmla="*/ 43323 w 52530"/>
                <a:gd name="connsiteY11" fmla="*/ 39551 h 311091"/>
                <a:gd name="connsiteX12" fmla="*/ 47962 w 52530"/>
                <a:gd name="connsiteY12" fmla="*/ 49313 h 311091"/>
                <a:gd name="connsiteX13" fmla="*/ 43817 w 52530"/>
                <a:gd name="connsiteY13" fmla="*/ 62587 h 311091"/>
                <a:gd name="connsiteX14" fmla="*/ 48340 w 52530"/>
                <a:gd name="connsiteY14" fmla="*/ 71996 h 311091"/>
                <a:gd name="connsiteX15" fmla="*/ 44255 w 52530"/>
                <a:gd name="connsiteY15" fmla="*/ 88423 h 311091"/>
                <a:gd name="connsiteX16" fmla="*/ 49846 w 52530"/>
                <a:gd name="connsiteY16" fmla="*/ 102589 h 311091"/>
                <a:gd name="connsiteX17" fmla="*/ 44341 w 52530"/>
                <a:gd name="connsiteY17" fmla="*/ 118013 h 311091"/>
                <a:gd name="connsiteX18" fmla="*/ 51049 w 52530"/>
                <a:gd name="connsiteY18" fmla="*/ 131511 h 311091"/>
                <a:gd name="connsiteX19" fmla="*/ 44821 w 52530"/>
                <a:gd name="connsiteY19" fmla="*/ 146563 h 311091"/>
                <a:gd name="connsiteX20" fmla="*/ 52526 w 52530"/>
                <a:gd name="connsiteY20" fmla="*/ 160528 h 311091"/>
                <a:gd name="connsiteX21" fmla="*/ 46024 w 52530"/>
                <a:gd name="connsiteY21" fmla="*/ 175484 h 311091"/>
                <a:gd name="connsiteX22" fmla="*/ 51773 w 52530"/>
                <a:gd name="connsiteY22" fmla="*/ 189393 h 311091"/>
                <a:gd name="connsiteX23" fmla="*/ 44717 w 52530"/>
                <a:gd name="connsiteY23" fmla="*/ 202992 h 311091"/>
                <a:gd name="connsiteX24" fmla="*/ 51990 w 52530"/>
                <a:gd name="connsiteY24" fmla="*/ 217119 h 311091"/>
                <a:gd name="connsiteX25" fmla="*/ 45586 w 52530"/>
                <a:gd name="connsiteY25" fmla="*/ 228665 h 311091"/>
                <a:gd name="connsiteX26" fmla="*/ 51083 w 52530"/>
                <a:gd name="connsiteY26" fmla="*/ 245280 h 311091"/>
                <a:gd name="connsiteX27" fmla="*/ 43129 w 52530"/>
                <a:gd name="connsiteY27" fmla="*/ 260983 h 311091"/>
                <a:gd name="connsiteX28" fmla="*/ 50403 w 52530"/>
                <a:gd name="connsiteY28" fmla="*/ 275111 h 311091"/>
                <a:gd name="connsiteX29" fmla="*/ 44089 w 52530"/>
                <a:gd name="connsiteY29" fmla="*/ 291386 h 311091"/>
                <a:gd name="connsiteX30" fmla="*/ 48910 w 52530"/>
                <a:gd name="connsiteY30" fmla="*/ 311091 h 311091"/>
                <a:gd name="connsiteX31" fmla="*/ 3191 w 52530"/>
                <a:gd name="connsiteY31" fmla="*/ 311091 h 311091"/>
                <a:gd name="connsiteX32" fmla="*/ 9098 w 52530"/>
                <a:gd name="connsiteY32" fmla="*/ 287825 h 311091"/>
                <a:gd name="connsiteX33" fmla="*/ 959 w 52530"/>
                <a:gd name="connsiteY33" fmla="*/ 270965 h 311091"/>
                <a:gd name="connsiteX34" fmla="*/ 8061 w 52530"/>
                <a:gd name="connsiteY34" fmla="*/ 254221 h 311091"/>
                <a:gd name="connsiteX35" fmla="*/ 1 w 52530"/>
                <a:gd name="connsiteY35" fmla="*/ 236222 h 311091"/>
                <a:gd name="connsiteX36" fmla="*/ 8326 w 52530"/>
                <a:gd name="connsiteY36" fmla="*/ 224640 h 311091"/>
                <a:gd name="connsiteX37" fmla="*/ 1916 w 52530"/>
                <a:gd name="connsiteY37" fmla="*/ 206664 h 311091"/>
                <a:gd name="connsiteX38" fmla="*/ 8883 w 52530"/>
                <a:gd name="connsiteY38" fmla="*/ 194062 h 311091"/>
                <a:gd name="connsiteX39" fmla="*/ 2117 w 52530"/>
                <a:gd name="connsiteY39" fmla="*/ 176666 h 311091"/>
                <a:gd name="connsiteX40" fmla="*/ 10775 w 52530"/>
                <a:gd name="connsiteY40" fmla="*/ 160896 h 311091"/>
                <a:gd name="connsiteX41" fmla="*/ 2834 w 52530"/>
                <a:gd name="connsiteY41" fmla="*/ 143795 h 311091"/>
                <a:gd name="connsiteX42" fmla="*/ 10685 w 52530"/>
                <a:gd name="connsiteY42" fmla="*/ 130563 h 311091"/>
                <a:gd name="connsiteX43" fmla="*/ 3668 w 52530"/>
                <a:gd name="connsiteY43" fmla="*/ 114834 h 3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2530" h="311091">
                  <a:moveTo>
                    <a:pt x="3668" y="114834"/>
                  </a:moveTo>
                  <a:cubicBezTo>
                    <a:pt x="3838" y="109882"/>
                    <a:pt x="11331" y="105672"/>
                    <a:pt x="11707" y="100852"/>
                  </a:cubicBezTo>
                  <a:cubicBezTo>
                    <a:pt x="12083" y="96032"/>
                    <a:pt x="5513" y="90312"/>
                    <a:pt x="5924" y="85914"/>
                  </a:cubicBezTo>
                  <a:cubicBezTo>
                    <a:pt x="6335" y="81516"/>
                    <a:pt x="13578" y="79032"/>
                    <a:pt x="14176" y="74465"/>
                  </a:cubicBezTo>
                  <a:cubicBezTo>
                    <a:pt x="14774" y="69898"/>
                    <a:pt x="9039" y="63080"/>
                    <a:pt x="9515" y="58509"/>
                  </a:cubicBezTo>
                  <a:cubicBezTo>
                    <a:pt x="9991" y="53938"/>
                    <a:pt x="16076" y="50973"/>
                    <a:pt x="17033" y="47039"/>
                  </a:cubicBezTo>
                  <a:cubicBezTo>
                    <a:pt x="17990" y="43105"/>
                    <a:pt x="14272" y="39303"/>
                    <a:pt x="15254" y="34908"/>
                  </a:cubicBezTo>
                  <a:cubicBezTo>
                    <a:pt x="16236" y="30513"/>
                    <a:pt x="20474" y="26465"/>
                    <a:pt x="22927" y="20668"/>
                  </a:cubicBezTo>
                  <a:cubicBezTo>
                    <a:pt x="25380" y="14871"/>
                    <a:pt x="27325" y="1625"/>
                    <a:pt x="29975" y="126"/>
                  </a:cubicBezTo>
                  <a:cubicBezTo>
                    <a:pt x="32625" y="-1373"/>
                    <a:pt x="34967" y="10846"/>
                    <a:pt x="37091" y="14511"/>
                  </a:cubicBezTo>
                  <a:cubicBezTo>
                    <a:pt x="39215" y="18176"/>
                    <a:pt x="41680" y="17941"/>
                    <a:pt x="42719" y="22114"/>
                  </a:cubicBezTo>
                  <a:cubicBezTo>
                    <a:pt x="43758" y="26287"/>
                    <a:pt x="42449" y="35018"/>
                    <a:pt x="43323" y="39551"/>
                  </a:cubicBezTo>
                  <a:cubicBezTo>
                    <a:pt x="44197" y="44084"/>
                    <a:pt x="47880" y="45474"/>
                    <a:pt x="47962" y="49313"/>
                  </a:cubicBezTo>
                  <a:cubicBezTo>
                    <a:pt x="48044" y="53152"/>
                    <a:pt x="43754" y="58807"/>
                    <a:pt x="43817" y="62587"/>
                  </a:cubicBezTo>
                  <a:cubicBezTo>
                    <a:pt x="43880" y="66367"/>
                    <a:pt x="48267" y="67690"/>
                    <a:pt x="48340" y="71996"/>
                  </a:cubicBezTo>
                  <a:cubicBezTo>
                    <a:pt x="48413" y="76302"/>
                    <a:pt x="44004" y="83324"/>
                    <a:pt x="44255" y="88423"/>
                  </a:cubicBezTo>
                  <a:cubicBezTo>
                    <a:pt x="44506" y="93522"/>
                    <a:pt x="49832" y="97657"/>
                    <a:pt x="49846" y="102589"/>
                  </a:cubicBezTo>
                  <a:cubicBezTo>
                    <a:pt x="49860" y="107521"/>
                    <a:pt x="44141" y="113193"/>
                    <a:pt x="44341" y="118013"/>
                  </a:cubicBezTo>
                  <a:cubicBezTo>
                    <a:pt x="44541" y="122833"/>
                    <a:pt x="50969" y="126753"/>
                    <a:pt x="51049" y="131511"/>
                  </a:cubicBezTo>
                  <a:cubicBezTo>
                    <a:pt x="51129" y="136269"/>
                    <a:pt x="44575" y="141727"/>
                    <a:pt x="44821" y="146563"/>
                  </a:cubicBezTo>
                  <a:cubicBezTo>
                    <a:pt x="45067" y="151399"/>
                    <a:pt x="52326" y="155708"/>
                    <a:pt x="52526" y="160528"/>
                  </a:cubicBezTo>
                  <a:cubicBezTo>
                    <a:pt x="52726" y="165348"/>
                    <a:pt x="46150" y="170673"/>
                    <a:pt x="46024" y="175484"/>
                  </a:cubicBezTo>
                  <a:cubicBezTo>
                    <a:pt x="45899" y="180295"/>
                    <a:pt x="51991" y="184808"/>
                    <a:pt x="51773" y="189393"/>
                  </a:cubicBezTo>
                  <a:cubicBezTo>
                    <a:pt x="51555" y="193978"/>
                    <a:pt x="44681" y="198371"/>
                    <a:pt x="44717" y="202992"/>
                  </a:cubicBezTo>
                  <a:cubicBezTo>
                    <a:pt x="44753" y="207613"/>
                    <a:pt x="51845" y="212840"/>
                    <a:pt x="51990" y="217119"/>
                  </a:cubicBezTo>
                  <a:cubicBezTo>
                    <a:pt x="52135" y="221398"/>
                    <a:pt x="45737" y="223972"/>
                    <a:pt x="45586" y="228665"/>
                  </a:cubicBezTo>
                  <a:cubicBezTo>
                    <a:pt x="45435" y="233358"/>
                    <a:pt x="51492" y="239894"/>
                    <a:pt x="51083" y="245280"/>
                  </a:cubicBezTo>
                  <a:cubicBezTo>
                    <a:pt x="50674" y="250666"/>
                    <a:pt x="43242" y="256011"/>
                    <a:pt x="43129" y="260983"/>
                  </a:cubicBezTo>
                  <a:cubicBezTo>
                    <a:pt x="43016" y="265955"/>
                    <a:pt x="50243" y="270044"/>
                    <a:pt x="50403" y="275111"/>
                  </a:cubicBezTo>
                  <a:cubicBezTo>
                    <a:pt x="50563" y="280178"/>
                    <a:pt x="44338" y="285389"/>
                    <a:pt x="44089" y="291386"/>
                  </a:cubicBezTo>
                  <a:cubicBezTo>
                    <a:pt x="43840" y="297383"/>
                    <a:pt x="56590" y="308474"/>
                    <a:pt x="48910" y="311091"/>
                  </a:cubicBezTo>
                  <a:lnTo>
                    <a:pt x="3191" y="311091"/>
                  </a:lnTo>
                  <a:cubicBezTo>
                    <a:pt x="-3463" y="306235"/>
                    <a:pt x="9470" y="294513"/>
                    <a:pt x="9098" y="287825"/>
                  </a:cubicBezTo>
                  <a:cubicBezTo>
                    <a:pt x="8726" y="281137"/>
                    <a:pt x="1132" y="276566"/>
                    <a:pt x="959" y="270965"/>
                  </a:cubicBezTo>
                  <a:cubicBezTo>
                    <a:pt x="786" y="265364"/>
                    <a:pt x="8221" y="260011"/>
                    <a:pt x="8061" y="254221"/>
                  </a:cubicBezTo>
                  <a:cubicBezTo>
                    <a:pt x="7901" y="248431"/>
                    <a:pt x="-43" y="241152"/>
                    <a:pt x="1" y="236222"/>
                  </a:cubicBezTo>
                  <a:cubicBezTo>
                    <a:pt x="45" y="231292"/>
                    <a:pt x="8007" y="229566"/>
                    <a:pt x="8326" y="224640"/>
                  </a:cubicBezTo>
                  <a:cubicBezTo>
                    <a:pt x="8645" y="219714"/>
                    <a:pt x="1823" y="211760"/>
                    <a:pt x="1916" y="206664"/>
                  </a:cubicBezTo>
                  <a:cubicBezTo>
                    <a:pt x="2009" y="201568"/>
                    <a:pt x="8850" y="199062"/>
                    <a:pt x="8883" y="194062"/>
                  </a:cubicBezTo>
                  <a:cubicBezTo>
                    <a:pt x="8917" y="189062"/>
                    <a:pt x="1802" y="182194"/>
                    <a:pt x="2117" y="176666"/>
                  </a:cubicBezTo>
                  <a:cubicBezTo>
                    <a:pt x="2432" y="171138"/>
                    <a:pt x="10656" y="166375"/>
                    <a:pt x="10775" y="160896"/>
                  </a:cubicBezTo>
                  <a:cubicBezTo>
                    <a:pt x="10895" y="155418"/>
                    <a:pt x="2849" y="148850"/>
                    <a:pt x="2834" y="143795"/>
                  </a:cubicBezTo>
                  <a:cubicBezTo>
                    <a:pt x="2819" y="138740"/>
                    <a:pt x="10547" y="136134"/>
                    <a:pt x="10685" y="130563"/>
                  </a:cubicBezTo>
                  <a:cubicBezTo>
                    <a:pt x="10823" y="124992"/>
                    <a:pt x="3498" y="119786"/>
                    <a:pt x="3668" y="114834"/>
                  </a:cubicBez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40">
              <a:extLst>
                <a:ext uri="{FF2B5EF4-FFF2-40B4-BE49-F238E27FC236}">
                  <a16:creationId xmlns:a16="http://schemas.microsoft.com/office/drawing/2014/main" id="{B1A5C04C-3378-5915-8D7C-AF9DDDE9109C}"/>
                </a:ext>
              </a:extLst>
            </p:cNvPr>
            <p:cNvSpPr/>
            <p:nvPr/>
          </p:nvSpPr>
          <p:spPr>
            <a:xfrm rot="3358942">
              <a:off x="4316671" y="5254092"/>
              <a:ext cx="55196" cy="265335"/>
            </a:xfrm>
            <a:custGeom>
              <a:avLst/>
              <a:gdLst>
                <a:gd name="connsiteX0" fmla="*/ 0 w 45719"/>
                <a:gd name="connsiteY0" fmla="*/ 0 h 198374"/>
                <a:gd name="connsiteX1" fmla="*/ 45719 w 45719"/>
                <a:gd name="connsiteY1" fmla="*/ 0 h 198374"/>
                <a:gd name="connsiteX2" fmla="*/ 45719 w 45719"/>
                <a:gd name="connsiteY2" fmla="*/ 198374 h 198374"/>
                <a:gd name="connsiteX3" fmla="*/ 0 w 45719"/>
                <a:gd name="connsiteY3" fmla="*/ 198374 h 198374"/>
                <a:gd name="connsiteX4" fmla="*/ 0 w 45719"/>
                <a:gd name="connsiteY4" fmla="*/ 0 h 198374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7646 h 236020"/>
                <a:gd name="connsiteX1" fmla="*/ 23240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7646 h 236020"/>
                <a:gd name="connsiteX1" fmla="*/ 24657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9884 h 238258"/>
                <a:gd name="connsiteX1" fmla="*/ 24657 w 45719"/>
                <a:gd name="connsiteY1" fmla="*/ 2238 h 238258"/>
                <a:gd name="connsiteX2" fmla="*/ 45719 w 45719"/>
                <a:gd name="connsiteY2" fmla="*/ 39884 h 238258"/>
                <a:gd name="connsiteX3" fmla="*/ 45719 w 45719"/>
                <a:gd name="connsiteY3" fmla="*/ 238258 h 238258"/>
                <a:gd name="connsiteX4" fmla="*/ 0 w 45719"/>
                <a:gd name="connsiteY4" fmla="*/ 238258 h 238258"/>
                <a:gd name="connsiteX5" fmla="*/ 0 w 45719"/>
                <a:gd name="connsiteY5" fmla="*/ 39884 h 238258"/>
                <a:gd name="connsiteX0" fmla="*/ 0 w 45719"/>
                <a:gd name="connsiteY0" fmla="*/ 37704 h 236078"/>
                <a:gd name="connsiteX1" fmla="*/ 24657 w 45719"/>
                <a:gd name="connsiteY1" fmla="*/ 58 h 236078"/>
                <a:gd name="connsiteX2" fmla="*/ 45719 w 45719"/>
                <a:gd name="connsiteY2" fmla="*/ 37704 h 236078"/>
                <a:gd name="connsiteX3" fmla="*/ 45719 w 45719"/>
                <a:gd name="connsiteY3" fmla="*/ 236078 h 236078"/>
                <a:gd name="connsiteX4" fmla="*/ 0 w 45719"/>
                <a:gd name="connsiteY4" fmla="*/ 236078 h 236078"/>
                <a:gd name="connsiteX5" fmla="*/ 0 w 45719"/>
                <a:gd name="connsiteY5" fmla="*/ 37704 h 236078"/>
                <a:gd name="connsiteX0" fmla="*/ 0 w 45719"/>
                <a:gd name="connsiteY0" fmla="*/ 38067 h 236441"/>
                <a:gd name="connsiteX1" fmla="*/ 24657 w 45719"/>
                <a:gd name="connsiteY1" fmla="*/ 421 h 236441"/>
                <a:gd name="connsiteX2" fmla="*/ 45719 w 45719"/>
                <a:gd name="connsiteY2" fmla="*/ 38067 h 236441"/>
                <a:gd name="connsiteX3" fmla="*/ 45719 w 45719"/>
                <a:gd name="connsiteY3" fmla="*/ 236441 h 236441"/>
                <a:gd name="connsiteX4" fmla="*/ 0 w 45719"/>
                <a:gd name="connsiteY4" fmla="*/ 236441 h 236441"/>
                <a:gd name="connsiteX5" fmla="*/ 0 w 45719"/>
                <a:gd name="connsiteY5" fmla="*/ 38067 h 236441"/>
                <a:gd name="connsiteX0" fmla="*/ 0 w 45719"/>
                <a:gd name="connsiteY0" fmla="*/ 38200 h 236574"/>
                <a:gd name="connsiteX1" fmla="*/ 24657 w 45719"/>
                <a:gd name="connsiteY1" fmla="*/ 554 h 236574"/>
                <a:gd name="connsiteX2" fmla="*/ 45719 w 45719"/>
                <a:gd name="connsiteY2" fmla="*/ 38200 h 236574"/>
                <a:gd name="connsiteX3" fmla="*/ 45719 w 45719"/>
                <a:gd name="connsiteY3" fmla="*/ 236574 h 236574"/>
                <a:gd name="connsiteX4" fmla="*/ 0 w 45719"/>
                <a:gd name="connsiteY4" fmla="*/ 236574 h 236574"/>
                <a:gd name="connsiteX5" fmla="*/ 0 w 45719"/>
                <a:gd name="connsiteY5" fmla="*/ 38200 h 236574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1 w 45720"/>
                <a:gd name="connsiteY0" fmla="*/ 74101 h 272475"/>
                <a:gd name="connsiteX1" fmla="*/ 25131 w 45720"/>
                <a:gd name="connsiteY1" fmla="*/ 80 h 272475"/>
                <a:gd name="connsiteX2" fmla="*/ 45720 w 45720"/>
                <a:gd name="connsiteY2" fmla="*/ 74101 h 272475"/>
                <a:gd name="connsiteX3" fmla="*/ 45720 w 45720"/>
                <a:gd name="connsiteY3" fmla="*/ 272475 h 272475"/>
                <a:gd name="connsiteX4" fmla="*/ 1 w 45720"/>
                <a:gd name="connsiteY4" fmla="*/ 272475 h 272475"/>
                <a:gd name="connsiteX5" fmla="*/ 1 w 45720"/>
                <a:gd name="connsiteY5" fmla="*/ 74101 h 272475"/>
                <a:gd name="connsiteX0" fmla="*/ 4517 w 50236"/>
                <a:gd name="connsiteY0" fmla="*/ 74021 h 272395"/>
                <a:gd name="connsiteX1" fmla="*/ 29647 w 50236"/>
                <a:gd name="connsiteY1" fmla="*/ 0 h 272395"/>
                <a:gd name="connsiteX2" fmla="*/ 50236 w 50236"/>
                <a:gd name="connsiteY2" fmla="*/ 74021 h 272395"/>
                <a:gd name="connsiteX3" fmla="*/ 50236 w 50236"/>
                <a:gd name="connsiteY3" fmla="*/ 272395 h 272395"/>
                <a:gd name="connsiteX4" fmla="*/ 4517 w 50236"/>
                <a:gd name="connsiteY4" fmla="*/ 272395 h 272395"/>
                <a:gd name="connsiteX5" fmla="*/ 4517 w 50236"/>
                <a:gd name="connsiteY5" fmla="*/ 74021 h 272395"/>
                <a:gd name="connsiteX0" fmla="*/ 3373 w 49092"/>
                <a:gd name="connsiteY0" fmla="*/ 74021 h 272395"/>
                <a:gd name="connsiteX1" fmla="*/ 28503 w 49092"/>
                <a:gd name="connsiteY1" fmla="*/ 0 h 272395"/>
                <a:gd name="connsiteX2" fmla="*/ 49092 w 49092"/>
                <a:gd name="connsiteY2" fmla="*/ 74021 h 272395"/>
                <a:gd name="connsiteX3" fmla="*/ 49092 w 49092"/>
                <a:gd name="connsiteY3" fmla="*/ 272395 h 272395"/>
                <a:gd name="connsiteX4" fmla="*/ 3373 w 49092"/>
                <a:gd name="connsiteY4" fmla="*/ 272395 h 272395"/>
                <a:gd name="connsiteX5" fmla="*/ 3373 w 49092"/>
                <a:gd name="connsiteY5" fmla="*/ 74021 h 272395"/>
                <a:gd name="connsiteX0" fmla="*/ 643 w 46362"/>
                <a:gd name="connsiteY0" fmla="*/ 74021 h 272395"/>
                <a:gd name="connsiteX1" fmla="*/ 25773 w 46362"/>
                <a:gd name="connsiteY1" fmla="*/ 0 h 272395"/>
                <a:gd name="connsiteX2" fmla="*/ 46362 w 46362"/>
                <a:gd name="connsiteY2" fmla="*/ 74021 h 272395"/>
                <a:gd name="connsiteX3" fmla="*/ 46362 w 46362"/>
                <a:gd name="connsiteY3" fmla="*/ 272395 h 272395"/>
                <a:gd name="connsiteX4" fmla="*/ 643 w 46362"/>
                <a:gd name="connsiteY4" fmla="*/ 272395 h 272395"/>
                <a:gd name="connsiteX5" fmla="*/ 643 w 46362"/>
                <a:gd name="connsiteY5" fmla="*/ 74021 h 272395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2213 w 49194"/>
                <a:gd name="connsiteY0" fmla="*/ 85757 h 286478"/>
                <a:gd name="connsiteX1" fmla="*/ 24035 w 49194"/>
                <a:gd name="connsiteY1" fmla="*/ 2 h 286478"/>
                <a:gd name="connsiteX2" fmla="*/ 47459 w 49194"/>
                <a:gd name="connsiteY2" fmla="*/ 88104 h 286478"/>
                <a:gd name="connsiteX3" fmla="*/ 47459 w 49194"/>
                <a:gd name="connsiteY3" fmla="*/ 286478 h 286478"/>
                <a:gd name="connsiteX4" fmla="*/ 1740 w 49194"/>
                <a:gd name="connsiteY4" fmla="*/ 286478 h 286478"/>
                <a:gd name="connsiteX5" fmla="*/ 2213 w 49194"/>
                <a:gd name="connsiteY5" fmla="*/ 85757 h 286478"/>
                <a:gd name="connsiteX0" fmla="*/ 2213 w 47724"/>
                <a:gd name="connsiteY0" fmla="*/ 85757 h 286478"/>
                <a:gd name="connsiteX1" fmla="*/ 24035 w 47724"/>
                <a:gd name="connsiteY1" fmla="*/ 2 h 286478"/>
                <a:gd name="connsiteX2" fmla="*/ 47459 w 47724"/>
                <a:gd name="connsiteY2" fmla="*/ 88104 h 286478"/>
                <a:gd name="connsiteX3" fmla="*/ 47459 w 47724"/>
                <a:gd name="connsiteY3" fmla="*/ 286478 h 286478"/>
                <a:gd name="connsiteX4" fmla="*/ 1740 w 47724"/>
                <a:gd name="connsiteY4" fmla="*/ 286478 h 286478"/>
                <a:gd name="connsiteX5" fmla="*/ 2213 w 47724"/>
                <a:gd name="connsiteY5" fmla="*/ 85757 h 286478"/>
                <a:gd name="connsiteX0" fmla="*/ 1101 w 46612"/>
                <a:gd name="connsiteY0" fmla="*/ 85757 h 286478"/>
                <a:gd name="connsiteX1" fmla="*/ 22923 w 46612"/>
                <a:gd name="connsiteY1" fmla="*/ 2 h 286478"/>
                <a:gd name="connsiteX2" fmla="*/ 46347 w 46612"/>
                <a:gd name="connsiteY2" fmla="*/ 88104 h 286478"/>
                <a:gd name="connsiteX3" fmla="*/ 46347 w 46612"/>
                <a:gd name="connsiteY3" fmla="*/ 286478 h 286478"/>
                <a:gd name="connsiteX4" fmla="*/ 628 w 46612"/>
                <a:gd name="connsiteY4" fmla="*/ 286478 h 286478"/>
                <a:gd name="connsiteX5" fmla="*/ 1101 w 46612"/>
                <a:gd name="connsiteY5" fmla="*/ 85757 h 286478"/>
                <a:gd name="connsiteX0" fmla="*/ 2860 w 48371"/>
                <a:gd name="connsiteY0" fmla="*/ 85757 h 286478"/>
                <a:gd name="connsiteX1" fmla="*/ 24682 w 48371"/>
                <a:gd name="connsiteY1" fmla="*/ 2 h 286478"/>
                <a:gd name="connsiteX2" fmla="*/ 48106 w 48371"/>
                <a:gd name="connsiteY2" fmla="*/ 88104 h 286478"/>
                <a:gd name="connsiteX3" fmla="*/ 48106 w 48371"/>
                <a:gd name="connsiteY3" fmla="*/ 286478 h 286478"/>
                <a:gd name="connsiteX4" fmla="*/ 2387 w 48371"/>
                <a:gd name="connsiteY4" fmla="*/ 286478 h 286478"/>
                <a:gd name="connsiteX5" fmla="*/ 8183 w 48371"/>
                <a:gd name="connsiteY5" fmla="*/ 257341 h 286478"/>
                <a:gd name="connsiteX6" fmla="*/ 2860 w 48371"/>
                <a:gd name="connsiteY6" fmla="*/ 85757 h 286478"/>
                <a:gd name="connsiteX0" fmla="*/ 2439 w 47950"/>
                <a:gd name="connsiteY0" fmla="*/ 85757 h 286478"/>
                <a:gd name="connsiteX1" fmla="*/ 24261 w 47950"/>
                <a:gd name="connsiteY1" fmla="*/ 2 h 286478"/>
                <a:gd name="connsiteX2" fmla="*/ 47685 w 47950"/>
                <a:gd name="connsiteY2" fmla="*/ 88104 h 286478"/>
                <a:gd name="connsiteX3" fmla="*/ 47685 w 47950"/>
                <a:gd name="connsiteY3" fmla="*/ 286478 h 286478"/>
                <a:gd name="connsiteX4" fmla="*/ 1966 w 47950"/>
                <a:gd name="connsiteY4" fmla="*/ 286478 h 286478"/>
                <a:gd name="connsiteX5" fmla="*/ 7762 w 47950"/>
                <a:gd name="connsiteY5" fmla="*/ 257341 h 286478"/>
                <a:gd name="connsiteX6" fmla="*/ 2439 w 47950"/>
                <a:gd name="connsiteY6" fmla="*/ 85757 h 286478"/>
                <a:gd name="connsiteX0" fmla="*/ 2462 w 47973"/>
                <a:gd name="connsiteY0" fmla="*/ 85757 h 286478"/>
                <a:gd name="connsiteX1" fmla="*/ 24284 w 47973"/>
                <a:gd name="connsiteY1" fmla="*/ 2 h 286478"/>
                <a:gd name="connsiteX2" fmla="*/ 47708 w 47973"/>
                <a:gd name="connsiteY2" fmla="*/ 88104 h 286478"/>
                <a:gd name="connsiteX3" fmla="*/ 47708 w 47973"/>
                <a:gd name="connsiteY3" fmla="*/ 286478 h 286478"/>
                <a:gd name="connsiteX4" fmla="*/ 1989 w 47973"/>
                <a:gd name="connsiteY4" fmla="*/ 286478 h 286478"/>
                <a:gd name="connsiteX5" fmla="*/ 7785 w 47973"/>
                <a:gd name="connsiteY5" fmla="*/ 257341 h 286478"/>
                <a:gd name="connsiteX6" fmla="*/ 2462 w 47973"/>
                <a:gd name="connsiteY6" fmla="*/ 85757 h 286478"/>
                <a:gd name="connsiteX0" fmla="*/ 2450 w 47961"/>
                <a:gd name="connsiteY0" fmla="*/ 85757 h 286478"/>
                <a:gd name="connsiteX1" fmla="*/ 24272 w 47961"/>
                <a:gd name="connsiteY1" fmla="*/ 2 h 286478"/>
                <a:gd name="connsiteX2" fmla="*/ 47696 w 47961"/>
                <a:gd name="connsiteY2" fmla="*/ 88104 h 286478"/>
                <a:gd name="connsiteX3" fmla="*/ 47696 w 47961"/>
                <a:gd name="connsiteY3" fmla="*/ 286478 h 286478"/>
                <a:gd name="connsiteX4" fmla="*/ 1977 w 47961"/>
                <a:gd name="connsiteY4" fmla="*/ 286478 h 286478"/>
                <a:gd name="connsiteX5" fmla="*/ 7884 w 47961"/>
                <a:gd name="connsiteY5" fmla="*/ 263212 h 286478"/>
                <a:gd name="connsiteX6" fmla="*/ 2450 w 47961"/>
                <a:gd name="connsiteY6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400 w 48911"/>
                <a:gd name="connsiteY0" fmla="*/ 85757 h 286478"/>
                <a:gd name="connsiteX1" fmla="*/ 25222 w 48911"/>
                <a:gd name="connsiteY1" fmla="*/ 2 h 286478"/>
                <a:gd name="connsiteX2" fmla="*/ 48646 w 48911"/>
                <a:gd name="connsiteY2" fmla="*/ 88104 h 286478"/>
                <a:gd name="connsiteX3" fmla="*/ 48646 w 48911"/>
                <a:gd name="connsiteY3" fmla="*/ 286478 h 286478"/>
                <a:gd name="connsiteX4" fmla="*/ 2927 w 48911"/>
                <a:gd name="connsiteY4" fmla="*/ 286478 h 286478"/>
                <a:gd name="connsiteX5" fmla="*/ 8834 w 48911"/>
                <a:gd name="connsiteY5" fmla="*/ 263212 h 286478"/>
                <a:gd name="connsiteX6" fmla="*/ 695 w 48911"/>
                <a:gd name="connsiteY6" fmla="*/ 246352 h 286478"/>
                <a:gd name="connsiteX7" fmla="*/ 3400 w 48911"/>
                <a:gd name="connsiteY7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8 w 48219"/>
                <a:gd name="connsiteY0" fmla="*/ 85757 h 286478"/>
                <a:gd name="connsiteX1" fmla="*/ 24530 w 48219"/>
                <a:gd name="connsiteY1" fmla="*/ 2 h 286478"/>
                <a:gd name="connsiteX2" fmla="*/ 47954 w 48219"/>
                <a:gd name="connsiteY2" fmla="*/ 88104 h 286478"/>
                <a:gd name="connsiteX3" fmla="*/ 47954 w 48219"/>
                <a:gd name="connsiteY3" fmla="*/ 286478 h 286478"/>
                <a:gd name="connsiteX4" fmla="*/ 2235 w 48219"/>
                <a:gd name="connsiteY4" fmla="*/ 286478 h 286478"/>
                <a:gd name="connsiteX5" fmla="*/ 8142 w 48219"/>
                <a:gd name="connsiteY5" fmla="*/ 263212 h 286478"/>
                <a:gd name="connsiteX6" fmla="*/ 3 w 48219"/>
                <a:gd name="connsiteY6" fmla="*/ 246352 h 286478"/>
                <a:gd name="connsiteX7" fmla="*/ 7105 w 48219"/>
                <a:gd name="connsiteY7" fmla="*/ 229608 h 286478"/>
                <a:gd name="connsiteX8" fmla="*/ 2708 w 48219"/>
                <a:gd name="connsiteY8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3664 w 49175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4 w 49175"/>
                <a:gd name="connsiteY16" fmla="*/ 85757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59 h 286516"/>
                <a:gd name="connsiteX1" fmla="*/ 11707 w 49175"/>
                <a:gd name="connsiteY1" fmla="*/ 76277 h 286516"/>
                <a:gd name="connsiteX2" fmla="*/ 25486 w 49175"/>
                <a:gd name="connsiteY2" fmla="*/ 40 h 286516"/>
                <a:gd name="connsiteX3" fmla="*/ 48910 w 49175"/>
                <a:gd name="connsiteY3" fmla="*/ 88142 h 286516"/>
                <a:gd name="connsiteX4" fmla="*/ 48910 w 49175"/>
                <a:gd name="connsiteY4" fmla="*/ 286516 h 286516"/>
                <a:gd name="connsiteX5" fmla="*/ 3191 w 49175"/>
                <a:gd name="connsiteY5" fmla="*/ 286516 h 286516"/>
                <a:gd name="connsiteX6" fmla="*/ 9098 w 49175"/>
                <a:gd name="connsiteY6" fmla="*/ 263250 h 286516"/>
                <a:gd name="connsiteX7" fmla="*/ 959 w 49175"/>
                <a:gd name="connsiteY7" fmla="*/ 246390 h 286516"/>
                <a:gd name="connsiteX8" fmla="*/ 8061 w 49175"/>
                <a:gd name="connsiteY8" fmla="*/ 229646 h 286516"/>
                <a:gd name="connsiteX9" fmla="*/ 1 w 49175"/>
                <a:gd name="connsiteY9" fmla="*/ 211647 h 286516"/>
                <a:gd name="connsiteX10" fmla="*/ 8326 w 49175"/>
                <a:gd name="connsiteY10" fmla="*/ 200065 h 286516"/>
                <a:gd name="connsiteX11" fmla="*/ 1916 w 49175"/>
                <a:gd name="connsiteY11" fmla="*/ 182089 h 286516"/>
                <a:gd name="connsiteX12" fmla="*/ 8883 w 49175"/>
                <a:gd name="connsiteY12" fmla="*/ 169487 h 286516"/>
                <a:gd name="connsiteX13" fmla="*/ 2117 w 49175"/>
                <a:gd name="connsiteY13" fmla="*/ 152091 h 286516"/>
                <a:gd name="connsiteX14" fmla="*/ 10775 w 49175"/>
                <a:gd name="connsiteY14" fmla="*/ 136321 h 286516"/>
                <a:gd name="connsiteX15" fmla="*/ 2834 w 49175"/>
                <a:gd name="connsiteY15" fmla="*/ 119220 h 286516"/>
                <a:gd name="connsiteX16" fmla="*/ 10685 w 49175"/>
                <a:gd name="connsiteY16" fmla="*/ 105988 h 286516"/>
                <a:gd name="connsiteX17" fmla="*/ 3668 w 49175"/>
                <a:gd name="connsiteY17" fmla="*/ 90259 h 286516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55 h 286712"/>
                <a:gd name="connsiteX1" fmla="*/ 11707 w 49175"/>
                <a:gd name="connsiteY1" fmla="*/ 76473 h 286712"/>
                <a:gd name="connsiteX2" fmla="*/ 5924 w 49175"/>
                <a:gd name="connsiteY2" fmla="*/ 61535 h 286712"/>
                <a:gd name="connsiteX3" fmla="*/ 25486 w 49175"/>
                <a:gd name="connsiteY3" fmla="*/ 236 h 286712"/>
                <a:gd name="connsiteX4" fmla="*/ 48910 w 49175"/>
                <a:gd name="connsiteY4" fmla="*/ 88338 h 286712"/>
                <a:gd name="connsiteX5" fmla="*/ 48910 w 49175"/>
                <a:gd name="connsiteY5" fmla="*/ 286712 h 286712"/>
                <a:gd name="connsiteX6" fmla="*/ 3191 w 49175"/>
                <a:gd name="connsiteY6" fmla="*/ 286712 h 286712"/>
                <a:gd name="connsiteX7" fmla="*/ 9098 w 49175"/>
                <a:gd name="connsiteY7" fmla="*/ 263446 h 286712"/>
                <a:gd name="connsiteX8" fmla="*/ 959 w 49175"/>
                <a:gd name="connsiteY8" fmla="*/ 246586 h 286712"/>
                <a:gd name="connsiteX9" fmla="*/ 8061 w 49175"/>
                <a:gd name="connsiteY9" fmla="*/ 229842 h 286712"/>
                <a:gd name="connsiteX10" fmla="*/ 1 w 49175"/>
                <a:gd name="connsiteY10" fmla="*/ 211843 h 286712"/>
                <a:gd name="connsiteX11" fmla="*/ 8326 w 49175"/>
                <a:gd name="connsiteY11" fmla="*/ 200261 h 286712"/>
                <a:gd name="connsiteX12" fmla="*/ 1916 w 49175"/>
                <a:gd name="connsiteY12" fmla="*/ 182285 h 286712"/>
                <a:gd name="connsiteX13" fmla="*/ 8883 w 49175"/>
                <a:gd name="connsiteY13" fmla="*/ 169683 h 286712"/>
                <a:gd name="connsiteX14" fmla="*/ 2117 w 49175"/>
                <a:gd name="connsiteY14" fmla="*/ 152287 h 286712"/>
                <a:gd name="connsiteX15" fmla="*/ 10775 w 49175"/>
                <a:gd name="connsiteY15" fmla="*/ 136517 h 286712"/>
                <a:gd name="connsiteX16" fmla="*/ 2834 w 49175"/>
                <a:gd name="connsiteY16" fmla="*/ 119416 h 286712"/>
                <a:gd name="connsiteX17" fmla="*/ 10685 w 49175"/>
                <a:gd name="connsiteY17" fmla="*/ 106184 h 286712"/>
                <a:gd name="connsiteX18" fmla="*/ 3668 w 49175"/>
                <a:gd name="connsiteY18" fmla="*/ 90455 h 286712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779 h 287036"/>
                <a:gd name="connsiteX1" fmla="*/ 11707 w 49175"/>
                <a:gd name="connsiteY1" fmla="*/ 76797 h 287036"/>
                <a:gd name="connsiteX2" fmla="*/ 5924 w 49175"/>
                <a:gd name="connsiteY2" fmla="*/ 61859 h 287036"/>
                <a:gd name="connsiteX3" fmla="*/ 14176 w 49175"/>
                <a:gd name="connsiteY3" fmla="*/ 50410 h 287036"/>
                <a:gd name="connsiteX4" fmla="*/ 25486 w 49175"/>
                <a:gd name="connsiteY4" fmla="*/ 560 h 287036"/>
                <a:gd name="connsiteX5" fmla="*/ 48910 w 49175"/>
                <a:gd name="connsiteY5" fmla="*/ 88662 h 287036"/>
                <a:gd name="connsiteX6" fmla="*/ 48910 w 49175"/>
                <a:gd name="connsiteY6" fmla="*/ 287036 h 287036"/>
                <a:gd name="connsiteX7" fmla="*/ 3191 w 49175"/>
                <a:gd name="connsiteY7" fmla="*/ 287036 h 287036"/>
                <a:gd name="connsiteX8" fmla="*/ 9098 w 49175"/>
                <a:gd name="connsiteY8" fmla="*/ 263770 h 287036"/>
                <a:gd name="connsiteX9" fmla="*/ 959 w 49175"/>
                <a:gd name="connsiteY9" fmla="*/ 246910 h 287036"/>
                <a:gd name="connsiteX10" fmla="*/ 8061 w 49175"/>
                <a:gd name="connsiteY10" fmla="*/ 230166 h 287036"/>
                <a:gd name="connsiteX11" fmla="*/ 1 w 49175"/>
                <a:gd name="connsiteY11" fmla="*/ 212167 h 287036"/>
                <a:gd name="connsiteX12" fmla="*/ 8326 w 49175"/>
                <a:gd name="connsiteY12" fmla="*/ 200585 h 287036"/>
                <a:gd name="connsiteX13" fmla="*/ 1916 w 49175"/>
                <a:gd name="connsiteY13" fmla="*/ 182609 h 287036"/>
                <a:gd name="connsiteX14" fmla="*/ 8883 w 49175"/>
                <a:gd name="connsiteY14" fmla="*/ 170007 h 287036"/>
                <a:gd name="connsiteX15" fmla="*/ 2117 w 49175"/>
                <a:gd name="connsiteY15" fmla="*/ 152611 h 287036"/>
                <a:gd name="connsiteX16" fmla="*/ 10775 w 49175"/>
                <a:gd name="connsiteY16" fmla="*/ 136841 h 287036"/>
                <a:gd name="connsiteX17" fmla="*/ 2834 w 49175"/>
                <a:gd name="connsiteY17" fmla="*/ 119740 h 287036"/>
                <a:gd name="connsiteX18" fmla="*/ 10685 w 49175"/>
                <a:gd name="connsiteY18" fmla="*/ 106508 h 287036"/>
                <a:gd name="connsiteX19" fmla="*/ 3668 w 49175"/>
                <a:gd name="connsiteY19" fmla="*/ 90779 h 287036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621 h 287878"/>
                <a:gd name="connsiteX1" fmla="*/ 11707 w 49175"/>
                <a:gd name="connsiteY1" fmla="*/ 77639 h 287878"/>
                <a:gd name="connsiteX2" fmla="*/ 5924 w 49175"/>
                <a:gd name="connsiteY2" fmla="*/ 62701 h 287878"/>
                <a:gd name="connsiteX3" fmla="*/ 14176 w 49175"/>
                <a:gd name="connsiteY3" fmla="*/ 51252 h 287878"/>
                <a:gd name="connsiteX4" fmla="*/ 9515 w 49175"/>
                <a:gd name="connsiteY4" fmla="*/ 35296 h 287878"/>
                <a:gd name="connsiteX5" fmla="*/ 25486 w 49175"/>
                <a:gd name="connsiteY5" fmla="*/ 1402 h 287878"/>
                <a:gd name="connsiteX6" fmla="*/ 48910 w 49175"/>
                <a:gd name="connsiteY6" fmla="*/ 89504 h 287878"/>
                <a:gd name="connsiteX7" fmla="*/ 48910 w 49175"/>
                <a:gd name="connsiteY7" fmla="*/ 287878 h 287878"/>
                <a:gd name="connsiteX8" fmla="*/ 3191 w 49175"/>
                <a:gd name="connsiteY8" fmla="*/ 287878 h 287878"/>
                <a:gd name="connsiteX9" fmla="*/ 9098 w 49175"/>
                <a:gd name="connsiteY9" fmla="*/ 264612 h 287878"/>
                <a:gd name="connsiteX10" fmla="*/ 959 w 49175"/>
                <a:gd name="connsiteY10" fmla="*/ 247752 h 287878"/>
                <a:gd name="connsiteX11" fmla="*/ 8061 w 49175"/>
                <a:gd name="connsiteY11" fmla="*/ 231008 h 287878"/>
                <a:gd name="connsiteX12" fmla="*/ 1 w 49175"/>
                <a:gd name="connsiteY12" fmla="*/ 213009 h 287878"/>
                <a:gd name="connsiteX13" fmla="*/ 8326 w 49175"/>
                <a:gd name="connsiteY13" fmla="*/ 201427 h 287878"/>
                <a:gd name="connsiteX14" fmla="*/ 1916 w 49175"/>
                <a:gd name="connsiteY14" fmla="*/ 183451 h 287878"/>
                <a:gd name="connsiteX15" fmla="*/ 8883 w 49175"/>
                <a:gd name="connsiteY15" fmla="*/ 170849 h 287878"/>
                <a:gd name="connsiteX16" fmla="*/ 2117 w 49175"/>
                <a:gd name="connsiteY16" fmla="*/ 153453 h 287878"/>
                <a:gd name="connsiteX17" fmla="*/ 10775 w 49175"/>
                <a:gd name="connsiteY17" fmla="*/ 137683 h 287878"/>
                <a:gd name="connsiteX18" fmla="*/ 2834 w 49175"/>
                <a:gd name="connsiteY18" fmla="*/ 120582 h 287878"/>
                <a:gd name="connsiteX19" fmla="*/ 10685 w 49175"/>
                <a:gd name="connsiteY19" fmla="*/ 107350 h 287878"/>
                <a:gd name="connsiteX20" fmla="*/ 3668 w 49175"/>
                <a:gd name="connsiteY20" fmla="*/ 91621 h 287878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698 h 288955"/>
                <a:gd name="connsiteX1" fmla="*/ 11707 w 49175"/>
                <a:gd name="connsiteY1" fmla="*/ 78716 h 288955"/>
                <a:gd name="connsiteX2" fmla="*/ 5924 w 49175"/>
                <a:gd name="connsiteY2" fmla="*/ 63778 h 288955"/>
                <a:gd name="connsiteX3" fmla="*/ 14176 w 49175"/>
                <a:gd name="connsiteY3" fmla="*/ 52329 h 288955"/>
                <a:gd name="connsiteX4" fmla="*/ 9515 w 49175"/>
                <a:gd name="connsiteY4" fmla="*/ 36373 h 288955"/>
                <a:gd name="connsiteX5" fmla="*/ 17033 w 49175"/>
                <a:gd name="connsiteY5" fmla="*/ 24903 h 288955"/>
                <a:gd name="connsiteX6" fmla="*/ 25486 w 49175"/>
                <a:gd name="connsiteY6" fmla="*/ 2479 h 288955"/>
                <a:gd name="connsiteX7" fmla="*/ 48910 w 49175"/>
                <a:gd name="connsiteY7" fmla="*/ 90581 h 288955"/>
                <a:gd name="connsiteX8" fmla="*/ 48910 w 49175"/>
                <a:gd name="connsiteY8" fmla="*/ 288955 h 288955"/>
                <a:gd name="connsiteX9" fmla="*/ 3191 w 49175"/>
                <a:gd name="connsiteY9" fmla="*/ 288955 h 288955"/>
                <a:gd name="connsiteX10" fmla="*/ 9098 w 49175"/>
                <a:gd name="connsiteY10" fmla="*/ 265689 h 288955"/>
                <a:gd name="connsiteX11" fmla="*/ 959 w 49175"/>
                <a:gd name="connsiteY11" fmla="*/ 248829 h 288955"/>
                <a:gd name="connsiteX12" fmla="*/ 8061 w 49175"/>
                <a:gd name="connsiteY12" fmla="*/ 232085 h 288955"/>
                <a:gd name="connsiteX13" fmla="*/ 1 w 49175"/>
                <a:gd name="connsiteY13" fmla="*/ 214086 h 288955"/>
                <a:gd name="connsiteX14" fmla="*/ 8326 w 49175"/>
                <a:gd name="connsiteY14" fmla="*/ 202504 h 288955"/>
                <a:gd name="connsiteX15" fmla="*/ 1916 w 49175"/>
                <a:gd name="connsiteY15" fmla="*/ 184528 h 288955"/>
                <a:gd name="connsiteX16" fmla="*/ 8883 w 49175"/>
                <a:gd name="connsiteY16" fmla="*/ 171926 h 288955"/>
                <a:gd name="connsiteX17" fmla="*/ 2117 w 49175"/>
                <a:gd name="connsiteY17" fmla="*/ 154530 h 288955"/>
                <a:gd name="connsiteX18" fmla="*/ 10775 w 49175"/>
                <a:gd name="connsiteY18" fmla="*/ 138760 h 288955"/>
                <a:gd name="connsiteX19" fmla="*/ 2834 w 49175"/>
                <a:gd name="connsiteY19" fmla="*/ 121659 h 288955"/>
                <a:gd name="connsiteX20" fmla="*/ 10685 w 49175"/>
                <a:gd name="connsiteY20" fmla="*/ 108427 h 288955"/>
                <a:gd name="connsiteX21" fmla="*/ 3668 w 49175"/>
                <a:gd name="connsiteY21" fmla="*/ 92698 h 288955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871 h 291128"/>
                <a:gd name="connsiteX1" fmla="*/ 11707 w 49175"/>
                <a:gd name="connsiteY1" fmla="*/ 80889 h 291128"/>
                <a:gd name="connsiteX2" fmla="*/ 5924 w 49175"/>
                <a:gd name="connsiteY2" fmla="*/ 65951 h 291128"/>
                <a:gd name="connsiteX3" fmla="*/ 14176 w 49175"/>
                <a:gd name="connsiteY3" fmla="*/ 54502 h 291128"/>
                <a:gd name="connsiteX4" fmla="*/ 9515 w 49175"/>
                <a:gd name="connsiteY4" fmla="*/ 38546 h 291128"/>
                <a:gd name="connsiteX5" fmla="*/ 17033 w 49175"/>
                <a:gd name="connsiteY5" fmla="*/ 27076 h 291128"/>
                <a:gd name="connsiteX6" fmla="*/ 15254 w 49175"/>
                <a:gd name="connsiteY6" fmla="*/ 14945 h 291128"/>
                <a:gd name="connsiteX7" fmla="*/ 25486 w 49175"/>
                <a:gd name="connsiteY7" fmla="*/ 4652 h 291128"/>
                <a:gd name="connsiteX8" fmla="*/ 48910 w 49175"/>
                <a:gd name="connsiteY8" fmla="*/ 92754 h 291128"/>
                <a:gd name="connsiteX9" fmla="*/ 48910 w 49175"/>
                <a:gd name="connsiteY9" fmla="*/ 291128 h 291128"/>
                <a:gd name="connsiteX10" fmla="*/ 3191 w 49175"/>
                <a:gd name="connsiteY10" fmla="*/ 291128 h 291128"/>
                <a:gd name="connsiteX11" fmla="*/ 9098 w 49175"/>
                <a:gd name="connsiteY11" fmla="*/ 267862 h 291128"/>
                <a:gd name="connsiteX12" fmla="*/ 959 w 49175"/>
                <a:gd name="connsiteY12" fmla="*/ 251002 h 291128"/>
                <a:gd name="connsiteX13" fmla="*/ 8061 w 49175"/>
                <a:gd name="connsiteY13" fmla="*/ 234258 h 291128"/>
                <a:gd name="connsiteX14" fmla="*/ 1 w 49175"/>
                <a:gd name="connsiteY14" fmla="*/ 216259 h 291128"/>
                <a:gd name="connsiteX15" fmla="*/ 8326 w 49175"/>
                <a:gd name="connsiteY15" fmla="*/ 204677 h 291128"/>
                <a:gd name="connsiteX16" fmla="*/ 1916 w 49175"/>
                <a:gd name="connsiteY16" fmla="*/ 186701 h 291128"/>
                <a:gd name="connsiteX17" fmla="*/ 8883 w 49175"/>
                <a:gd name="connsiteY17" fmla="*/ 174099 h 291128"/>
                <a:gd name="connsiteX18" fmla="*/ 2117 w 49175"/>
                <a:gd name="connsiteY18" fmla="*/ 156703 h 291128"/>
                <a:gd name="connsiteX19" fmla="*/ 10775 w 49175"/>
                <a:gd name="connsiteY19" fmla="*/ 140933 h 291128"/>
                <a:gd name="connsiteX20" fmla="*/ 2834 w 49175"/>
                <a:gd name="connsiteY20" fmla="*/ 123832 h 291128"/>
                <a:gd name="connsiteX21" fmla="*/ 10685 w 49175"/>
                <a:gd name="connsiteY21" fmla="*/ 110600 h 291128"/>
                <a:gd name="connsiteX22" fmla="*/ 3668 w 49175"/>
                <a:gd name="connsiteY22" fmla="*/ 94871 h 291128"/>
                <a:gd name="connsiteX0" fmla="*/ 3668 w 50834"/>
                <a:gd name="connsiteY0" fmla="*/ 98107 h 294364"/>
                <a:gd name="connsiteX1" fmla="*/ 11707 w 50834"/>
                <a:gd name="connsiteY1" fmla="*/ 84125 h 294364"/>
                <a:gd name="connsiteX2" fmla="*/ 5924 w 50834"/>
                <a:gd name="connsiteY2" fmla="*/ 69187 h 294364"/>
                <a:gd name="connsiteX3" fmla="*/ 14176 w 50834"/>
                <a:gd name="connsiteY3" fmla="*/ 57738 h 294364"/>
                <a:gd name="connsiteX4" fmla="*/ 9515 w 50834"/>
                <a:gd name="connsiteY4" fmla="*/ 41782 h 294364"/>
                <a:gd name="connsiteX5" fmla="*/ 17033 w 50834"/>
                <a:gd name="connsiteY5" fmla="*/ 30312 h 294364"/>
                <a:gd name="connsiteX6" fmla="*/ 15254 w 50834"/>
                <a:gd name="connsiteY6" fmla="*/ 18181 h 294364"/>
                <a:gd name="connsiteX7" fmla="*/ 22927 w 50834"/>
                <a:gd name="connsiteY7" fmla="*/ 3941 h 294364"/>
                <a:gd name="connsiteX8" fmla="*/ 48910 w 50834"/>
                <a:gd name="connsiteY8" fmla="*/ 95990 h 294364"/>
                <a:gd name="connsiteX9" fmla="*/ 48910 w 50834"/>
                <a:gd name="connsiteY9" fmla="*/ 294364 h 294364"/>
                <a:gd name="connsiteX10" fmla="*/ 3191 w 50834"/>
                <a:gd name="connsiteY10" fmla="*/ 294364 h 294364"/>
                <a:gd name="connsiteX11" fmla="*/ 9098 w 50834"/>
                <a:gd name="connsiteY11" fmla="*/ 271098 h 294364"/>
                <a:gd name="connsiteX12" fmla="*/ 959 w 50834"/>
                <a:gd name="connsiteY12" fmla="*/ 254238 h 294364"/>
                <a:gd name="connsiteX13" fmla="*/ 8061 w 50834"/>
                <a:gd name="connsiteY13" fmla="*/ 237494 h 294364"/>
                <a:gd name="connsiteX14" fmla="*/ 1 w 50834"/>
                <a:gd name="connsiteY14" fmla="*/ 219495 h 294364"/>
                <a:gd name="connsiteX15" fmla="*/ 8326 w 50834"/>
                <a:gd name="connsiteY15" fmla="*/ 207913 h 294364"/>
                <a:gd name="connsiteX16" fmla="*/ 1916 w 50834"/>
                <a:gd name="connsiteY16" fmla="*/ 189937 h 294364"/>
                <a:gd name="connsiteX17" fmla="*/ 8883 w 50834"/>
                <a:gd name="connsiteY17" fmla="*/ 177335 h 294364"/>
                <a:gd name="connsiteX18" fmla="*/ 2117 w 50834"/>
                <a:gd name="connsiteY18" fmla="*/ 159939 h 294364"/>
                <a:gd name="connsiteX19" fmla="*/ 10775 w 50834"/>
                <a:gd name="connsiteY19" fmla="*/ 144169 h 294364"/>
                <a:gd name="connsiteX20" fmla="*/ 2834 w 50834"/>
                <a:gd name="connsiteY20" fmla="*/ 127068 h 294364"/>
                <a:gd name="connsiteX21" fmla="*/ 10685 w 50834"/>
                <a:gd name="connsiteY21" fmla="*/ 113836 h 294364"/>
                <a:gd name="connsiteX22" fmla="*/ 3668 w 50834"/>
                <a:gd name="connsiteY22" fmla="*/ 98107 h 294364"/>
                <a:gd name="connsiteX0" fmla="*/ 3668 w 50834"/>
                <a:gd name="connsiteY0" fmla="*/ 94169 h 290426"/>
                <a:gd name="connsiteX1" fmla="*/ 11707 w 50834"/>
                <a:gd name="connsiteY1" fmla="*/ 80187 h 290426"/>
                <a:gd name="connsiteX2" fmla="*/ 5924 w 50834"/>
                <a:gd name="connsiteY2" fmla="*/ 65249 h 290426"/>
                <a:gd name="connsiteX3" fmla="*/ 14176 w 50834"/>
                <a:gd name="connsiteY3" fmla="*/ 53800 h 290426"/>
                <a:gd name="connsiteX4" fmla="*/ 9515 w 50834"/>
                <a:gd name="connsiteY4" fmla="*/ 37844 h 290426"/>
                <a:gd name="connsiteX5" fmla="*/ 17033 w 50834"/>
                <a:gd name="connsiteY5" fmla="*/ 26374 h 290426"/>
                <a:gd name="connsiteX6" fmla="*/ 15254 w 50834"/>
                <a:gd name="connsiteY6" fmla="*/ 14243 h 290426"/>
                <a:gd name="connsiteX7" fmla="*/ 22927 w 50834"/>
                <a:gd name="connsiteY7" fmla="*/ 3 h 290426"/>
                <a:gd name="connsiteX8" fmla="*/ 48910 w 50834"/>
                <a:gd name="connsiteY8" fmla="*/ 92052 h 290426"/>
                <a:gd name="connsiteX9" fmla="*/ 48910 w 50834"/>
                <a:gd name="connsiteY9" fmla="*/ 290426 h 290426"/>
                <a:gd name="connsiteX10" fmla="*/ 3191 w 50834"/>
                <a:gd name="connsiteY10" fmla="*/ 290426 h 290426"/>
                <a:gd name="connsiteX11" fmla="*/ 9098 w 50834"/>
                <a:gd name="connsiteY11" fmla="*/ 267160 h 290426"/>
                <a:gd name="connsiteX12" fmla="*/ 959 w 50834"/>
                <a:gd name="connsiteY12" fmla="*/ 250300 h 290426"/>
                <a:gd name="connsiteX13" fmla="*/ 8061 w 50834"/>
                <a:gd name="connsiteY13" fmla="*/ 233556 h 290426"/>
                <a:gd name="connsiteX14" fmla="*/ 1 w 50834"/>
                <a:gd name="connsiteY14" fmla="*/ 215557 h 290426"/>
                <a:gd name="connsiteX15" fmla="*/ 8326 w 50834"/>
                <a:gd name="connsiteY15" fmla="*/ 203975 h 290426"/>
                <a:gd name="connsiteX16" fmla="*/ 1916 w 50834"/>
                <a:gd name="connsiteY16" fmla="*/ 185999 h 290426"/>
                <a:gd name="connsiteX17" fmla="*/ 8883 w 50834"/>
                <a:gd name="connsiteY17" fmla="*/ 173397 h 290426"/>
                <a:gd name="connsiteX18" fmla="*/ 2117 w 50834"/>
                <a:gd name="connsiteY18" fmla="*/ 156001 h 290426"/>
                <a:gd name="connsiteX19" fmla="*/ 10775 w 50834"/>
                <a:gd name="connsiteY19" fmla="*/ 140231 h 290426"/>
                <a:gd name="connsiteX20" fmla="*/ 2834 w 50834"/>
                <a:gd name="connsiteY20" fmla="*/ 123130 h 290426"/>
                <a:gd name="connsiteX21" fmla="*/ 10685 w 50834"/>
                <a:gd name="connsiteY21" fmla="*/ 109898 h 290426"/>
                <a:gd name="connsiteX22" fmla="*/ 3668 w 50834"/>
                <a:gd name="connsiteY22" fmla="*/ 94169 h 290426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26"/>
                <a:gd name="connsiteY0" fmla="*/ 94168 h 290425"/>
                <a:gd name="connsiteX1" fmla="*/ 11707 w 51426"/>
                <a:gd name="connsiteY1" fmla="*/ 80186 h 290425"/>
                <a:gd name="connsiteX2" fmla="*/ 5924 w 51426"/>
                <a:gd name="connsiteY2" fmla="*/ 65248 h 290425"/>
                <a:gd name="connsiteX3" fmla="*/ 14176 w 51426"/>
                <a:gd name="connsiteY3" fmla="*/ 53799 h 290425"/>
                <a:gd name="connsiteX4" fmla="*/ 9515 w 51426"/>
                <a:gd name="connsiteY4" fmla="*/ 37843 h 290425"/>
                <a:gd name="connsiteX5" fmla="*/ 17033 w 51426"/>
                <a:gd name="connsiteY5" fmla="*/ 26373 h 290425"/>
                <a:gd name="connsiteX6" fmla="*/ 15254 w 51426"/>
                <a:gd name="connsiteY6" fmla="*/ 14242 h 290425"/>
                <a:gd name="connsiteX7" fmla="*/ 22927 w 51426"/>
                <a:gd name="connsiteY7" fmla="*/ 2 h 290425"/>
                <a:gd name="connsiteX8" fmla="*/ 48910 w 51426"/>
                <a:gd name="connsiteY8" fmla="*/ 92051 h 290425"/>
                <a:gd name="connsiteX9" fmla="*/ 44089 w 51426"/>
                <a:gd name="connsiteY9" fmla="*/ 270720 h 290425"/>
                <a:gd name="connsiteX10" fmla="*/ 48910 w 51426"/>
                <a:gd name="connsiteY10" fmla="*/ 290425 h 290425"/>
                <a:gd name="connsiteX11" fmla="*/ 3191 w 51426"/>
                <a:gd name="connsiteY11" fmla="*/ 290425 h 290425"/>
                <a:gd name="connsiteX12" fmla="*/ 9098 w 51426"/>
                <a:gd name="connsiteY12" fmla="*/ 267159 h 290425"/>
                <a:gd name="connsiteX13" fmla="*/ 959 w 51426"/>
                <a:gd name="connsiteY13" fmla="*/ 250299 h 290425"/>
                <a:gd name="connsiteX14" fmla="*/ 8061 w 51426"/>
                <a:gd name="connsiteY14" fmla="*/ 233555 h 290425"/>
                <a:gd name="connsiteX15" fmla="*/ 1 w 51426"/>
                <a:gd name="connsiteY15" fmla="*/ 215556 h 290425"/>
                <a:gd name="connsiteX16" fmla="*/ 8326 w 51426"/>
                <a:gd name="connsiteY16" fmla="*/ 203974 h 290425"/>
                <a:gd name="connsiteX17" fmla="*/ 1916 w 51426"/>
                <a:gd name="connsiteY17" fmla="*/ 185998 h 290425"/>
                <a:gd name="connsiteX18" fmla="*/ 8883 w 51426"/>
                <a:gd name="connsiteY18" fmla="*/ 173396 h 290425"/>
                <a:gd name="connsiteX19" fmla="*/ 2117 w 51426"/>
                <a:gd name="connsiteY19" fmla="*/ 156000 h 290425"/>
                <a:gd name="connsiteX20" fmla="*/ 10775 w 51426"/>
                <a:gd name="connsiteY20" fmla="*/ 140230 h 290425"/>
                <a:gd name="connsiteX21" fmla="*/ 2834 w 51426"/>
                <a:gd name="connsiteY21" fmla="*/ 123129 h 290425"/>
                <a:gd name="connsiteX22" fmla="*/ 10685 w 51426"/>
                <a:gd name="connsiteY22" fmla="*/ 109897 h 290425"/>
                <a:gd name="connsiteX23" fmla="*/ 3668 w 51426"/>
                <a:gd name="connsiteY23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46"/>
                <a:gd name="connsiteY0" fmla="*/ 94168 h 290425"/>
                <a:gd name="connsiteX1" fmla="*/ 11707 w 51646"/>
                <a:gd name="connsiteY1" fmla="*/ 80186 h 290425"/>
                <a:gd name="connsiteX2" fmla="*/ 5924 w 51646"/>
                <a:gd name="connsiteY2" fmla="*/ 65248 h 290425"/>
                <a:gd name="connsiteX3" fmla="*/ 14176 w 51646"/>
                <a:gd name="connsiteY3" fmla="*/ 53799 h 290425"/>
                <a:gd name="connsiteX4" fmla="*/ 9515 w 51646"/>
                <a:gd name="connsiteY4" fmla="*/ 37843 h 290425"/>
                <a:gd name="connsiteX5" fmla="*/ 17033 w 51646"/>
                <a:gd name="connsiteY5" fmla="*/ 26373 h 290425"/>
                <a:gd name="connsiteX6" fmla="*/ 15254 w 51646"/>
                <a:gd name="connsiteY6" fmla="*/ 14242 h 290425"/>
                <a:gd name="connsiteX7" fmla="*/ 22927 w 51646"/>
                <a:gd name="connsiteY7" fmla="*/ 2 h 290425"/>
                <a:gd name="connsiteX8" fmla="*/ 48910 w 51646"/>
                <a:gd name="connsiteY8" fmla="*/ 92051 h 290425"/>
                <a:gd name="connsiteX9" fmla="*/ 50403 w 51646"/>
                <a:gd name="connsiteY9" fmla="*/ 254445 h 290425"/>
                <a:gd name="connsiteX10" fmla="*/ 44089 w 51646"/>
                <a:gd name="connsiteY10" fmla="*/ 270720 h 290425"/>
                <a:gd name="connsiteX11" fmla="*/ 48910 w 51646"/>
                <a:gd name="connsiteY11" fmla="*/ 290425 h 290425"/>
                <a:gd name="connsiteX12" fmla="*/ 3191 w 51646"/>
                <a:gd name="connsiteY12" fmla="*/ 290425 h 290425"/>
                <a:gd name="connsiteX13" fmla="*/ 9098 w 51646"/>
                <a:gd name="connsiteY13" fmla="*/ 267159 h 290425"/>
                <a:gd name="connsiteX14" fmla="*/ 959 w 51646"/>
                <a:gd name="connsiteY14" fmla="*/ 250299 h 290425"/>
                <a:gd name="connsiteX15" fmla="*/ 8061 w 51646"/>
                <a:gd name="connsiteY15" fmla="*/ 233555 h 290425"/>
                <a:gd name="connsiteX16" fmla="*/ 1 w 51646"/>
                <a:gd name="connsiteY16" fmla="*/ 215556 h 290425"/>
                <a:gd name="connsiteX17" fmla="*/ 8326 w 51646"/>
                <a:gd name="connsiteY17" fmla="*/ 203974 h 290425"/>
                <a:gd name="connsiteX18" fmla="*/ 1916 w 51646"/>
                <a:gd name="connsiteY18" fmla="*/ 185998 h 290425"/>
                <a:gd name="connsiteX19" fmla="*/ 8883 w 51646"/>
                <a:gd name="connsiteY19" fmla="*/ 173396 h 290425"/>
                <a:gd name="connsiteX20" fmla="*/ 2117 w 51646"/>
                <a:gd name="connsiteY20" fmla="*/ 156000 h 290425"/>
                <a:gd name="connsiteX21" fmla="*/ 10775 w 51646"/>
                <a:gd name="connsiteY21" fmla="*/ 140230 h 290425"/>
                <a:gd name="connsiteX22" fmla="*/ 2834 w 51646"/>
                <a:gd name="connsiteY22" fmla="*/ 123129 h 290425"/>
                <a:gd name="connsiteX23" fmla="*/ 10685 w 51646"/>
                <a:gd name="connsiteY23" fmla="*/ 109897 h 290425"/>
                <a:gd name="connsiteX24" fmla="*/ 3668 w 51646"/>
                <a:gd name="connsiteY24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9922 w 51373"/>
                <a:gd name="connsiteY9" fmla="*/ 229220 h 290425"/>
                <a:gd name="connsiteX10" fmla="*/ 43129 w 51373"/>
                <a:gd name="connsiteY10" fmla="*/ 240317 h 290425"/>
                <a:gd name="connsiteX11" fmla="*/ 50403 w 51373"/>
                <a:gd name="connsiteY11" fmla="*/ 254445 h 290425"/>
                <a:gd name="connsiteX12" fmla="*/ 44089 w 51373"/>
                <a:gd name="connsiteY12" fmla="*/ 270720 h 290425"/>
                <a:gd name="connsiteX13" fmla="*/ 48910 w 51373"/>
                <a:gd name="connsiteY13" fmla="*/ 290425 h 290425"/>
                <a:gd name="connsiteX14" fmla="*/ 3191 w 51373"/>
                <a:gd name="connsiteY14" fmla="*/ 290425 h 290425"/>
                <a:gd name="connsiteX15" fmla="*/ 9098 w 51373"/>
                <a:gd name="connsiteY15" fmla="*/ 267159 h 290425"/>
                <a:gd name="connsiteX16" fmla="*/ 959 w 51373"/>
                <a:gd name="connsiteY16" fmla="*/ 250299 h 290425"/>
                <a:gd name="connsiteX17" fmla="*/ 8061 w 51373"/>
                <a:gd name="connsiteY17" fmla="*/ 233555 h 290425"/>
                <a:gd name="connsiteX18" fmla="*/ 1 w 51373"/>
                <a:gd name="connsiteY18" fmla="*/ 215556 h 290425"/>
                <a:gd name="connsiteX19" fmla="*/ 8326 w 51373"/>
                <a:gd name="connsiteY19" fmla="*/ 203974 h 290425"/>
                <a:gd name="connsiteX20" fmla="*/ 1916 w 51373"/>
                <a:gd name="connsiteY20" fmla="*/ 185998 h 290425"/>
                <a:gd name="connsiteX21" fmla="*/ 8883 w 51373"/>
                <a:gd name="connsiteY21" fmla="*/ 173396 h 290425"/>
                <a:gd name="connsiteX22" fmla="*/ 2117 w 51373"/>
                <a:gd name="connsiteY22" fmla="*/ 156000 h 290425"/>
                <a:gd name="connsiteX23" fmla="*/ 10775 w 51373"/>
                <a:gd name="connsiteY23" fmla="*/ 140230 h 290425"/>
                <a:gd name="connsiteX24" fmla="*/ 2834 w 51373"/>
                <a:gd name="connsiteY24" fmla="*/ 123129 h 290425"/>
                <a:gd name="connsiteX25" fmla="*/ 10685 w 51373"/>
                <a:gd name="connsiteY25" fmla="*/ 109897 h 290425"/>
                <a:gd name="connsiteX26" fmla="*/ 3668 w 51373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49922 w 52681"/>
                <a:gd name="connsiteY11" fmla="*/ 229220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51083 w 52681"/>
                <a:gd name="connsiteY11" fmla="*/ 224614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429 w 51992"/>
                <a:gd name="connsiteY9" fmla="*/ 183863 h 290425"/>
                <a:gd name="connsiteX10" fmla="*/ 51990 w 51992"/>
                <a:gd name="connsiteY10" fmla="*/ 196453 h 290425"/>
                <a:gd name="connsiteX11" fmla="*/ 45586 w 51992"/>
                <a:gd name="connsiteY11" fmla="*/ 207999 h 290425"/>
                <a:gd name="connsiteX12" fmla="*/ 51083 w 51992"/>
                <a:gd name="connsiteY12" fmla="*/ 224614 h 290425"/>
                <a:gd name="connsiteX13" fmla="*/ 43129 w 51992"/>
                <a:gd name="connsiteY13" fmla="*/ 240317 h 290425"/>
                <a:gd name="connsiteX14" fmla="*/ 50403 w 51992"/>
                <a:gd name="connsiteY14" fmla="*/ 254445 h 290425"/>
                <a:gd name="connsiteX15" fmla="*/ 44089 w 51992"/>
                <a:gd name="connsiteY15" fmla="*/ 270720 h 290425"/>
                <a:gd name="connsiteX16" fmla="*/ 48910 w 51992"/>
                <a:gd name="connsiteY16" fmla="*/ 290425 h 290425"/>
                <a:gd name="connsiteX17" fmla="*/ 3191 w 51992"/>
                <a:gd name="connsiteY17" fmla="*/ 290425 h 290425"/>
                <a:gd name="connsiteX18" fmla="*/ 9098 w 51992"/>
                <a:gd name="connsiteY18" fmla="*/ 267159 h 290425"/>
                <a:gd name="connsiteX19" fmla="*/ 959 w 51992"/>
                <a:gd name="connsiteY19" fmla="*/ 250299 h 290425"/>
                <a:gd name="connsiteX20" fmla="*/ 8061 w 51992"/>
                <a:gd name="connsiteY20" fmla="*/ 233555 h 290425"/>
                <a:gd name="connsiteX21" fmla="*/ 1 w 51992"/>
                <a:gd name="connsiteY21" fmla="*/ 215556 h 290425"/>
                <a:gd name="connsiteX22" fmla="*/ 8326 w 51992"/>
                <a:gd name="connsiteY22" fmla="*/ 203974 h 290425"/>
                <a:gd name="connsiteX23" fmla="*/ 1916 w 51992"/>
                <a:gd name="connsiteY23" fmla="*/ 185998 h 290425"/>
                <a:gd name="connsiteX24" fmla="*/ 8883 w 51992"/>
                <a:gd name="connsiteY24" fmla="*/ 173396 h 290425"/>
                <a:gd name="connsiteX25" fmla="*/ 2117 w 51992"/>
                <a:gd name="connsiteY25" fmla="*/ 156000 h 290425"/>
                <a:gd name="connsiteX26" fmla="*/ 10775 w 51992"/>
                <a:gd name="connsiteY26" fmla="*/ 140230 h 290425"/>
                <a:gd name="connsiteX27" fmla="*/ 2834 w 51992"/>
                <a:gd name="connsiteY27" fmla="*/ 123129 h 290425"/>
                <a:gd name="connsiteX28" fmla="*/ 10685 w 51992"/>
                <a:gd name="connsiteY28" fmla="*/ 109897 h 290425"/>
                <a:gd name="connsiteX29" fmla="*/ 3668 w 51992"/>
                <a:gd name="connsiteY29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48"/>
                <a:gd name="connsiteY0" fmla="*/ 94168 h 290425"/>
                <a:gd name="connsiteX1" fmla="*/ 11707 w 52348"/>
                <a:gd name="connsiteY1" fmla="*/ 80186 h 290425"/>
                <a:gd name="connsiteX2" fmla="*/ 5924 w 52348"/>
                <a:gd name="connsiteY2" fmla="*/ 65248 h 290425"/>
                <a:gd name="connsiteX3" fmla="*/ 14176 w 52348"/>
                <a:gd name="connsiteY3" fmla="*/ 53799 h 290425"/>
                <a:gd name="connsiteX4" fmla="*/ 9515 w 52348"/>
                <a:gd name="connsiteY4" fmla="*/ 37843 h 290425"/>
                <a:gd name="connsiteX5" fmla="*/ 17033 w 52348"/>
                <a:gd name="connsiteY5" fmla="*/ 26373 h 290425"/>
                <a:gd name="connsiteX6" fmla="*/ 15254 w 52348"/>
                <a:gd name="connsiteY6" fmla="*/ 14242 h 290425"/>
                <a:gd name="connsiteX7" fmla="*/ 22927 w 52348"/>
                <a:gd name="connsiteY7" fmla="*/ 2 h 290425"/>
                <a:gd name="connsiteX8" fmla="*/ 48910 w 52348"/>
                <a:gd name="connsiteY8" fmla="*/ 92051 h 290425"/>
                <a:gd name="connsiteX9" fmla="*/ 51773 w 52348"/>
                <a:gd name="connsiteY9" fmla="*/ 168727 h 290425"/>
                <a:gd name="connsiteX10" fmla="*/ 46429 w 52348"/>
                <a:gd name="connsiteY10" fmla="*/ 183863 h 290425"/>
                <a:gd name="connsiteX11" fmla="*/ 51990 w 52348"/>
                <a:gd name="connsiteY11" fmla="*/ 196453 h 290425"/>
                <a:gd name="connsiteX12" fmla="*/ 45586 w 52348"/>
                <a:gd name="connsiteY12" fmla="*/ 207999 h 290425"/>
                <a:gd name="connsiteX13" fmla="*/ 51083 w 52348"/>
                <a:gd name="connsiteY13" fmla="*/ 224614 h 290425"/>
                <a:gd name="connsiteX14" fmla="*/ 43129 w 52348"/>
                <a:gd name="connsiteY14" fmla="*/ 240317 h 290425"/>
                <a:gd name="connsiteX15" fmla="*/ 50403 w 52348"/>
                <a:gd name="connsiteY15" fmla="*/ 254445 h 290425"/>
                <a:gd name="connsiteX16" fmla="*/ 44089 w 52348"/>
                <a:gd name="connsiteY16" fmla="*/ 270720 h 290425"/>
                <a:gd name="connsiteX17" fmla="*/ 48910 w 52348"/>
                <a:gd name="connsiteY17" fmla="*/ 290425 h 290425"/>
                <a:gd name="connsiteX18" fmla="*/ 3191 w 52348"/>
                <a:gd name="connsiteY18" fmla="*/ 290425 h 290425"/>
                <a:gd name="connsiteX19" fmla="*/ 9098 w 52348"/>
                <a:gd name="connsiteY19" fmla="*/ 267159 h 290425"/>
                <a:gd name="connsiteX20" fmla="*/ 959 w 52348"/>
                <a:gd name="connsiteY20" fmla="*/ 250299 h 290425"/>
                <a:gd name="connsiteX21" fmla="*/ 8061 w 52348"/>
                <a:gd name="connsiteY21" fmla="*/ 233555 h 290425"/>
                <a:gd name="connsiteX22" fmla="*/ 1 w 52348"/>
                <a:gd name="connsiteY22" fmla="*/ 215556 h 290425"/>
                <a:gd name="connsiteX23" fmla="*/ 8326 w 52348"/>
                <a:gd name="connsiteY23" fmla="*/ 203974 h 290425"/>
                <a:gd name="connsiteX24" fmla="*/ 1916 w 52348"/>
                <a:gd name="connsiteY24" fmla="*/ 185998 h 290425"/>
                <a:gd name="connsiteX25" fmla="*/ 8883 w 52348"/>
                <a:gd name="connsiteY25" fmla="*/ 173396 h 290425"/>
                <a:gd name="connsiteX26" fmla="*/ 2117 w 52348"/>
                <a:gd name="connsiteY26" fmla="*/ 156000 h 290425"/>
                <a:gd name="connsiteX27" fmla="*/ 10775 w 52348"/>
                <a:gd name="connsiteY27" fmla="*/ 140230 h 290425"/>
                <a:gd name="connsiteX28" fmla="*/ 2834 w 52348"/>
                <a:gd name="connsiteY28" fmla="*/ 123129 h 290425"/>
                <a:gd name="connsiteX29" fmla="*/ 10685 w 52348"/>
                <a:gd name="connsiteY29" fmla="*/ 109897 h 290425"/>
                <a:gd name="connsiteX30" fmla="*/ 3668 w 52348"/>
                <a:gd name="connsiteY30" fmla="*/ 94168 h 290425"/>
                <a:gd name="connsiteX0" fmla="*/ 3668 w 52454"/>
                <a:gd name="connsiteY0" fmla="*/ 94168 h 290425"/>
                <a:gd name="connsiteX1" fmla="*/ 11707 w 52454"/>
                <a:gd name="connsiteY1" fmla="*/ 80186 h 290425"/>
                <a:gd name="connsiteX2" fmla="*/ 5924 w 52454"/>
                <a:gd name="connsiteY2" fmla="*/ 65248 h 290425"/>
                <a:gd name="connsiteX3" fmla="*/ 14176 w 52454"/>
                <a:gd name="connsiteY3" fmla="*/ 53799 h 290425"/>
                <a:gd name="connsiteX4" fmla="*/ 9515 w 52454"/>
                <a:gd name="connsiteY4" fmla="*/ 37843 h 290425"/>
                <a:gd name="connsiteX5" fmla="*/ 17033 w 52454"/>
                <a:gd name="connsiteY5" fmla="*/ 26373 h 290425"/>
                <a:gd name="connsiteX6" fmla="*/ 15254 w 52454"/>
                <a:gd name="connsiteY6" fmla="*/ 14242 h 290425"/>
                <a:gd name="connsiteX7" fmla="*/ 22927 w 52454"/>
                <a:gd name="connsiteY7" fmla="*/ 2 h 290425"/>
                <a:gd name="connsiteX8" fmla="*/ 48910 w 52454"/>
                <a:gd name="connsiteY8" fmla="*/ 92051 h 290425"/>
                <a:gd name="connsiteX9" fmla="*/ 51773 w 52454"/>
                <a:gd name="connsiteY9" fmla="*/ 168727 h 290425"/>
                <a:gd name="connsiteX10" fmla="*/ 44717 w 52454"/>
                <a:gd name="connsiteY10" fmla="*/ 182326 h 290425"/>
                <a:gd name="connsiteX11" fmla="*/ 51990 w 52454"/>
                <a:gd name="connsiteY11" fmla="*/ 196453 h 290425"/>
                <a:gd name="connsiteX12" fmla="*/ 45586 w 52454"/>
                <a:gd name="connsiteY12" fmla="*/ 207999 h 290425"/>
                <a:gd name="connsiteX13" fmla="*/ 51083 w 52454"/>
                <a:gd name="connsiteY13" fmla="*/ 224614 h 290425"/>
                <a:gd name="connsiteX14" fmla="*/ 43129 w 52454"/>
                <a:gd name="connsiteY14" fmla="*/ 240317 h 290425"/>
                <a:gd name="connsiteX15" fmla="*/ 50403 w 52454"/>
                <a:gd name="connsiteY15" fmla="*/ 254445 h 290425"/>
                <a:gd name="connsiteX16" fmla="*/ 44089 w 52454"/>
                <a:gd name="connsiteY16" fmla="*/ 270720 h 290425"/>
                <a:gd name="connsiteX17" fmla="*/ 48910 w 52454"/>
                <a:gd name="connsiteY17" fmla="*/ 290425 h 290425"/>
                <a:gd name="connsiteX18" fmla="*/ 3191 w 52454"/>
                <a:gd name="connsiteY18" fmla="*/ 290425 h 290425"/>
                <a:gd name="connsiteX19" fmla="*/ 9098 w 52454"/>
                <a:gd name="connsiteY19" fmla="*/ 267159 h 290425"/>
                <a:gd name="connsiteX20" fmla="*/ 959 w 52454"/>
                <a:gd name="connsiteY20" fmla="*/ 250299 h 290425"/>
                <a:gd name="connsiteX21" fmla="*/ 8061 w 52454"/>
                <a:gd name="connsiteY21" fmla="*/ 233555 h 290425"/>
                <a:gd name="connsiteX22" fmla="*/ 1 w 52454"/>
                <a:gd name="connsiteY22" fmla="*/ 215556 h 290425"/>
                <a:gd name="connsiteX23" fmla="*/ 8326 w 52454"/>
                <a:gd name="connsiteY23" fmla="*/ 203974 h 290425"/>
                <a:gd name="connsiteX24" fmla="*/ 1916 w 52454"/>
                <a:gd name="connsiteY24" fmla="*/ 185998 h 290425"/>
                <a:gd name="connsiteX25" fmla="*/ 8883 w 52454"/>
                <a:gd name="connsiteY25" fmla="*/ 173396 h 290425"/>
                <a:gd name="connsiteX26" fmla="*/ 2117 w 52454"/>
                <a:gd name="connsiteY26" fmla="*/ 156000 h 290425"/>
                <a:gd name="connsiteX27" fmla="*/ 10775 w 52454"/>
                <a:gd name="connsiteY27" fmla="*/ 140230 h 290425"/>
                <a:gd name="connsiteX28" fmla="*/ 2834 w 52454"/>
                <a:gd name="connsiteY28" fmla="*/ 123129 h 290425"/>
                <a:gd name="connsiteX29" fmla="*/ 10685 w 52454"/>
                <a:gd name="connsiteY29" fmla="*/ 109897 h 290425"/>
                <a:gd name="connsiteX30" fmla="*/ 3668 w 52454"/>
                <a:gd name="connsiteY30" fmla="*/ 94168 h 290425"/>
                <a:gd name="connsiteX0" fmla="*/ 3668 w 52269"/>
                <a:gd name="connsiteY0" fmla="*/ 94168 h 290425"/>
                <a:gd name="connsiteX1" fmla="*/ 11707 w 52269"/>
                <a:gd name="connsiteY1" fmla="*/ 80186 h 290425"/>
                <a:gd name="connsiteX2" fmla="*/ 5924 w 52269"/>
                <a:gd name="connsiteY2" fmla="*/ 65248 h 290425"/>
                <a:gd name="connsiteX3" fmla="*/ 14176 w 52269"/>
                <a:gd name="connsiteY3" fmla="*/ 53799 h 290425"/>
                <a:gd name="connsiteX4" fmla="*/ 9515 w 52269"/>
                <a:gd name="connsiteY4" fmla="*/ 37843 h 290425"/>
                <a:gd name="connsiteX5" fmla="*/ 17033 w 52269"/>
                <a:gd name="connsiteY5" fmla="*/ 26373 h 290425"/>
                <a:gd name="connsiteX6" fmla="*/ 15254 w 52269"/>
                <a:gd name="connsiteY6" fmla="*/ 14242 h 290425"/>
                <a:gd name="connsiteX7" fmla="*/ 22927 w 52269"/>
                <a:gd name="connsiteY7" fmla="*/ 2 h 290425"/>
                <a:gd name="connsiteX8" fmla="*/ 48910 w 52269"/>
                <a:gd name="connsiteY8" fmla="*/ 92051 h 290425"/>
                <a:gd name="connsiteX9" fmla="*/ 51773 w 52269"/>
                <a:gd name="connsiteY9" fmla="*/ 168727 h 290425"/>
                <a:gd name="connsiteX10" fmla="*/ 44717 w 52269"/>
                <a:gd name="connsiteY10" fmla="*/ 182326 h 290425"/>
                <a:gd name="connsiteX11" fmla="*/ 51990 w 52269"/>
                <a:gd name="connsiteY11" fmla="*/ 196453 h 290425"/>
                <a:gd name="connsiteX12" fmla="*/ 45586 w 52269"/>
                <a:gd name="connsiteY12" fmla="*/ 207999 h 290425"/>
                <a:gd name="connsiteX13" fmla="*/ 51083 w 52269"/>
                <a:gd name="connsiteY13" fmla="*/ 224614 h 290425"/>
                <a:gd name="connsiteX14" fmla="*/ 43129 w 52269"/>
                <a:gd name="connsiteY14" fmla="*/ 240317 h 290425"/>
                <a:gd name="connsiteX15" fmla="*/ 50403 w 52269"/>
                <a:gd name="connsiteY15" fmla="*/ 254445 h 290425"/>
                <a:gd name="connsiteX16" fmla="*/ 44089 w 52269"/>
                <a:gd name="connsiteY16" fmla="*/ 270720 h 290425"/>
                <a:gd name="connsiteX17" fmla="*/ 48910 w 52269"/>
                <a:gd name="connsiteY17" fmla="*/ 290425 h 290425"/>
                <a:gd name="connsiteX18" fmla="*/ 3191 w 52269"/>
                <a:gd name="connsiteY18" fmla="*/ 290425 h 290425"/>
                <a:gd name="connsiteX19" fmla="*/ 9098 w 52269"/>
                <a:gd name="connsiteY19" fmla="*/ 267159 h 290425"/>
                <a:gd name="connsiteX20" fmla="*/ 959 w 52269"/>
                <a:gd name="connsiteY20" fmla="*/ 250299 h 290425"/>
                <a:gd name="connsiteX21" fmla="*/ 8061 w 52269"/>
                <a:gd name="connsiteY21" fmla="*/ 233555 h 290425"/>
                <a:gd name="connsiteX22" fmla="*/ 1 w 52269"/>
                <a:gd name="connsiteY22" fmla="*/ 215556 h 290425"/>
                <a:gd name="connsiteX23" fmla="*/ 8326 w 52269"/>
                <a:gd name="connsiteY23" fmla="*/ 203974 h 290425"/>
                <a:gd name="connsiteX24" fmla="*/ 1916 w 52269"/>
                <a:gd name="connsiteY24" fmla="*/ 185998 h 290425"/>
                <a:gd name="connsiteX25" fmla="*/ 8883 w 52269"/>
                <a:gd name="connsiteY25" fmla="*/ 173396 h 290425"/>
                <a:gd name="connsiteX26" fmla="*/ 2117 w 52269"/>
                <a:gd name="connsiteY26" fmla="*/ 156000 h 290425"/>
                <a:gd name="connsiteX27" fmla="*/ 10775 w 52269"/>
                <a:gd name="connsiteY27" fmla="*/ 140230 h 290425"/>
                <a:gd name="connsiteX28" fmla="*/ 2834 w 52269"/>
                <a:gd name="connsiteY28" fmla="*/ 123129 h 290425"/>
                <a:gd name="connsiteX29" fmla="*/ 10685 w 52269"/>
                <a:gd name="connsiteY29" fmla="*/ 109897 h 290425"/>
                <a:gd name="connsiteX30" fmla="*/ 3668 w 52269"/>
                <a:gd name="connsiteY30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696"/>
                <a:gd name="connsiteY0" fmla="*/ 94168 h 290425"/>
                <a:gd name="connsiteX1" fmla="*/ 11707 w 52696"/>
                <a:gd name="connsiteY1" fmla="*/ 80186 h 290425"/>
                <a:gd name="connsiteX2" fmla="*/ 5924 w 52696"/>
                <a:gd name="connsiteY2" fmla="*/ 65248 h 290425"/>
                <a:gd name="connsiteX3" fmla="*/ 14176 w 52696"/>
                <a:gd name="connsiteY3" fmla="*/ 53799 h 290425"/>
                <a:gd name="connsiteX4" fmla="*/ 9515 w 52696"/>
                <a:gd name="connsiteY4" fmla="*/ 37843 h 290425"/>
                <a:gd name="connsiteX5" fmla="*/ 17033 w 52696"/>
                <a:gd name="connsiteY5" fmla="*/ 26373 h 290425"/>
                <a:gd name="connsiteX6" fmla="*/ 15254 w 52696"/>
                <a:gd name="connsiteY6" fmla="*/ 14242 h 290425"/>
                <a:gd name="connsiteX7" fmla="*/ 22927 w 52696"/>
                <a:gd name="connsiteY7" fmla="*/ 2 h 290425"/>
                <a:gd name="connsiteX8" fmla="*/ 48910 w 52696"/>
                <a:gd name="connsiteY8" fmla="*/ 92051 h 290425"/>
                <a:gd name="connsiteX9" fmla="*/ 52526 w 52696"/>
                <a:gd name="connsiteY9" fmla="*/ 139862 h 290425"/>
                <a:gd name="connsiteX10" fmla="*/ 46024 w 52696"/>
                <a:gd name="connsiteY10" fmla="*/ 154818 h 290425"/>
                <a:gd name="connsiteX11" fmla="*/ 51773 w 52696"/>
                <a:gd name="connsiteY11" fmla="*/ 168727 h 290425"/>
                <a:gd name="connsiteX12" fmla="*/ 44717 w 52696"/>
                <a:gd name="connsiteY12" fmla="*/ 182326 h 290425"/>
                <a:gd name="connsiteX13" fmla="*/ 51990 w 52696"/>
                <a:gd name="connsiteY13" fmla="*/ 196453 h 290425"/>
                <a:gd name="connsiteX14" fmla="*/ 45586 w 52696"/>
                <a:gd name="connsiteY14" fmla="*/ 207999 h 290425"/>
                <a:gd name="connsiteX15" fmla="*/ 51083 w 52696"/>
                <a:gd name="connsiteY15" fmla="*/ 224614 h 290425"/>
                <a:gd name="connsiteX16" fmla="*/ 43129 w 52696"/>
                <a:gd name="connsiteY16" fmla="*/ 240317 h 290425"/>
                <a:gd name="connsiteX17" fmla="*/ 50403 w 52696"/>
                <a:gd name="connsiteY17" fmla="*/ 254445 h 290425"/>
                <a:gd name="connsiteX18" fmla="*/ 44089 w 52696"/>
                <a:gd name="connsiteY18" fmla="*/ 270720 h 290425"/>
                <a:gd name="connsiteX19" fmla="*/ 48910 w 52696"/>
                <a:gd name="connsiteY19" fmla="*/ 290425 h 290425"/>
                <a:gd name="connsiteX20" fmla="*/ 3191 w 52696"/>
                <a:gd name="connsiteY20" fmla="*/ 290425 h 290425"/>
                <a:gd name="connsiteX21" fmla="*/ 9098 w 52696"/>
                <a:gd name="connsiteY21" fmla="*/ 267159 h 290425"/>
                <a:gd name="connsiteX22" fmla="*/ 959 w 52696"/>
                <a:gd name="connsiteY22" fmla="*/ 250299 h 290425"/>
                <a:gd name="connsiteX23" fmla="*/ 8061 w 52696"/>
                <a:gd name="connsiteY23" fmla="*/ 233555 h 290425"/>
                <a:gd name="connsiteX24" fmla="*/ 1 w 52696"/>
                <a:gd name="connsiteY24" fmla="*/ 215556 h 290425"/>
                <a:gd name="connsiteX25" fmla="*/ 8326 w 52696"/>
                <a:gd name="connsiteY25" fmla="*/ 203974 h 290425"/>
                <a:gd name="connsiteX26" fmla="*/ 1916 w 52696"/>
                <a:gd name="connsiteY26" fmla="*/ 185998 h 290425"/>
                <a:gd name="connsiteX27" fmla="*/ 8883 w 52696"/>
                <a:gd name="connsiteY27" fmla="*/ 173396 h 290425"/>
                <a:gd name="connsiteX28" fmla="*/ 2117 w 52696"/>
                <a:gd name="connsiteY28" fmla="*/ 156000 h 290425"/>
                <a:gd name="connsiteX29" fmla="*/ 10775 w 52696"/>
                <a:gd name="connsiteY29" fmla="*/ 140230 h 290425"/>
                <a:gd name="connsiteX30" fmla="*/ 2834 w 52696"/>
                <a:gd name="connsiteY30" fmla="*/ 123129 h 290425"/>
                <a:gd name="connsiteX31" fmla="*/ 10685 w 52696"/>
                <a:gd name="connsiteY31" fmla="*/ 109897 h 290425"/>
                <a:gd name="connsiteX32" fmla="*/ 3668 w 52696"/>
                <a:gd name="connsiteY32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461 h 294718"/>
                <a:gd name="connsiteX1" fmla="*/ 11707 w 52530"/>
                <a:gd name="connsiteY1" fmla="*/ 84479 h 294718"/>
                <a:gd name="connsiteX2" fmla="*/ 5924 w 52530"/>
                <a:gd name="connsiteY2" fmla="*/ 69541 h 294718"/>
                <a:gd name="connsiteX3" fmla="*/ 14176 w 52530"/>
                <a:gd name="connsiteY3" fmla="*/ 58092 h 294718"/>
                <a:gd name="connsiteX4" fmla="*/ 9515 w 52530"/>
                <a:gd name="connsiteY4" fmla="*/ 42136 h 294718"/>
                <a:gd name="connsiteX5" fmla="*/ 17033 w 52530"/>
                <a:gd name="connsiteY5" fmla="*/ 30666 h 294718"/>
                <a:gd name="connsiteX6" fmla="*/ 15254 w 52530"/>
                <a:gd name="connsiteY6" fmla="*/ 18535 h 294718"/>
                <a:gd name="connsiteX7" fmla="*/ 22927 w 52530"/>
                <a:gd name="connsiteY7" fmla="*/ 4295 h 294718"/>
                <a:gd name="connsiteX8" fmla="*/ 44341 w 52530"/>
                <a:gd name="connsiteY8" fmla="*/ 101640 h 294718"/>
                <a:gd name="connsiteX9" fmla="*/ 51049 w 52530"/>
                <a:gd name="connsiteY9" fmla="*/ 115138 h 294718"/>
                <a:gd name="connsiteX10" fmla="*/ 44821 w 52530"/>
                <a:gd name="connsiteY10" fmla="*/ 130190 h 294718"/>
                <a:gd name="connsiteX11" fmla="*/ 52526 w 52530"/>
                <a:gd name="connsiteY11" fmla="*/ 144155 h 294718"/>
                <a:gd name="connsiteX12" fmla="*/ 46024 w 52530"/>
                <a:gd name="connsiteY12" fmla="*/ 159111 h 294718"/>
                <a:gd name="connsiteX13" fmla="*/ 51773 w 52530"/>
                <a:gd name="connsiteY13" fmla="*/ 173020 h 294718"/>
                <a:gd name="connsiteX14" fmla="*/ 44717 w 52530"/>
                <a:gd name="connsiteY14" fmla="*/ 186619 h 294718"/>
                <a:gd name="connsiteX15" fmla="*/ 51990 w 52530"/>
                <a:gd name="connsiteY15" fmla="*/ 200746 h 294718"/>
                <a:gd name="connsiteX16" fmla="*/ 45586 w 52530"/>
                <a:gd name="connsiteY16" fmla="*/ 212292 h 294718"/>
                <a:gd name="connsiteX17" fmla="*/ 51083 w 52530"/>
                <a:gd name="connsiteY17" fmla="*/ 228907 h 294718"/>
                <a:gd name="connsiteX18" fmla="*/ 43129 w 52530"/>
                <a:gd name="connsiteY18" fmla="*/ 244610 h 294718"/>
                <a:gd name="connsiteX19" fmla="*/ 50403 w 52530"/>
                <a:gd name="connsiteY19" fmla="*/ 258738 h 294718"/>
                <a:gd name="connsiteX20" fmla="*/ 44089 w 52530"/>
                <a:gd name="connsiteY20" fmla="*/ 275013 h 294718"/>
                <a:gd name="connsiteX21" fmla="*/ 48910 w 52530"/>
                <a:gd name="connsiteY21" fmla="*/ 294718 h 294718"/>
                <a:gd name="connsiteX22" fmla="*/ 3191 w 52530"/>
                <a:gd name="connsiteY22" fmla="*/ 294718 h 294718"/>
                <a:gd name="connsiteX23" fmla="*/ 9098 w 52530"/>
                <a:gd name="connsiteY23" fmla="*/ 271452 h 294718"/>
                <a:gd name="connsiteX24" fmla="*/ 959 w 52530"/>
                <a:gd name="connsiteY24" fmla="*/ 254592 h 294718"/>
                <a:gd name="connsiteX25" fmla="*/ 8061 w 52530"/>
                <a:gd name="connsiteY25" fmla="*/ 237848 h 294718"/>
                <a:gd name="connsiteX26" fmla="*/ 1 w 52530"/>
                <a:gd name="connsiteY26" fmla="*/ 219849 h 294718"/>
                <a:gd name="connsiteX27" fmla="*/ 8326 w 52530"/>
                <a:gd name="connsiteY27" fmla="*/ 208267 h 294718"/>
                <a:gd name="connsiteX28" fmla="*/ 1916 w 52530"/>
                <a:gd name="connsiteY28" fmla="*/ 190291 h 294718"/>
                <a:gd name="connsiteX29" fmla="*/ 8883 w 52530"/>
                <a:gd name="connsiteY29" fmla="*/ 177689 h 294718"/>
                <a:gd name="connsiteX30" fmla="*/ 2117 w 52530"/>
                <a:gd name="connsiteY30" fmla="*/ 160293 h 294718"/>
                <a:gd name="connsiteX31" fmla="*/ 10775 w 52530"/>
                <a:gd name="connsiteY31" fmla="*/ 144523 h 294718"/>
                <a:gd name="connsiteX32" fmla="*/ 2834 w 52530"/>
                <a:gd name="connsiteY32" fmla="*/ 127422 h 294718"/>
                <a:gd name="connsiteX33" fmla="*/ 10685 w 52530"/>
                <a:gd name="connsiteY33" fmla="*/ 114190 h 294718"/>
                <a:gd name="connsiteX34" fmla="*/ 3668 w 52530"/>
                <a:gd name="connsiteY34" fmla="*/ 98461 h 294718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170 h 290427"/>
                <a:gd name="connsiteX1" fmla="*/ 11707 w 52530"/>
                <a:gd name="connsiteY1" fmla="*/ 80188 h 290427"/>
                <a:gd name="connsiteX2" fmla="*/ 5924 w 52530"/>
                <a:gd name="connsiteY2" fmla="*/ 65250 h 290427"/>
                <a:gd name="connsiteX3" fmla="*/ 14176 w 52530"/>
                <a:gd name="connsiteY3" fmla="*/ 53801 h 290427"/>
                <a:gd name="connsiteX4" fmla="*/ 9515 w 52530"/>
                <a:gd name="connsiteY4" fmla="*/ 37845 h 290427"/>
                <a:gd name="connsiteX5" fmla="*/ 17033 w 52530"/>
                <a:gd name="connsiteY5" fmla="*/ 26375 h 290427"/>
                <a:gd name="connsiteX6" fmla="*/ 15254 w 52530"/>
                <a:gd name="connsiteY6" fmla="*/ 14244 h 290427"/>
                <a:gd name="connsiteX7" fmla="*/ 22927 w 52530"/>
                <a:gd name="connsiteY7" fmla="*/ 4 h 290427"/>
                <a:gd name="connsiteX8" fmla="*/ 44672 w 52530"/>
                <a:gd name="connsiteY8" fmla="*/ 15599 h 290427"/>
                <a:gd name="connsiteX9" fmla="*/ 47465 w 52530"/>
                <a:gd name="connsiteY9" fmla="*/ 19706 h 290427"/>
                <a:gd name="connsiteX10" fmla="*/ 42980 w 52530"/>
                <a:gd name="connsiteY10" fmla="*/ 37872 h 290427"/>
                <a:gd name="connsiteX11" fmla="*/ 48340 w 52530"/>
                <a:gd name="connsiteY11" fmla="*/ 51332 h 290427"/>
                <a:gd name="connsiteX12" fmla="*/ 44255 w 52530"/>
                <a:gd name="connsiteY12" fmla="*/ 67759 h 290427"/>
                <a:gd name="connsiteX13" fmla="*/ 49846 w 52530"/>
                <a:gd name="connsiteY13" fmla="*/ 81925 h 290427"/>
                <a:gd name="connsiteX14" fmla="*/ 44341 w 52530"/>
                <a:gd name="connsiteY14" fmla="*/ 97349 h 290427"/>
                <a:gd name="connsiteX15" fmla="*/ 51049 w 52530"/>
                <a:gd name="connsiteY15" fmla="*/ 110847 h 290427"/>
                <a:gd name="connsiteX16" fmla="*/ 44821 w 52530"/>
                <a:gd name="connsiteY16" fmla="*/ 125899 h 290427"/>
                <a:gd name="connsiteX17" fmla="*/ 52526 w 52530"/>
                <a:gd name="connsiteY17" fmla="*/ 139864 h 290427"/>
                <a:gd name="connsiteX18" fmla="*/ 46024 w 52530"/>
                <a:gd name="connsiteY18" fmla="*/ 154820 h 290427"/>
                <a:gd name="connsiteX19" fmla="*/ 51773 w 52530"/>
                <a:gd name="connsiteY19" fmla="*/ 168729 h 290427"/>
                <a:gd name="connsiteX20" fmla="*/ 44717 w 52530"/>
                <a:gd name="connsiteY20" fmla="*/ 182328 h 290427"/>
                <a:gd name="connsiteX21" fmla="*/ 51990 w 52530"/>
                <a:gd name="connsiteY21" fmla="*/ 196455 h 290427"/>
                <a:gd name="connsiteX22" fmla="*/ 45586 w 52530"/>
                <a:gd name="connsiteY22" fmla="*/ 208001 h 290427"/>
                <a:gd name="connsiteX23" fmla="*/ 51083 w 52530"/>
                <a:gd name="connsiteY23" fmla="*/ 224616 h 290427"/>
                <a:gd name="connsiteX24" fmla="*/ 43129 w 52530"/>
                <a:gd name="connsiteY24" fmla="*/ 240319 h 290427"/>
                <a:gd name="connsiteX25" fmla="*/ 50403 w 52530"/>
                <a:gd name="connsiteY25" fmla="*/ 254447 h 290427"/>
                <a:gd name="connsiteX26" fmla="*/ 44089 w 52530"/>
                <a:gd name="connsiteY26" fmla="*/ 270722 h 290427"/>
                <a:gd name="connsiteX27" fmla="*/ 48910 w 52530"/>
                <a:gd name="connsiteY27" fmla="*/ 290427 h 290427"/>
                <a:gd name="connsiteX28" fmla="*/ 3191 w 52530"/>
                <a:gd name="connsiteY28" fmla="*/ 290427 h 290427"/>
                <a:gd name="connsiteX29" fmla="*/ 9098 w 52530"/>
                <a:gd name="connsiteY29" fmla="*/ 267161 h 290427"/>
                <a:gd name="connsiteX30" fmla="*/ 959 w 52530"/>
                <a:gd name="connsiteY30" fmla="*/ 250301 h 290427"/>
                <a:gd name="connsiteX31" fmla="*/ 8061 w 52530"/>
                <a:gd name="connsiteY31" fmla="*/ 233557 h 290427"/>
                <a:gd name="connsiteX32" fmla="*/ 1 w 52530"/>
                <a:gd name="connsiteY32" fmla="*/ 215558 h 290427"/>
                <a:gd name="connsiteX33" fmla="*/ 8326 w 52530"/>
                <a:gd name="connsiteY33" fmla="*/ 203976 h 290427"/>
                <a:gd name="connsiteX34" fmla="*/ 1916 w 52530"/>
                <a:gd name="connsiteY34" fmla="*/ 186000 h 290427"/>
                <a:gd name="connsiteX35" fmla="*/ 8883 w 52530"/>
                <a:gd name="connsiteY35" fmla="*/ 173398 h 290427"/>
                <a:gd name="connsiteX36" fmla="*/ 2117 w 52530"/>
                <a:gd name="connsiteY36" fmla="*/ 156002 h 290427"/>
                <a:gd name="connsiteX37" fmla="*/ 10775 w 52530"/>
                <a:gd name="connsiteY37" fmla="*/ 140232 h 290427"/>
                <a:gd name="connsiteX38" fmla="*/ 2834 w 52530"/>
                <a:gd name="connsiteY38" fmla="*/ 123131 h 290427"/>
                <a:gd name="connsiteX39" fmla="*/ 10685 w 52530"/>
                <a:gd name="connsiteY39" fmla="*/ 109899 h 290427"/>
                <a:gd name="connsiteX40" fmla="*/ 3668 w 52530"/>
                <a:gd name="connsiteY40" fmla="*/ 94170 h 290427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20 h 290477"/>
                <a:gd name="connsiteX1" fmla="*/ 11707 w 52530"/>
                <a:gd name="connsiteY1" fmla="*/ 80238 h 290477"/>
                <a:gd name="connsiteX2" fmla="*/ 5924 w 52530"/>
                <a:gd name="connsiteY2" fmla="*/ 65300 h 290477"/>
                <a:gd name="connsiteX3" fmla="*/ 14176 w 52530"/>
                <a:gd name="connsiteY3" fmla="*/ 53851 h 290477"/>
                <a:gd name="connsiteX4" fmla="*/ 9515 w 52530"/>
                <a:gd name="connsiteY4" fmla="*/ 37895 h 290477"/>
                <a:gd name="connsiteX5" fmla="*/ 17033 w 52530"/>
                <a:gd name="connsiteY5" fmla="*/ 26425 h 290477"/>
                <a:gd name="connsiteX6" fmla="*/ 15254 w 52530"/>
                <a:gd name="connsiteY6" fmla="*/ 14294 h 290477"/>
                <a:gd name="connsiteX7" fmla="*/ 22927 w 52530"/>
                <a:gd name="connsiteY7" fmla="*/ 54 h 290477"/>
                <a:gd name="connsiteX8" fmla="*/ 40871 w 52530"/>
                <a:gd name="connsiteY8" fmla="*/ 9937 h 290477"/>
                <a:gd name="connsiteX9" fmla="*/ 47465 w 52530"/>
                <a:gd name="connsiteY9" fmla="*/ 19756 h 290477"/>
                <a:gd name="connsiteX10" fmla="*/ 42980 w 52530"/>
                <a:gd name="connsiteY10" fmla="*/ 37922 h 290477"/>
                <a:gd name="connsiteX11" fmla="*/ 48340 w 52530"/>
                <a:gd name="connsiteY11" fmla="*/ 51382 h 290477"/>
                <a:gd name="connsiteX12" fmla="*/ 44255 w 52530"/>
                <a:gd name="connsiteY12" fmla="*/ 67809 h 290477"/>
                <a:gd name="connsiteX13" fmla="*/ 49846 w 52530"/>
                <a:gd name="connsiteY13" fmla="*/ 81975 h 290477"/>
                <a:gd name="connsiteX14" fmla="*/ 44341 w 52530"/>
                <a:gd name="connsiteY14" fmla="*/ 97399 h 290477"/>
                <a:gd name="connsiteX15" fmla="*/ 51049 w 52530"/>
                <a:gd name="connsiteY15" fmla="*/ 110897 h 290477"/>
                <a:gd name="connsiteX16" fmla="*/ 44821 w 52530"/>
                <a:gd name="connsiteY16" fmla="*/ 125949 h 290477"/>
                <a:gd name="connsiteX17" fmla="*/ 52526 w 52530"/>
                <a:gd name="connsiteY17" fmla="*/ 139914 h 290477"/>
                <a:gd name="connsiteX18" fmla="*/ 46024 w 52530"/>
                <a:gd name="connsiteY18" fmla="*/ 154870 h 290477"/>
                <a:gd name="connsiteX19" fmla="*/ 51773 w 52530"/>
                <a:gd name="connsiteY19" fmla="*/ 168779 h 290477"/>
                <a:gd name="connsiteX20" fmla="*/ 44717 w 52530"/>
                <a:gd name="connsiteY20" fmla="*/ 182378 h 290477"/>
                <a:gd name="connsiteX21" fmla="*/ 51990 w 52530"/>
                <a:gd name="connsiteY21" fmla="*/ 196505 h 290477"/>
                <a:gd name="connsiteX22" fmla="*/ 45586 w 52530"/>
                <a:gd name="connsiteY22" fmla="*/ 208051 h 290477"/>
                <a:gd name="connsiteX23" fmla="*/ 51083 w 52530"/>
                <a:gd name="connsiteY23" fmla="*/ 224666 h 290477"/>
                <a:gd name="connsiteX24" fmla="*/ 43129 w 52530"/>
                <a:gd name="connsiteY24" fmla="*/ 240369 h 290477"/>
                <a:gd name="connsiteX25" fmla="*/ 50403 w 52530"/>
                <a:gd name="connsiteY25" fmla="*/ 254497 h 290477"/>
                <a:gd name="connsiteX26" fmla="*/ 44089 w 52530"/>
                <a:gd name="connsiteY26" fmla="*/ 270772 h 290477"/>
                <a:gd name="connsiteX27" fmla="*/ 48910 w 52530"/>
                <a:gd name="connsiteY27" fmla="*/ 290477 h 290477"/>
                <a:gd name="connsiteX28" fmla="*/ 3191 w 52530"/>
                <a:gd name="connsiteY28" fmla="*/ 290477 h 290477"/>
                <a:gd name="connsiteX29" fmla="*/ 9098 w 52530"/>
                <a:gd name="connsiteY29" fmla="*/ 267211 h 290477"/>
                <a:gd name="connsiteX30" fmla="*/ 959 w 52530"/>
                <a:gd name="connsiteY30" fmla="*/ 250351 h 290477"/>
                <a:gd name="connsiteX31" fmla="*/ 8061 w 52530"/>
                <a:gd name="connsiteY31" fmla="*/ 233607 h 290477"/>
                <a:gd name="connsiteX32" fmla="*/ 1 w 52530"/>
                <a:gd name="connsiteY32" fmla="*/ 215608 h 290477"/>
                <a:gd name="connsiteX33" fmla="*/ 8326 w 52530"/>
                <a:gd name="connsiteY33" fmla="*/ 204026 h 290477"/>
                <a:gd name="connsiteX34" fmla="*/ 1916 w 52530"/>
                <a:gd name="connsiteY34" fmla="*/ 186050 h 290477"/>
                <a:gd name="connsiteX35" fmla="*/ 8883 w 52530"/>
                <a:gd name="connsiteY35" fmla="*/ 173448 h 290477"/>
                <a:gd name="connsiteX36" fmla="*/ 2117 w 52530"/>
                <a:gd name="connsiteY36" fmla="*/ 156052 h 290477"/>
                <a:gd name="connsiteX37" fmla="*/ 10775 w 52530"/>
                <a:gd name="connsiteY37" fmla="*/ 140282 h 290477"/>
                <a:gd name="connsiteX38" fmla="*/ 2834 w 52530"/>
                <a:gd name="connsiteY38" fmla="*/ 123181 h 290477"/>
                <a:gd name="connsiteX39" fmla="*/ 10685 w 52530"/>
                <a:gd name="connsiteY39" fmla="*/ 109949 h 290477"/>
                <a:gd name="connsiteX40" fmla="*/ 3668 w 52530"/>
                <a:gd name="connsiteY40" fmla="*/ 94220 h 290477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2980 w 52530"/>
                <a:gd name="connsiteY10" fmla="*/ 37925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3817 w 52530"/>
                <a:gd name="connsiteY10" fmla="*/ 41976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7 h 290484"/>
                <a:gd name="connsiteX1" fmla="*/ 11707 w 52530"/>
                <a:gd name="connsiteY1" fmla="*/ 80245 h 290484"/>
                <a:gd name="connsiteX2" fmla="*/ 5924 w 52530"/>
                <a:gd name="connsiteY2" fmla="*/ 65307 h 290484"/>
                <a:gd name="connsiteX3" fmla="*/ 14176 w 52530"/>
                <a:gd name="connsiteY3" fmla="*/ 53858 h 290484"/>
                <a:gd name="connsiteX4" fmla="*/ 9515 w 52530"/>
                <a:gd name="connsiteY4" fmla="*/ 37902 h 290484"/>
                <a:gd name="connsiteX5" fmla="*/ 17033 w 52530"/>
                <a:gd name="connsiteY5" fmla="*/ 26432 h 290484"/>
                <a:gd name="connsiteX6" fmla="*/ 15254 w 52530"/>
                <a:gd name="connsiteY6" fmla="*/ 14301 h 290484"/>
                <a:gd name="connsiteX7" fmla="*/ 22927 w 52530"/>
                <a:gd name="connsiteY7" fmla="*/ 61 h 290484"/>
                <a:gd name="connsiteX8" fmla="*/ 40871 w 52530"/>
                <a:gd name="connsiteY8" fmla="*/ 9944 h 290484"/>
                <a:gd name="connsiteX9" fmla="*/ 47962 w 52530"/>
                <a:gd name="connsiteY9" fmla="*/ 28706 h 290484"/>
                <a:gd name="connsiteX10" fmla="*/ 43817 w 52530"/>
                <a:gd name="connsiteY10" fmla="*/ 41980 h 290484"/>
                <a:gd name="connsiteX11" fmla="*/ 48340 w 52530"/>
                <a:gd name="connsiteY11" fmla="*/ 51389 h 290484"/>
                <a:gd name="connsiteX12" fmla="*/ 44255 w 52530"/>
                <a:gd name="connsiteY12" fmla="*/ 67816 h 290484"/>
                <a:gd name="connsiteX13" fmla="*/ 49846 w 52530"/>
                <a:gd name="connsiteY13" fmla="*/ 81982 h 290484"/>
                <a:gd name="connsiteX14" fmla="*/ 44341 w 52530"/>
                <a:gd name="connsiteY14" fmla="*/ 97406 h 290484"/>
                <a:gd name="connsiteX15" fmla="*/ 51049 w 52530"/>
                <a:gd name="connsiteY15" fmla="*/ 110904 h 290484"/>
                <a:gd name="connsiteX16" fmla="*/ 44821 w 52530"/>
                <a:gd name="connsiteY16" fmla="*/ 125956 h 290484"/>
                <a:gd name="connsiteX17" fmla="*/ 52526 w 52530"/>
                <a:gd name="connsiteY17" fmla="*/ 139921 h 290484"/>
                <a:gd name="connsiteX18" fmla="*/ 46024 w 52530"/>
                <a:gd name="connsiteY18" fmla="*/ 154877 h 290484"/>
                <a:gd name="connsiteX19" fmla="*/ 51773 w 52530"/>
                <a:gd name="connsiteY19" fmla="*/ 168786 h 290484"/>
                <a:gd name="connsiteX20" fmla="*/ 44717 w 52530"/>
                <a:gd name="connsiteY20" fmla="*/ 182385 h 290484"/>
                <a:gd name="connsiteX21" fmla="*/ 51990 w 52530"/>
                <a:gd name="connsiteY21" fmla="*/ 196512 h 290484"/>
                <a:gd name="connsiteX22" fmla="*/ 45586 w 52530"/>
                <a:gd name="connsiteY22" fmla="*/ 208058 h 290484"/>
                <a:gd name="connsiteX23" fmla="*/ 51083 w 52530"/>
                <a:gd name="connsiteY23" fmla="*/ 224673 h 290484"/>
                <a:gd name="connsiteX24" fmla="*/ 43129 w 52530"/>
                <a:gd name="connsiteY24" fmla="*/ 240376 h 290484"/>
                <a:gd name="connsiteX25" fmla="*/ 50403 w 52530"/>
                <a:gd name="connsiteY25" fmla="*/ 254504 h 290484"/>
                <a:gd name="connsiteX26" fmla="*/ 44089 w 52530"/>
                <a:gd name="connsiteY26" fmla="*/ 270779 h 290484"/>
                <a:gd name="connsiteX27" fmla="*/ 48910 w 52530"/>
                <a:gd name="connsiteY27" fmla="*/ 290484 h 290484"/>
                <a:gd name="connsiteX28" fmla="*/ 3191 w 52530"/>
                <a:gd name="connsiteY28" fmla="*/ 290484 h 290484"/>
                <a:gd name="connsiteX29" fmla="*/ 9098 w 52530"/>
                <a:gd name="connsiteY29" fmla="*/ 267218 h 290484"/>
                <a:gd name="connsiteX30" fmla="*/ 959 w 52530"/>
                <a:gd name="connsiteY30" fmla="*/ 250358 h 290484"/>
                <a:gd name="connsiteX31" fmla="*/ 8061 w 52530"/>
                <a:gd name="connsiteY31" fmla="*/ 233614 h 290484"/>
                <a:gd name="connsiteX32" fmla="*/ 1 w 52530"/>
                <a:gd name="connsiteY32" fmla="*/ 215615 h 290484"/>
                <a:gd name="connsiteX33" fmla="*/ 8326 w 52530"/>
                <a:gd name="connsiteY33" fmla="*/ 204033 h 290484"/>
                <a:gd name="connsiteX34" fmla="*/ 1916 w 52530"/>
                <a:gd name="connsiteY34" fmla="*/ 186057 h 290484"/>
                <a:gd name="connsiteX35" fmla="*/ 8883 w 52530"/>
                <a:gd name="connsiteY35" fmla="*/ 173455 h 290484"/>
                <a:gd name="connsiteX36" fmla="*/ 2117 w 52530"/>
                <a:gd name="connsiteY36" fmla="*/ 156059 h 290484"/>
                <a:gd name="connsiteX37" fmla="*/ 10775 w 52530"/>
                <a:gd name="connsiteY37" fmla="*/ 140289 h 290484"/>
                <a:gd name="connsiteX38" fmla="*/ 2834 w 52530"/>
                <a:gd name="connsiteY38" fmla="*/ 123188 h 290484"/>
                <a:gd name="connsiteX39" fmla="*/ 10685 w 52530"/>
                <a:gd name="connsiteY39" fmla="*/ 109956 h 290484"/>
                <a:gd name="connsiteX40" fmla="*/ 3668 w 52530"/>
                <a:gd name="connsiteY40" fmla="*/ 94227 h 290484"/>
                <a:gd name="connsiteX0" fmla="*/ 3668 w 52530"/>
                <a:gd name="connsiteY0" fmla="*/ 94177 h 290434"/>
                <a:gd name="connsiteX1" fmla="*/ 11707 w 52530"/>
                <a:gd name="connsiteY1" fmla="*/ 80195 h 290434"/>
                <a:gd name="connsiteX2" fmla="*/ 5924 w 52530"/>
                <a:gd name="connsiteY2" fmla="*/ 65257 h 290434"/>
                <a:gd name="connsiteX3" fmla="*/ 14176 w 52530"/>
                <a:gd name="connsiteY3" fmla="*/ 53808 h 290434"/>
                <a:gd name="connsiteX4" fmla="*/ 9515 w 52530"/>
                <a:gd name="connsiteY4" fmla="*/ 37852 h 290434"/>
                <a:gd name="connsiteX5" fmla="*/ 17033 w 52530"/>
                <a:gd name="connsiteY5" fmla="*/ 26382 h 290434"/>
                <a:gd name="connsiteX6" fmla="*/ 15254 w 52530"/>
                <a:gd name="connsiteY6" fmla="*/ 14251 h 290434"/>
                <a:gd name="connsiteX7" fmla="*/ 22927 w 52530"/>
                <a:gd name="connsiteY7" fmla="*/ 11 h 290434"/>
                <a:gd name="connsiteX8" fmla="*/ 42084 w 52530"/>
                <a:gd name="connsiteY8" fmla="*/ 16582 h 290434"/>
                <a:gd name="connsiteX9" fmla="*/ 47962 w 52530"/>
                <a:gd name="connsiteY9" fmla="*/ 28656 h 290434"/>
                <a:gd name="connsiteX10" fmla="*/ 43817 w 52530"/>
                <a:gd name="connsiteY10" fmla="*/ 41930 h 290434"/>
                <a:gd name="connsiteX11" fmla="*/ 48340 w 52530"/>
                <a:gd name="connsiteY11" fmla="*/ 51339 h 290434"/>
                <a:gd name="connsiteX12" fmla="*/ 44255 w 52530"/>
                <a:gd name="connsiteY12" fmla="*/ 67766 h 290434"/>
                <a:gd name="connsiteX13" fmla="*/ 49846 w 52530"/>
                <a:gd name="connsiteY13" fmla="*/ 81932 h 290434"/>
                <a:gd name="connsiteX14" fmla="*/ 44341 w 52530"/>
                <a:gd name="connsiteY14" fmla="*/ 97356 h 290434"/>
                <a:gd name="connsiteX15" fmla="*/ 51049 w 52530"/>
                <a:gd name="connsiteY15" fmla="*/ 110854 h 290434"/>
                <a:gd name="connsiteX16" fmla="*/ 44821 w 52530"/>
                <a:gd name="connsiteY16" fmla="*/ 125906 h 290434"/>
                <a:gd name="connsiteX17" fmla="*/ 52526 w 52530"/>
                <a:gd name="connsiteY17" fmla="*/ 139871 h 290434"/>
                <a:gd name="connsiteX18" fmla="*/ 46024 w 52530"/>
                <a:gd name="connsiteY18" fmla="*/ 154827 h 290434"/>
                <a:gd name="connsiteX19" fmla="*/ 51773 w 52530"/>
                <a:gd name="connsiteY19" fmla="*/ 168736 h 290434"/>
                <a:gd name="connsiteX20" fmla="*/ 44717 w 52530"/>
                <a:gd name="connsiteY20" fmla="*/ 182335 h 290434"/>
                <a:gd name="connsiteX21" fmla="*/ 51990 w 52530"/>
                <a:gd name="connsiteY21" fmla="*/ 196462 h 290434"/>
                <a:gd name="connsiteX22" fmla="*/ 45586 w 52530"/>
                <a:gd name="connsiteY22" fmla="*/ 208008 h 290434"/>
                <a:gd name="connsiteX23" fmla="*/ 51083 w 52530"/>
                <a:gd name="connsiteY23" fmla="*/ 224623 h 290434"/>
                <a:gd name="connsiteX24" fmla="*/ 43129 w 52530"/>
                <a:gd name="connsiteY24" fmla="*/ 240326 h 290434"/>
                <a:gd name="connsiteX25" fmla="*/ 50403 w 52530"/>
                <a:gd name="connsiteY25" fmla="*/ 254454 h 290434"/>
                <a:gd name="connsiteX26" fmla="*/ 44089 w 52530"/>
                <a:gd name="connsiteY26" fmla="*/ 270729 h 290434"/>
                <a:gd name="connsiteX27" fmla="*/ 48910 w 52530"/>
                <a:gd name="connsiteY27" fmla="*/ 290434 h 290434"/>
                <a:gd name="connsiteX28" fmla="*/ 3191 w 52530"/>
                <a:gd name="connsiteY28" fmla="*/ 290434 h 290434"/>
                <a:gd name="connsiteX29" fmla="*/ 9098 w 52530"/>
                <a:gd name="connsiteY29" fmla="*/ 267168 h 290434"/>
                <a:gd name="connsiteX30" fmla="*/ 959 w 52530"/>
                <a:gd name="connsiteY30" fmla="*/ 250308 h 290434"/>
                <a:gd name="connsiteX31" fmla="*/ 8061 w 52530"/>
                <a:gd name="connsiteY31" fmla="*/ 233564 h 290434"/>
                <a:gd name="connsiteX32" fmla="*/ 1 w 52530"/>
                <a:gd name="connsiteY32" fmla="*/ 215565 h 290434"/>
                <a:gd name="connsiteX33" fmla="*/ 8326 w 52530"/>
                <a:gd name="connsiteY33" fmla="*/ 203983 h 290434"/>
                <a:gd name="connsiteX34" fmla="*/ 1916 w 52530"/>
                <a:gd name="connsiteY34" fmla="*/ 186007 h 290434"/>
                <a:gd name="connsiteX35" fmla="*/ 8883 w 52530"/>
                <a:gd name="connsiteY35" fmla="*/ 173405 h 290434"/>
                <a:gd name="connsiteX36" fmla="*/ 2117 w 52530"/>
                <a:gd name="connsiteY36" fmla="*/ 156009 h 290434"/>
                <a:gd name="connsiteX37" fmla="*/ 10775 w 52530"/>
                <a:gd name="connsiteY37" fmla="*/ 140239 h 290434"/>
                <a:gd name="connsiteX38" fmla="*/ 2834 w 52530"/>
                <a:gd name="connsiteY38" fmla="*/ 123138 h 290434"/>
                <a:gd name="connsiteX39" fmla="*/ 10685 w 52530"/>
                <a:gd name="connsiteY39" fmla="*/ 109906 h 290434"/>
                <a:gd name="connsiteX40" fmla="*/ 3668 w 52530"/>
                <a:gd name="connsiteY40" fmla="*/ 94177 h 290434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461 h 291718"/>
                <a:gd name="connsiteX1" fmla="*/ 11707 w 52530"/>
                <a:gd name="connsiteY1" fmla="*/ 81479 h 291718"/>
                <a:gd name="connsiteX2" fmla="*/ 5924 w 52530"/>
                <a:gd name="connsiteY2" fmla="*/ 66541 h 291718"/>
                <a:gd name="connsiteX3" fmla="*/ 14176 w 52530"/>
                <a:gd name="connsiteY3" fmla="*/ 55092 h 291718"/>
                <a:gd name="connsiteX4" fmla="*/ 9515 w 52530"/>
                <a:gd name="connsiteY4" fmla="*/ 39136 h 291718"/>
                <a:gd name="connsiteX5" fmla="*/ 17033 w 52530"/>
                <a:gd name="connsiteY5" fmla="*/ 27666 h 291718"/>
                <a:gd name="connsiteX6" fmla="*/ 15254 w 52530"/>
                <a:gd name="connsiteY6" fmla="*/ 15535 h 291718"/>
                <a:gd name="connsiteX7" fmla="*/ 22927 w 52530"/>
                <a:gd name="connsiteY7" fmla="*/ 1295 h 291718"/>
                <a:gd name="connsiteX8" fmla="*/ 45610 w 52530"/>
                <a:gd name="connsiteY8" fmla="*/ 3437 h 291718"/>
                <a:gd name="connsiteX9" fmla="*/ 42084 w 52530"/>
                <a:gd name="connsiteY9" fmla="*/ 17866 h 291718"/>
                <a:gd name="connsiteX10" fmla="*/ 47962 w 52530"/>
                <a:gd name="connsiteY10" fmla="*/ 29940 h 291718"/>
                <a:gd name="connsiteX11" fmla="*/ 43817 w 52530"/>
                <a:gd name="connsiteY11" fmla="*/ 43214 h 291718"/>
                <a:gd name="connsiteX12" fmla="*/ 48340 w 52530"/>
                <a:gd name="connsiteY12" fmla="*/ 52623 h 291718"/>
                <a:gd name="connsiteX13" fmla="*/ 44255 w 52530"/>
                <a:gd name="connsiteY13" fmla="*/ 69050 h 291718"/>
                <a:gd name="connsiteX14" fmla="*/ 49846 w 52530"/>
                <a:gd name="connsiteY14" fmla="*/ 83216 h 291718"/>
                <a:gd name="connsiteX15" fmla="*/ 44341 w 52530"/>
                <a:gd name="connsiteY15" fmla="*/ 98640 h 291718"/>
                <a:gd name="connsiteX16" fmla="*/ 51049 w 52530"/>
                <a:gd name="connsiteY16" fmla="*/ 112138 h 291718"/>
                <a:gd name="connsiteX17" fmla="*/ 44821 w 52530"/>
                <a:gd name="connsiteY17" fmla="*/ 127190 h 291718"/>
                <a:gd name="connsiteX18" fmla="*/ 52526 w 52530"/>
                <a:gd name="connsiteY18" fmla="*/ 141155 h 291718"/>
                <a:gd name="connsiteX19" fmla="*/ 46024 w 52530"/>
                <a:gd name="connsiteY19" fmla="*/ 156111 h 291718"/>
                <a:gd name="connsiteX20" fmla="*/ 51773 w 52530"/>
                <a:gd name="connsiteY20" fmla="*/ 170020 h 291718"/>
                <a:gd name="connsiteX21" fmla="*/ 44717 w 52530"/>
                <a:gd name="connsiteY21" fmla="*/ 183619 h 291718"/>
                <a:gd name="connsiteX22" fmla="*/ 51990 w 52530"/>
                <a:gd name="connsiteY22" fmla="*/ 197746 h 291718"/>
                <a:gd name="connsiteX23" fmla="*/ 45586 w 52530"/>
                <a:gd name="connsiteY23" fmla="*/ 209292 h 291718"/>
                <a:gd name="connsiteX24" fmla="*/ 51083 w 52530"/>
                <a:gd name="connsiteY24" fmla="*/ 225907 h 291718"/>
                <a:gd name="connsiteX25" fmla="*/ 43129 w 52530"/>
                <a:gd name="connsiteY25" fmla="*/ 241610 h 291718"/>
                <a:gd name="connsiteX26" fmla="*/ 50403 w 52530"/>
                <a:gd name="connsiteY26" fmla="*/ 255738 h 291718"/>
                <a:gd name="connsiteX27" fmla="*/ 44089 w 52530"/>
                <a:gd name="connsiteY27" fmla="*/ 272013 h 291718"/>
                <a:gd name="connsiteX28" fmla="*/ 48910 w 52530"/>
                <a:gd name="connsiteY28" fmla="*/ 291718 h 291718"/>
                <a:gd name="connsiteX29" fmla="*/ 3191 w 52530"/>
                <a:gd name="connsiteY29" fmla="*/ 291718 h 291718"/>
                <a:gd name="connsiteX30" fmla="*/ 9098 w 52530"/>
                <a:gd name="connsiteY30" fmla="*/ 268452 h 291718"/>
                <a:gd name="connsiteX31" fmla="*/ 959 w 52530"/>
                <a:gd name="connsiteY31" fmla="*/ 251592 h 291718"/>
                <a:gd name="connsiteX32" fmla="*/ 8061 w 52530"/>
                <a:gd name="connsiteY32" fmla="*/ 234848 h 291718"/>
                <a:gd name="connsiteX33" fmla="*/ 1 w 52530"/>
                <a:gd name="connsiteY33" fmla="*/ 216849 h 291718"/>
                <a:gd name="connsiteX34" fmla="*/ 8326 w 52530"/>
                <a:gd name="connsiteY34" fmla="*/ 205267 h 291718"/>
                <a:gd name="connsiteX35" fmla="*/ 1916 w 52530"/>
                <a:gd name="connsiteY35" fmla="*/ 187291 h 291718"/>
                <a:gd name="connsiteX36" fmla="*/ 8883 w 52530"/>
                <a:gd name="connsiteY36" fmla="*/ 174689 h 291718"/>
                <a:gd name="connsiteX37" fmla="*/ 2117 w 52530"/>
                <a:gd name="connsiteY37" fmla="*/ 157293 h 291718"/>
                <a:gd name="connsiteX38" fmla="*/ 10775 w 52530"/>
                <a:gd name="connsiteY38" fmla="*/ 141523 h 291718"/>
                <a:gd name="connsiteX39" fmla="*/ 2834 w 52530"/>
                <a:gd name="connsiteY39" fmla="*/ 124422 h 291718"/>
                <a:gd name="connsiteX40" fmla="*/ 10685 w 52530"/>
                <a:gd name="connsiteY40" fmla="*/ 111190 h 291718"/>
                <a:gd name="connsiteX41" fmla="*/ 3668 w 52530"/>
                <a:gd name="connsiteY41" fmla="*/ 95461 h 291718"/>
                <a:gd name="connsiteX0" fmla="*/ 3668 w 52530"/>
                <a:gd name="connsiteY0" fmla="*/ 94919 h 291176"/>
                <a:gd name="connsiteX1" fmla="*/ 11707 w 52530"/>
                <a:gd name="connsiteY1" fmla="*/ 80937 h 291176"/>
                <a:gd name="connsiteX2" fmla="*/ 5924 w 52530"/>
                <a:gd name="connsiteY2" fmla="*/ 65999 h 291176"/>
                <a:gd name="connsiteX3" fmla="*/ 14176 w 52530"/>
                <a:gd name="connsiteY3" fmla="*/ 54550 h 291176"/>
                <a:gd name="connsiteX4" fmla="*/ 9515 w 52530"/>
                <a:gd name="connsiteY4" fmla="*/ 38594 h 291176"/>
                <a:gd name="connsiteX5" fmla="*/ 17033 w 52530"/>
                <a:gd name="connsiteY5" fmla="*/ 27124 h 291176"/>
                <a:gd name="connsiteX6" fmla="*/ 15254 w 52530"/>
                <a:gd name="connsiteY6" fmla="*/ 14993 h 291176"/>
                <a:gd name="connsiteX7" fmla="*/ 22927 w 52530"/>
                <a:gd name="connsiteY7" fmla="*/ 753 h 291176"/>
                <a:gd name="connsiteX8" fmla="*/ 44662 w 52530"/>
                <a:gd name="connsiteY8" fmla="*/ 4443 h 291176"/>
                <a:gd name="connsiteX9" fmla="*/ 42084 w 52530"/>
                <a:gd name="connsiteY9" fmla="*/ 17324 h 291176"/>
                <a:gd name="connsiteX10" fmla="*/ 47962 w 52530"/>
                <a:gd name="connsiteY10" fmla="*/ 29398 h 291176"/>
                <a:gd name="connsiteX11" fmla="*/ 43817 w 52530"/>
                <a:gd name="connsiteY11" fmla="*/ 42672 h 291176"/>
                <a:gd name="connsiteX12" fmla="*/ 48340 w 52530"/>
                <a:gd name="connsiteY12" fmla="*/ 52081 h 291176"/>
                <a:gd name="connsiteX13" fmla="*/ 44255 w 52530"/>
                <a:gd name="connsiteY13" fmla="*/ 68508 h 291176"/>
                <a:gd name="connsiteX14" fmla="*/ 49846 w 52530"/>
                <a:gd name="connsiteY14" fmla="*/ 82674 h 291176"/>
                <a:gd name="connsiteX15" fmla="*/ 44341 w 52530"/>
                <a:gd name="connsiteY15" fmla="*/ 98098 h 291176"/>
                <a:gd name="connsiteX16" fmla="*/ 51049 w 52530"/>
                <a:gd name="connsiteY16" fmla="*/ 111596 h 291176"/>
                <a:gd name="connsiteX17" fmla="*/ 44821 w 52530"/>
                <a:gd name="connsiteY17" fmla="*/ 126648 h 291176"/>
                <a:gd name="connsiteX18" fmla="*/ 52526 w 52530"/>
                <a:gd name="connsiteY18" fmla="*/ 140613 h 291176"/>
                <a:gd name="connsiteX19" fmla="*/ 46024 w 52530"/>
                <a:gd name="connsiteY19" fmla="*/ 155569 h 291176"/>
                <a:gd name="connsiteX20" fmla="*/ 51773 w 52530"/>
                <a:gd name="connsiteY20" fmla="*/ 169478 h 291176"/>
                <a:gd name="connsiteX21" fmla="*/ 44717 w 52530"/>
                <a:gd name="connsiteY21" fmla="*/ 183077 h 291176"/>
                <a:gd name="connsiteX22" fmla="*/ 51990 w 52530"/>
                <a:gd name="connsiteY22" fmla="*/ 197204 h 291176"/>
                <a:gd name="connsiteX23" fmla="*/ 45586 w 52530"/>
                <a:gd name="connsiteY23" fmla="*/ 208750 h 291176"/>
                <a:gd name="connsiteX24" fmla="*/ 51083 w 52530"/>
                <a:gd name="connsiteY24" fmla="*/ 225365 h 291176"/>
                <a:gd name="connsiteX25" fmla="*/ 43129 w 52530"/>
                <a:gd name="connsiteY25" fmla="*/ 241068 h 291176"/>
                <a:gd name="connsiteX26" fmla="*/ 50403 w 52530"/>
                <a:gd name="connsiteY26" fmla="*/ 255196 h 291176"/>
                <a:gd name="connsiteX27" fmla="*/ 44089 w 52530"/>
                <a:gd name="connsiteY27" fmla="*/ 271471 h 291176"/>
                <a:gd name="connsiteX28" fmla="*/ 48910 w 52530"/>
                <a:gd name="connsiteY28" fmla="*/ 291176 h 291176"/>
                <a:gd name="connsiteX29" fmla="*/ 3191 w 52530"/>
                <a:gd name="connsiteY29" fmla="*/ 291176 h 291176"/>
                <a:gd name="connsiteX30" fmla="*/ 9098 w 52530"/>
                <a:gd name="connsiteY30" fmla="*/ 267910 h 291176"/>
                <a:gd name="connsiteX31" fmla="*/ 959 w 52530"/>
                <a:gd name="connsiteY31" fmla="*/ 251050 h 291176"/>
                <a:gd name="connsiteX32" fmla="*/ 8061 w 52530"/>
                <a:gd name="connsiteY32" fmla="*/ 234306 h 291176"/>
                <a:gd name="connsiteX33" fmla="*/ 1 w 52530"/>
                <a:gd name="connsiteY33" fmla="*/ 216307 h 291176"/>
                <a:gd name="connsiteX34" fmla="*/ 8326 w 52530"/>
                <a:gd name="connsiteY34" fmla="*/ 204725 h 291176"/>
                <a:gd name="connsiteX35" fmla="*/ 1916 w 52530"/>
                <a:gd name="connsiteY35" fmla="*/ 186749 h 291176"/>
                <a:gd name="connsiteX36" fmla="*/ 8883 w 52530"/>
                <a:gd name="connsiteY36" fmla="*/ 174147 h 291176"/>
                <a:gd name="connsiteX37" fmla="*/ 2117 w 52530"/>
                <a:gd name="connsiteY37" fmla="*/ 156751 h 291176"/>
                <a:gd name="connsiteX38" fmla="*/ 10775 w 52530"/>
                <a:gd name="connsiteY38" fmla="*/ 140981 h 291176"/>
                <a:gd name="connsiteX39" fmla="*/ 2834 w 52530"/>
                <a:gd name="connsiteY39" fmla="*/ 123880 h 291176"/>
                <a:gd name="connsiteX40" fmla="*/ 10685 w 52530"/>
                <a:gd name="connsiteY40" fmla="*/ 110648 h 291176"/>
                <a:gd name="connsiteX41" fmla="*/ 3668 w 52530"/>
                <a:gd name="connsiteY41" fmla="*/ 94919 h 291176"/>
                <a:gd name="connsiteX0" fmla="*/ 3668 w 52530"/>
                <a:gd name="connsiteY0" fmla="*/ 94775 h 291032"/>
                <a:gd name="connsiteX1" fmla="*/ 11707 w 52530"/>
                <a:gd name="connsiteY1" fmla="*/ 80793 h 291032"/>
                <a:gd name="connsiteX2" fmla="*/ 5924 w 52530"/>
                <a:gd name="connsiteY2" fmla="*/ 65855 h 291032"/>
                <a:gd name="connsiteX3" fmla="*/ 14176 w 52530"/>
                <a:gd name="connsiteY3" fmla="*/ 54406 h 291032"/>
                <a:gd name="connsiteX4" fmla="*/ 9515 w 52530"/>
                <a:gd name="connsiteY4" fmla="*/ 38450 h 291032"/>
                <a:gd name="connsiteX5" fmla="*/ 17033 w 52530"/>
                <a:gd name="connsiteY5" fmla="*/ 26980 h 291032"/>
                <a:gd name="connsiteX6" fmla="*/ 15254 w 52530"/>
                <a:gd name="connsiteY6" fmla="*/ 14849 h 291032"/>
                <a:gd name="connsiteX7" fmla="*/ 22927 w 52530"/>
                <a:gd name="connsiteY7" fmla="*/ 609 h 291032"/>
                <a:gd name="connsiteX8" fmla="*/ 44662 w 52530"/>
                <a:gd name="connsiteY8" fmla="*/ 4299 h 291032"/>
                <a:gd name="connsiteX9" fmla="*/ 43323 w 52530"/>
                <a:gd name="connsiteY9" fmla="*/ 19492 h 291032"/>
                <a:gd name="connsiteX10" fmla="*/ 47962 w 52530"/>
                <a:gd name="connsiteY10" fmla="*/ 29254 h 291032"/>
                <a:gd name="connsiteX11" fmla="*/ 43817 w 52530"/>
                <a:gd name="connsiteY11" fmla="*/ 42528 h 291032"/>
                <a:gd name="connsiteX12" fmla="*/ 48340 w 52530"/>
                <a:gd name="connsiteY12" fmla="*/ 51937 h 291032"/>
                <a:gd name="connsiteX13" fmla="*/ 44255 w 52530"/>
                <a:gd name="connsiteY13" fmla="*/ 68364 h 291032"/>
                <a:gd name="connsiteX14" fmla="*/ 49846 w 52530"/>
                <a:gd name="connsiteY14" fmla="*/ 82530 h 291032"/>
                <a:gd name="connsiteX15" fmla="*/ 44341 w 52530"/>
                <a:gd name="connsiteY15" fmla="*/ 97954 h 291032"/>
                <a:gd name="connsiteX16" fmla="*/ 51049 w 52530"/>
                <a:gd name="connsiteY16" fmla="*/ 111452 h 291032"/>
                <a:gd name="connsiteX17" fmla="*/ 44821 w 52530"/>
                <a:gd name="connsiteY17" fmla="*/ 126504 h 291032"/>
                <a:gd name="connsiteX18" fmla="*/ 52526 w 52530"/>
                <a:gd name="connsiteY18" fmla="*/ 140469 h 291032"/>
                <a:gd name="connsiteX19" fmla="*/ 46024 w 52530"/>
                <a:gd name="connsiteY19" fmla="*/ 155425 h 291032"/>
                <a:gd name="connsiteX20" fmla="*/ 51773 w 52530"/>
                <a:gd name="connsiteY20" fmla="*/ 169334 h 291032"/>
                <a:gd name="connsiteX21" fmla="*/ 44717 w 52530"/>
                <a:gd name="connsiteY21" fmla="*/ 182933 h 291032"/>
                <a:gd name="connsiteX22" fmla="*/ 51990 w 52530"/>
                <a:gd name="connsiteY22" fmla="*/ 197060 h 291032"/>
                <a:gd name="connsiteX23" fmla="*/ 45586 w 52530"/>
                <a:gd name="connsiteY23" fmla="*/ 208606 h 291032"/>
                <a:gd name="connsiteX24" fmla="*/ 51083 w 52530"/>
                <a:gd name="connsiteY24" fmla="*/ 225221 h 291032"/>
                <a:gd name="connsiteX25" fmla="*/ 43129 w 52530"/>
                <a:gd name="connsiteY25" fmla="*/ 240924 h 291032"/>
                <a:gd name="connsiteX26" fmla="*/ 50403 w 52530"/>
                <a:gd name="connsiteY26" fmla="*/ 255052 h 291032"/>
                <a:gd name="connsiteX27" fmla="*/ 44089 w 52530"/>
                <a:gd name="connsiteY27" fmla="*/ 271327 h 291032"/>
                <a:gd name="connsiteX28" fmla="*/ 48910 w 52530"/>
                <a:gd name="connsiteY28" fmla="*/ 291032 h 291032"/>
                <a:gd name="connsiteX29" fmla="*/ 3191 w 52530"/>
                <a:gd name="connsiteY29" fmla="*/ 291032 h 291032"/>
                <a:gd name="connsiteX30" fmla="*/ 9098 w 52530"/>
                <a:gd name="connsiteY30" fmla="*/ 267766 h 291032"/>
                <a:gd name="connsiteX31" fmla="*/ 959 w 52530"/>
                <a:gd name="connsiteY31" fmla="*/ 250906 h 291032"/>
                <a:gd name="connsiteX32" fmla="*/ 8061 w 52530"/>
                <a:gd name="connsiteY32" fmla="*/ 234162 h 291032"/>
                <a:gd name="connsiteX33" fmla="*/ 1 w 52530"/>
                <a:gd name="connsiteY33" fmla="*/ 216163 h 291032"/>
                <a:gd name="connsiteX34" fmla="*/ 8326 w 52530"/>
                <a:gd name="connsiteY34" fmla="*/ 204581 h 291032"/>
                <a:gd name="connsiteX35" fmla="*/ 1916 w 52530"/>
                <a:gd name="connsiteY35" fmla="*/ 186605 h 291032"/>
                <a:gd name="connsiteX36" fmla="*/ 8883 w 52530"/>
                <a:gd name="connsiteY36" fmla="*/ 174003 h 291032"/>
                <a:gd name="connsiteX37" fmla="*/ 2117 w 52530"/>
                <a:gd name="connsiteY37" fmla="*/ 156607 h 291032"/>
                <a:gd name="connsiteX38" fmla="*/ 10775 w 52530"/>
                <a:gd name="connsiteY38" fmla="*/ 140837 h 291032"/>
                <a:gd name="connsiteX39" fmla="*/ 2834 w 52530"/>
                <a:gd name="connsiteY39" fmla="*/ 123736 h 291032"/>
                <a:gd name="connsiteX40" fmla="*/ 10685 w 52530"/>
                <a:gd name="connsiteY40" fmla="*/ 110504 h 291032"/>
                <a:gd name="connsiteX41" fmla="*/ 3668 w 52530"/>
                <a:gd name="connsiteY41" fmla="*/ 94775 h 291032"/>
                <a:gd name="connsiteX0" fmla="*/ 3668 w 52530"/>
                <a:gd name="connsiteY0" fmla="*/ 95485 h 291742"/>
                <a:gd name="connsiteX1" fmla="*/ 11707 w 52530"/>
                <a:gd name="connsiteY1" fmla="*/ 81503 h 291742"/>
                <a:gd name="connsiteX2" fmla="*/ 5924 w 52530"/>
                <a:gd name="connsiteY2" fmla="*/ 66565 h 291742"/>
                <a:gd name="connsiteX3" fmla="*/ 14176 w 52530"/>
                <a:gd name="connsiteY3" fmla="*/ 55116 h 291742"/>
                <a:gd name="connsiteX4" fmla="*/ 9515 w 52530"/>
                <a:gd name="connsiteY4" fmla="*/ 39160 h 291742"/>
                <a:gd name="connsiteX5" fmla="*/ 17033 w 52530"/>
                <a:gd name="connsiteY5" fmla="*/ 27690 h 291742"/>
                <a:gd name="connsiteX6" fmla="*/ 15254 w 52530"/>
                <a:gd name="connsiteY6" fmla="*/ 15559 h 291742"/>
                <a:gd name="connsiteX7" fmla="*/ 22927 w 52530"/>
                <a:gd name="connsiteY7" fmla="*/ 1319 h 291742"/>
                <a:gd name="connsiteX8" fmla="*/ 42719 w 52530"/>
                <a:gd name="connsiteY8" fmla="*/ 2765 h 291742"/>
                <a:gd name="connsiteX9" fmla="*/ 43323 w 52530"/>
                <a:gd name="connsiteY9" fmla="*/ 20202 h 291742"/>
                <a:gd name="connsiteX10" fmla="*/ 47962 w 52530"/>
                <a:gd name="connsiteY10" fmla="*/ 29964 h 291742"/>
                <a:gd name="connsiteX11" fmla="*/ 43817 w 52530"/>
                <a:gd name="connsiteY11" fmla="*/ 43238 h 291742"/>
                <a:gd name="connsiteX12" fmla="*/ 48340 w 52530"/>
                <a:gd name="connsiteY12" fmla="*/ 52647 h 291742"/>
                <a:gd name="connsiteX13" fmla="*/ 44255 w 52530"/>
                <a:gd name="connsiteY13" fmla="*/ 69074 h 291742"/>
                <a:gd name="connsiteX14" fmla="*/ 49846 w 52530"/>
                <a:gd name="connsiteY14" fmla="*/ 83240 h 291742"/>
                <a:gd name="connsiteX15" fmla="*/ 44341 w 52530"/>
                <a:gd name="connsiteY15" fmla="*/ 98664 h 291742"/>
                <a:gd name="connsiteX16" fmla="*/ 51049 w 52530"/>
                <a:gd name="connsiteY16" fmla="*/ 112162 h 291742"/>
                <a:gd name="connsiteX17" fmla="*/ 44821 w 52530"/>
                <a:gd name="connsiteY17" fmla="*/ 127214 h 291742"/>
                <a:gd name="connsiteX18" fmla="*/ 52526 w 52530"/>
                <a:gd name="connsiteY18" fmla="*/ 141179 h 291742"/>
                <a:gd name="connsiteX19" fmla="*/ 46024 w 52530"/>
                <a:gd name="connsiteY19" fmla="*/ 156135 h 291742"/>
                <a:gd name="connsiteX20" fmla="*/ 51773 w 52530"/>
                <a:gd name="connsiteY20" fmla="*/ 170044 h 291742"/>
                <a:gd name="connsiteX21" fmla="*/ 44717 w 52530"/>
                <a:gd name="connsiteY21" fmla="*/ 183643 h 291742"/>
                <a:gd name="connsiteX22" fmla="*/ 51990 w 52530"/>
                <a:gd name="connsiteY22" fmla="*/ 197770 h 291742"/>
                <a:gd name="connsiteX23" fmla="*/ 45586 w 52530"/>
                <a:gd name="connsiteY23" fmla="*/ 209316 h 291742"/>
                <a:gd name="connsiteX24" fmla="*/ 51083 w 52530"/>
                <a:gd name="connsiteY24" fmla="*/ 225931 h 291742"/>
                <a:gd name="connsiteX25" fmla="*/ 43129 w 52530"/>
                <a:gd name="connsiteY25" fmla="*/ 241634 h 291742"/>
                <a:gd name="connsiteX26" fmla="*/ 50403 w 52530"/>
                <a:gd name="connsiteY26" fmla="*/ 255762 h 291742"/>
                <a:gd name="connsiteX27" fmla="*/ 44089 w 52530"/>
                <a:gd name="connsiteY27" fmla="*/ 272037 h 291742"/>
                <a:gd name="connsiteX28" fmla="*/ 48910 w 52530"/>
                <a:gd name="connsiteY28" fmla="*/ 291742 h 291742"/>
                <a:gd name="connsiteX29" fmla="*/ 3191 w 52530"/>
                <a:gd name="connsiteY29" fmla="*/ 291742 h 291742"/>
                <a:gd name="connsiteX30" fmla="*/ 9098 w 52530"/>
                <a:gd name="connsiteY30" fmla="*/ 268476 h 291742"/>
                <a:gd name="connsiteX31" fmla="*/ 959 w 52530"/>
                <a:gd name="connsiteY31" fmla="*/ 251616 h 291742"/>
                <a:gd name="connsiteX32" fmla="*/ 8061 w 52530"/>
                <a:gd name="connsiteY32" fmla="*/ 234872 h 291742"/>
                <a:gd name="connsiteX33" fmla="*/ 1 w 52530"/>
                <a:gd name="connsiteY33" fmla="*/ 216873 h 291742"/>
                <a:gd name="connsiteX34" fmla="*/ 8326 w 52530"/>
                <a:gd name="connsiteY34" fmla="*/ 205291 h 291742"/>
                <a:gd name="connsiteX35" fmla="*/ 1916 w 52530"/>
                <a:gd name="connsiteY35" fmla="*/ 187315 h 291742"/>
                <a:gd name="connsiteX36" fmla="*/ 8883 w 52530"/>
                <a:gd name="connsiteY36" fmla="*/ 174713 h 291742"/>
                <a:gd name="connsiteX37" fmla="*/ 2117 w 52530"/>
                <a:gd name="connsiteY37" fmla="*/ 157317 h 291742"/>
                <a:gd name="connsiteX38" fmla="*/ 10775 w 52530"/>
                <a:gd name="connsiteY38" fmla="*/ 141547 h 291742"/>
                <a:gd name="connsiteX39" fmla="*/ 2834 w 52530"/>
                <a:gd name="connsiteY39" fmla="*/ 124446 h 291742"/>
                <a:gd name="connsiteX40" fmla="*/ 10685 w 52530"/>
                <a:gd name="connsiteY40" fmla="*/ 111214 h 291742"/>
                <a:gd name="connsiteX41" fmla="*/ 3668 w 52530"/>
                <a:gd name="connsiteY41" fmla="*/ 95485 h 291742"/>
                <a:gd name="connsiteX0" fmla="*/ 3668 w 52530"/>
                <a:gd name="connsiteY0" fmla="*/ 114710 h 310967"/>
                <a:gd name="connsiteX1" fmla="*/ 11707 w 52530"/>
                <a:gd name="connsiteY1" fmla="*/ 100728 h 310967"/>
                <a:gd name="connsiteX2" fmla="*/ 5924 w 52530"/>
                <a:gd name="connsiteY2" fmla="*/ 85790 h 310967"/>
                <a:gd name="connsiteX3" fmla="*/ 14176 w 52530"/>
                <a:gd name="connsiteY3" fmla="*/ 74341 h 310967"/>
                <a:gd name="connsiteX4" fmla="*/ 9515 w 52530"/>
                <a:gd name="connsiteY4" fmla="*/ 58385 h 310967"/>
                <a:gd name="connsiteX5" fmla="*/ 17033 w 52530"/>
                <a:gd name="connsiteY5" fmla="*/ 46915 h 310967"/>
                <a:gd name="connsiteX6" fmla="*/ 15254 w 52530"/>
                <a:gd name="connsiteY6" fmla="*/ 34784 h 310967"/>
                <a:gd name="connsiteX7" fmla="*/ 22927 w 52530"/>
                <a:gd name="connsiteY7" fmla="*/ 20544 h 310967"/>
                <a:gd name="connsiteX8" fmla="*/ 29975 w 52530"/>
                <a:gd name="connsiteY8" fmla="*/ 2 h 310967"/>
                <a:gd name="connsiteX9" fmla="*/ 42719 w 52530"/>
                <a:gd name="connsiteY9" fmla="*/ 21990 h 310967"/>
                <a:gd name="connsiteX10" fmla="*/ 43323 w 52530"/>
                <a:gd name="connsiteY10" fmla="*/ 39427 h 310967"/>
                <a:gd name="connsiteX11" fmla="*/ 47962 w 52530"/>
                <a:gd name="connsiteY11" fmla="*/ 49189 h 310967"/>
                <a:gd name="connsiteX12" fmla="*/ 43817 w 52530"/>
                <a:gd name="connsiteY12" fmla="*/ 62463 h 310967"/>
                <a:gd name="connsiteX13" fmla="*/ 48340 w 52530"/>
                <a:gd name="connsiteY13" fmla="*/ 71872 h 310967"/>
                <a:gd name="connsiteX14" fmla="*/ 44255 w 52530"/>
                <a:gd name="connsiteY14" fmla="*/ 88299 h 310967"/>
                <a:gd name="connsiteX15" fmla="*/ 49846 w 52530"/>
                <a:gd name="connsiteY15" fmla="*/ 102465 h 310967"/>
                <a:gd name="connsiteX16" fmla="*/ 44341 w 52530"/>
                <a:gd name="connsiteY16" fmla="*/ 117889 h 310967"/>
                <a:gd name="connsiteX17" fmla="*/ 51049 w 52530"/>
                <a:gd name="connsiteY17" fmla="*/ 131387 h 310967"/>
                <a:gd name="connsiteX18" fmla="*/ 44821 w 52530"/>
                <a:gd name="connsiteY18" fmla="*/ 146439 h 310967"/>
                <a:gd name="connsiteX19" fmla="*/ 52526 w 52530"/>
                <a:gd name="connsiteY19" fmla="*/ 160404 h 310967"/>
                <a:gd name="connsiteX20" fmla="*/ 46024 w 52530"/>
                <a:gd name="connsiteY20" fmla="*/ 175360 h 310967"/>
                <a:gd name="connsiteX21" fmla="*/ 51773 w 52530"/>
                <a:gd name="connsiteY21" fmla="*/ 189269 h 310967"/>
                <a:gd name="connsiteX22" fmla="*/ 44717 w 52530"/>
                <a:gd name="connsiteY22" fmla="*/ 202868 h 310967"/>
                <a:gd name="connsiteX23" fmla="*/ 51990 w 52530"/>
                <a:gd name="connsiteY23" fmla="*/ 216995 h 310967"/>
                <a:gd name="connsiteX24" fmla="*/ 45586 w 52530"/>
                <a:gd name="connsiteY24" fmla="*/ 228541 h 310967"/>
                <a:gd name="connsiteX25" fmla="*/ 51083 w 52530"/>
                <a:gd name="connsiteY25" fmla="*/ 245156 h 310967"/>
                <a:gd name="connsiteX26" fmla="*/ 43129 w 52530"/>
                <a:gd name="connsiteY26" fmla="*/ 260859 h 310967"/>
                <a:gd name="connsiteX27" fmla="*/ 50403 w 52530"/>
                <a:gd name="connsiteY27" fmla="*/ 274987 h 310967"/>
                <a:gd name="connsiteX28" fmla="*/ 44089 w 52530"/>
                <a:gd name="connsiteY28" fmla="*/ 291262 h 310967"/>
                <a:gd name="connsiteX29" fmla="*/ 48910 w 52530"/>
                <a:gd name="connsiteY29" fmla="*/ 310967 h 310967"/>
                <a:gd name="connsiteX30" fmla="*/ 3191 w 52530"/>
                <a:gd name="connsiteY30" fmla="*/ 310967 h 310967"/>
                <a:gd name="connsiteX31" fmla="*/ 9098 w 52530"/>
                <a:gd name="connsiteY31" fmla="*/ 287701 h 310967"/>
                <a:gd name="connsiteX32" fmla="*/ 959 w 52530"/>
                <a:gd name="connsiteY32" fmla="*/ 270841 h 310967"/>
                <a:gd name="connsiteX33" fmla="*/ 8061 w 52530"/>
                <a:gd name="connsiteY33" fmla="*/ 254097 h 310967"/>
                <a:gd name="connsiteX34" fmla="*/ 1 w 52530"/>
                <a:gd name="connsiteY34" fmla="*/ 236098 h 310967"/>
                <a:gd name="connsiteX35" fmla="*/ 8326 w 52530"/>
                <a:gd name="connsiteY35" fmla="*/ 224516 h 310967"/>
                <a:gd name="connsiteX36" fmla="*/ 1916 w 52530"/>
                <a:gd name="connsiteY36" fmla="*/ 206540 h 310967"/>
                <a:gd name="connsiteX37" fmla="*/ 8883 w 52530"/>
                <a:gd name="connsiteY37" fmla="*/ 193938 h 310967"/>
                <a:gd name="connsiteX38" fmla="*/ 2117 w 52530"/>
                <a:gd name="connsiteY38" fmla="*/ 176542 h 310967"/>
                <a:gd name="connsiteX39" fmla="*/ 10775 w 52530"/>
                <a:gd name="connsiteY39" fmla="*/ 160772 h 310967"/>
                <a:gd name="connsiteX40" fmla="*/ 2834 w 52530"/>
                <a:gd name="connsiteY40" fmla="*/ 143671 h 310967"/>
                <a:gd name="connsiteX41" fmla="*/ 10685 w 52530"/>
                <a:gd name="connsiteY41" fmla="*/ 130439 h 310967"/>
                <a:gd name="connsiteX42" fmla="*/ 3668 w 52530"/>
                <a:gd name="connsiteY42" fmla="*/ 114710 h 310967"/>
                <a:gd name="connsiteX0" fmla="*/ 3668 w 52530"/>
                <a:gd name="connsiteY0" fmla="*/ 114834 h 311091"/>
                <a:gd name="connsiteX1" fmla="*/ 11707 w 52530"/>
                <a:gd name="connsiteY1" fmla="*/ 100852 h 311091"/>
                <a:gd name="connsiteX2" fmla="*/ 5924 w 52530"/>
                <a:gd name="connsiteY2" fmla="*/ 85914 h 311091"/>
                <a:gd name="connsiteX3" fmla="*/ 14176 w 52530"/>
                <a:gd name="connsiteY3" fmla="*/ 74465 h 311091"/>
                <a:gd name="connsiteX4" fmla="*/ 9515 w 52530"/>
                <a:gd name="connsiteY4" fmla="*/ 58509 h 311091"/>
                <a:gd name="connsiteX5" fmla="*/ 17033 w 52530"/>
                <a:gd name="connsiteY5" fmla="*/ 47039 h 311091"/>
                <a:gd name="connsiteX6" fmla="*/ 15254 w 52530"/>
                <a:gd name="connsiteY6" fmla="*/ 34908 h 311091"/>
                <a:gd name="connsiteX7" fmla="*/ 22927 w 52530"/>
                <a:gd name="connsiteY7" fmla="*/ 20668 h 311091"/>
                <a:gd name="connsiteX8" fmla="*/ 29975 w 52530"/>
                <a:gd name="connsiteY8" fmla="*/ 126 h 311091"/>
                <a:gd name="connsiteX9" fmla="*/ 37091 w 52530"/>
                <a:gd name="connsiteY9" fmla="*/ 14511 h 311091"/>
                <a:gd name="connsiteX10" fmla="*/ 42719 w 52530"/>
                <a:gd name="connsiteY10" fmla="*/ 22114 h 311091"/>
                <a:gd name="connsiteX11" fmla="*/ 43323 w 52530"/>
                <a:gd name="connsiteY11" fmla="*/ 39551 h 311091"/>
                <a:gd name="connsiteX12" fmla="*/ 47962 w 52530"/>
                <a:gd name="connsiteY12" fmla="*/ 49313 h 311091"/>
                <a:gd name="connsiteX13" fmla="*/ 43817 w 52530"/>
                <a:gd name="connsiteY13" fmla="*/ 62587 h 311091"/>
                <a:gd name="connsiteX14" fmla="*/ 48340 w 52530"/>
                <a:gd name="connsiteY14" fmla="*/ 71996 h 311091"/>
                <a:gd name="connsiteX15" fmla="*/ 44255 w 52530"/>
                <a:gd name="connsiteY15" fmla="*/ 88423 h 311091"/>
                <a:gd name="connsiteX16" fmla="*/ 49846 w 52530"/>
                <a:gd name="connsiteY16" fmla="*/ 102589 h 311091"/>
                <a:gd name="connsiteX17" fmla="*/ 44341 w 52530"/>
                <a:gd name="connsiteY17" fmla="*/ 118013 h 311091"/>
                <a:gd name="connsiteX18" fmla="*/ 51049 w 52530"/>
                <a:gd name="connsiteY18" fmla="*/ 131511 h 311091"/>
                <a:gd name="connsiteX19" fmla="*/ 44821 w 52530"/>
                <a:gd name="connsiteY19" fmla="*/ 146563 h 311091"/>
                <a:gd name="connsiteX20" fmla="*/ 52526 w 52530"/>
                <a:gd name="connsiteY20" fmla="*/ 160528 h 311091"/>
                <a:gd name="connsiteX21" fmla="*/ 46024 w 52530"/>
                <a:gd name="connsiteY21" fmla="*/ 175484 h 311091"/>
                <a:gd name="connsiteX22" fmla="*/ 51773 w 52530"/>
                <a:gd name="connsiteY22" fmla="*/ 189393 h 311091"/>
                <a:gd name="connsiteX23" fmla="*/ 44717 w 52530"/>
                <a:gd name="connsiteY23" fmla="*/ 202992 h 311091"/>
                <a:gd name="connsiteX24" fmla="*/ 51990 w 52530"/>
                <a:gd name="connsiteY24" fmla="*/ 217119 h 311091"/>
                <a:gd name="connsiteX25" fmla="*/ 45586 w 52530"/>
                <a:gd name="connsiteY25" fmla="*/ 228665 h 311091"/>
                <a:gd name="connsiteX26" fmla="*/ 51083 w 52530"/>
                <a:gd name="connsiteY26" fmla="*/ 245280 h 311091"/>
                <a:gd name="connsiteX27" fmla="*/ 43129 w 52530"/>
                <a:gd name="connsiteY27" fmla="*/ 260983 h 311091"/>
                <a:gd name="connsiteX28" fmla="*/ 50403 w 52530"/>
                <a:gd name="connsiteY28" fmla="*/ 275111 h 311091"/>
                <a:gd name="connsiteX29" fmla="*/ 44089 w 52530"/>
                <a:gd name="connsiteY29" fmla="*/ 291386 h 311091"/>
                <a:gd name="connsiteX30" fmla="*/ 48910 w 52530"/>
                <a:gd name="connsiteY30" fmla="*/ 311091 h 311091"/>
                <a:gd name="connsiteX31" fmla="*/ 3191 w 52530"/>
                <a:gd name="connsiteY31" fmla="*/ 311091 h 311091"/>
                <a:gd name="connsiteX32" fmla="*/ 9098 w 52530"/>
                <a:gd name="connsiteY32" fmla="*/ 287825 h 311091"/>
                <a:gd name="connsiteX33" fmla="*/ 959 w 52530"/>
                <a:gd name="connsiteY33" fmla="*/ 270965 h 311091"/>
                <a:gd name="connsiteX34" fmla="*/ 8061 w 52530"/>
                <a:gd name="connsiteY34" fmla="*/ 254221 h 311091"/>
                <a:gd name="connsiteX35" fmla="*/ 1 w 52530"/>
                <a:gd name="connsiteY35" fmla="*/ 236222 h 311091"/>
                <a:gd name="connsiteX36" fmla="*/ 8326 w 52530"/>
                <a:gd name="connsiteY36" fmla="*/ 224640 h 311091"/>
                <a:gd name="connsiteX37" fmla="*/ 1916 w 52530"/>
                <a:gd name="connsiteY37" fmla="*/ 206664 h 311091"/>
                <a:gd name="connsiteX38" fmla="*/ 8883 w 52530"/>
                <a:gd name="connsiteY38" fmla="*/ 194062 h 311091"/>
                <a:gd name="connsiteX39" fmla="*/ 2117 w 52530"/>
                <a:gd name="connsiteY39" fmla="*/ 176666 h 311091"/>
                <a:gd name="connsiteX40" fmla="*/ 10775 w 52530"/>
                <a:gd name="connsiteY40" fmla="*/ 160896 h 311091"/>
                <a:gd name="connsiteX41" fmla="*/ 2834 w 52530"/>
                <a:gd name="connsiteY41" fmla="*/ 143795 h 311091"/>
                <a:gd name="connsiteX42" fmla="*/ 10685 w 52530"/>
                <a:gd name="connsiteY42" fmla="*/ 130563 h 311091"/>
                <a:gd name="connsiteX43" fmla="*/ 3668 w 52530"/>
                <a:gd name="connsiteY43" fmla="*/ 114834 h 3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2530" h="311091">
                  <a:moveTo>
                    <a:pt x="3668" y="114834"/>
                  </a:moveTo>
                  <a:cubicBezTo>
                    <a:pt x="3838" y="109882"/>
                    <a:pt x="11331" y="105672"/>
                    <a:pt x="11707" y="100852"/>
                  </a:cubicBezTo>
                  <a:cubicBezTo>
                    <a:pt x="12083" y="96032"/>
                    <a:pt x="5513" y="90312"/>
                    <a:pt x="5924" y="85914"/>
                  </a:cubicBezTo>
                  <a:cubicBezTo>
                    <a:pt x="6335" y="81516"/>
                    <a:pt x="13578" y="79032"/>
                    <a:pt x="14176" y="74465"/>
                  </a:cubicBezTo>
                  <a:cubicBezTo>
                    <a:pt x="14774" y="69898"/>
                    <a:pt x="9039" y="63080"/>
                    <a:pt x="9515" y="58509"/>
                  </a:cubicBezTo>
                  <a:cubicBezTo>
                    <a:pt x="9991" y="53938"/>
                    <a:pt x="16076" y="50973"/>
                    <a:pt x="17033" y="47039"/>
                  </a:cubicBezTo>
                  <a:cubicBezTo>
                    <a:pt x="17990" y="43105"/>
                    <a:pt x="14272" y="39303"/>
                    <a:pt x="15254" y="34908"/>
                  </a:cubicBezTo>
                  <a:cubicBezTo>
                    <a:pt x="16236" y="30513"/>
                    <a:pt x="20474" y="26465"/>
                    <a:pt x="22927" y="20668"/>
                  </a:cubicBezTo>
                  <a:cubicBezTo>
                    <a:pt x="25380" y="14871"/>
                    <a:pt x="27325" y="1625"/>
                    <a:pt x="29975" y="126"/>
                  </a:cubicBezTo>
                  <a:cubicBezTo>
                    <a:pt x="32625" y="-1373"/>
                    <a:pt x="34967" y="10846"/>
                    <a:pt x="37091" y="14511"/>
                  </a:cubicBezTo>
                  <a:cubicBezTo>
                    <a:pt x="39215" y="18176"/>
                    <a:pt x="41680" y="17941"/>
                    <a:pt x="42719" y="22114"/>
                  </a:cubicBezTo>
                  <a:cubicBezTo>
                    <a:pt x="43758" y="26287"/>
                    <a:pt x="42449" y="35018"/>
                    <a:pt x="43323" y="39551"/>
                  </a:cubicBezTo>
                  <a:cubicBezTo>
                    <a:pt x="44197" y="44084"/>
                    <a:pt x="47880" y="45474"/>
                    <a:pt x="47962" y="49313"/>
                  </a:cubicBezTo>
                  <a:cubicBezTo>
                    <a:pt x="48044" y="53152"/>
                    <a:pt x="43754" y="58807"/>
                    <a:pt x="43817" y="62587"/>
                  </a:cubicBezTo>
                  <a:cubicBezTo>
                    <a:pt x="43880" y="66367"/>
                    <a:pt x="48267" y="67690"/>
                    <a:pt x="48340" y="71996"/>
                  </a:cubicBezTo>
                  <a:cubicBezTo>
                    <a:pt x="48413" y="76302"/>
                    <a:pt x="44004" y="83324"/>
                    <a:pt x="44255" y="88423"/>
                  </a:cubicBezTo>
                  <a:cubicBezTo>
                    <a:pt x="44506" y="93522"/>
                    <a:pt x="49832" y="97657"/>
                    <a:pt x="49846" y="102589"/>
                  </a:cubicBezTo>
                  <a:cubicBezTo>
                    <a:pt x="49860" y="107521"/>
                    <a:pt x="44141" y="113193"/>
                    <a:pt x="44341" y="118013"/>
                  </a:cubicBezTo>
                  <a:cubicBezTo>
                    <a:pt x="44541" y="122833"/>
                    <a:pt x="50969" y="126753"/>
                    <a:pt x="51049" y="131511"/>
                  </a:cubicBezTo>
                  <a:cubicBezTo>
                    <a:pt x="51129" y="136269"/>
                    <a:pt x="44575" y="141727"/>
                    <a:pt x="44821" y="146563"/>
                  </a:cubicBezTo>
                  <a:cubicBezTo>
                    <a:pt x="45067" y="151399"/>
                    <a:pt x="52326" y="155708"/>
                    <a:pt x="52526" y="160528"/>
                  </a:cubicBezTo>
                  <a:cubicBezTo>
                    <a:pt x="52726" y="165348"/>
                    <a:pt x="46150" y="170673"/>
                    <a:pt x="46024" y="175484"/>
                  </a:cubicBezTo>
                  <a:cubicBezTo>
                    <a:pt x="45899" y="180295"/>
                    <a:pt x="51991" y="184808"/>
                    <a:pt x="51773" y="189393"/>
                  </a:cubicBezTo>
                  <a:cubicBezTo>
                    <a:pt x="51555" y="193978"/>
                    <a:pt x="44681" y="198371"/>
                    <a:pt x="44717" y="202992"/>
                  </a:cubicBezTo>
                  <a:cubicBezTo>
                    <a:pt x="44753" y="207613"/>
                    <a:pt x="51845" y="212840"/>
                    <a:pt x="51990" y="217119"/>
                  </a:cubicBezTo>
                  <a:cubicBezTo>
                    <a:pt x="52135" y="221398"/>
                    <a:pt x="45737" y="223972"/>
                    <a:pt x="45586" y="228665"/>
                  </a:cubicBezTo>
                  <a:cubicBezTo>
                    <a:pt x="45435" y="233358"/>
                    <a:pt x="51492" y="239894"/>
                    <a:pt x="51083" y="245280"/>
                  </a:cubicBezTo>
                  <a:cubicBezTo>
                    <a:pt x="50674" y="250666"/>
                    <a:pt x="43242" y="256011"/>
                    <a:pt x="43129" y="260983"/>
                  </a:cubicBezTo>
                  <a:cubicBezTo>
                    <a:pt x="43016" y="265955"/>
                    <a:pt x="50243" y="270044"/>
                    <a:pt x="50403" y="275111"/>
                  </a:cubicBezTo>
                  <a:cubicBezTo>
                    <a:pt x="50563" y="280178"/>
                    <a:pt x="44338" y="285389"/>
                    <a:pt x="44089" y="291386"/>
                  </a:cubicBezTo>
                  <a:cubicBezTo>
                    <a:pt x="43840" y="297383"/>
                    <a:pt x="56590" y="308474"/>
                    <a:pt x="48910" y="311091"/>
                  </a:cubicBezTo>
                  <a:lnTo>
                    <a:pt x="3191" y="311091"/>
                  </a:lnTo>
                  <a:cubicBezTo>
                    <a:pt x="-3463" y="306235"/>
                    <a:pt x="9470" y="294513"/>
                    <a:pt x="9098" y="287825"/>
                  </a:cubicBezTo>
                  <a:cubicBezTo>
                    <a:pt x="8726" y="281137"/>
                    <a:pt x="1132" y="276566"/>
                    <a:pt x="959" y="270965"/>
                  </a:cubicBezTo>
                  <a:cubicBezTo>
                    <a:pt x="786" y="265364"/>
                    <a:pt x="8221" y="260011"/>
                    <a:pt x="8061" y="254221"/>
                  </a:cubicBezTo>
                  <a:cubicBezTo>
                    <a:pt x="7901" y="248431"/>
                    <a:pt x="-43" y="241152"/>
                    <a:pt x="1" y="236222"/>
                  </a:cubicBezTo>
                  <a:cubicBezTo>
                    <a:pt x="45" y="231292"/>
                    <a:pt x="8007" y="229566"/>
                    <a:pt x="8326" y="224640"/>
                  </a:cubicBezTo>
                  <a:cubicBezTo>
                    <a:pt x="8645" y="219714"/>
                    <a:pt x="1823" y="211760"/>
                    <a:pt x="1916" y="206664"/>
                  </a:cubicBezTo>
                  <a:cubicBezTo>
                    <a:pt x="2009" y="201568"/>
                    <a:pt x="8850" y="199062"/>
                    <a:pt x="8883" y="194062"/>
                  </a:cubicBezTo>
                  <a:cubicBezTo>
                    <a:pt x="8917" y="189062"/>
                    <a:pt x="1802" y="182194"/>
                    <a:pt x="2117" y="176666"/>
                  </a:cubicBezTo>
                  <a:cubicBezTo>
                    <a:pt x="2432" y="171138"/>
                    <a:pt x="10656" y="166375"/>
                    <a:pt x="10775" y="160896"/>
                  </a:cubicBezTo>
                  <a:cubicBezTo>
                    <a:pt x="10895" y="155418"/>
                    <a:pt x="2849" y="148850"/>
                    <a:pt x="2834" y="143795"/>
                  </a:cubicBezTo>
                  <a:cubicBezTo>
                    <a:pt x="2819" y="138740"/>
                    <a:pt x="10547" y="136134"/>
                    <a:pt x="10685" y="130563"/>
                  </a:cubicBezTo>
                  <a:cubicBezTo>
                    <a:pt x="10823" y="124992"/>
                    <a:pt x="3498" y="119786"/>
                    <a:pt x="3668" y="114834"/>
                  </a:cubicBez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5" name="직사각형 40">
            <a:extLst>
              <a:ext uri="{FF2B5EF4-FFF2-40B4-BE49-F238E27FC236}">
                <a16:creationId xmlns:a16="http://schemas.microsoft.com/office/drawing/2014/main" id="{880AF635-1278-FAF8-FAED-B3D813D8E28D}"/>
              </a:ext>
            </a:extLst>
          </p:cNvPr>
          <p:cNvSpPr/>
          <p:nvPr/>
        </p:nvSpPr>
        <p:spPr>
          <a:xfrm rot="17489269">
            <a:off x="4622028" y="5719904"/>
            <a:ext cx="107625" cy="154823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71" h="210200">
                <a:moveTo>
                  <a:pt x="4897" y="58657"/>
                </a:moveTo>
                <a:cubicBezTo>
                  <a:pt x="5558" y="53448"/>
                  <a:pt x="15805" y="60921"/>
                  <a:pt x="20258" y="51154"/>
                </a:cubicBezTo>
                <a:cubicBezTo>
                  <a:pt x="24711" y="41387"/>
                  <a:pt x="28588" y="-1728"/>
                  <a:pt x="31616" y="53"/>
                </a:cubicBezTo>
                <a:cubicBezTo>
                  <a:pt x="34644" y="1834"/>
                  <a:pt x="34637" y="46860"/>
                  <a:pt x="38426" y="61837"/>
                </a:cubicBezTo>
                <a:cubicBezTo>
                  <a:pt x="42215" y="76814"/>
                  <a:pt x="53716" y="82045"/>
                  <a:pt x="54348" y="89917"/>
                </a:cubicBezTo>
                <a:cubicBezTo>
                  <a:pt x="54980" y="97789"/>
                  <a:pt x="42532" y="101855"/>
                  <a:pt x="42219" y="109070"/>
                </a:cubicBezTo>
                <a:cubicBezTo>
                  <a:pt x="41906" y="116285"/>
                  <a:pt x="52824" y="127260"/>
                  <a:pt x="52468" y="133205"/>
                </a:cubicBezTo>
                <a:cubicBezTo>
                  <a:pt x="52112" y="139150"/>
                  <a:pt x="40032" y="137893"/>
                  <a:pt x="40085" y="144739"/>
                </a:cubicBezTo>
                <a:cubicBezTo>
                  <a:pt x="40138" y="151585"/>
                  <a:pt x="53949" y="169006"/>
                  <a:pt x="52787" y="174279"/>
                </a:cubicBezTo>
                <a:cubicBezTo>
                  <a:pt x="51625" y="179552"/>
                  <a:pt x="38094" y="170413"/>
                  <a:pt x="33111" y="176376"/>
                </a:cubicBezTo>
                <a:cubicBezTo>
                  <a:pt x="28128" y="182339"/>
                  <a:pt x="25943" y="212544"/>
                  <a:pt x="22886" y="210055"/>
                </a:cubicBezTo>
                <a:cubicBezTo>
                  <a:pt x="19829" y="207566"/>
                  <a:pt x="18581" y="174120"/>
                  <a:pt x="14768" y="161440"/>
                </a:cubicBezTo>
                <a:cubicBezTo>
                  <a:pt x="10955" y="148760"/>
                  <a:pt x="412" y="140192"/>
                  <a:pt x="9" y="133973"/>
                </a:cubicBezTo>
                <a:cubicBezTo>
                  <a:pt x="-394" y="127754"/>
                  <a:pt x="12047" y="130512"/>
                  <a:pt x="12351" y="124125"/>
                </a:cubicBezTo>
                <a:cubicBezTo>
                  <a:pt x="12655" y="117738"/>
                  <a:pt x="1176" y="102603"/>
                  <a:pt x="1833" y="95650"/>
                </a:cubicBezTo>
                <a:cubicBezTo>
                  <a:pt x="2490" y="88697"/>
                  <a:pt x="16156" y="87978"/>
                  <a:pt x="16294" y="82407"/>
                </a:cubicBezTo>
                <a:cubicBezTo>
                  <a:pt x="16432" y="76836"/>
                  <a:pt x="4236" y="63866"/>
                  <a:pt x="4897" y="58657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40">
            <a:extLst>
              <a:ext uri="{FF2B5EF4-FFF2-40B4-BE49-F238E27FC236}">
                <a16:creationId xmlns:a16="http://schemas.microsoft.com/office/drawing/2014/main" id="{98FB4EFD-4850-1661-2F78-CBB96CA6B157}"/>
              </a:ext>
            </a:extLst>
          </p:cNvPr>
          <p:cNvSpPr/>
          <p:nvPr/>
        </p:nvSpPr>
        <p:spPr>
          <a:xfrm rot="3358942">
            <a:off x="5279296" y="5378495"/>
            <a:ext cx="107625" cy="154823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71" h="210200">
                <a:moveTo>
                  <a:pt x="4897" y="58657"/>
                </a:moveTo>
                <a:cubicBezTo>
                  <a:pt x="5558" y="53448"/>
                  <a:pt x="15805" y="60921"/>
                  <a:pt x="20258" y="51154"/>
                </a:cubicBezTo>
                <a:cubicBezTo>
                  <a:pt x="24711" y="41387"/>
                  <a:pt x="28588" y="-1728"/>
                  <a:pt x="31616" y="53"/>
                </a:cubicBezTo>
                <a:cubicBezTo>
                  <a:pt x="34644" y="1834"/>
                  <a:pt x="34637" y="46860"/>
                  <a:pt x="38426" y="61837"/>
                </a:cubicBezTo>
                <a:cubicBezTo>
                  <a:pt x="42215" y="76814"/>
                  <a:pt x="53716" y="82045"/>
                  <a:pt x="54348" y="89917"/>
                </a:cubicBezTo>
                <a:cubicBezTo>
                  <a:pt x="54980" y="97789"/>
                  <a:pt x="42532" y="101855"/>
                  <a:pt x="42219" y="109070"/>
                </a:cubicBezTo>
                <a:cubicBezTo>
                  <a:pt x="41906" y="116285"/>
                  <a:pt x="52824" y="127260"/>
                  <a:pt x="52468" y="133205"/>
                </a:cubicBezTo>
                <a:cubicBezTo>
                  <a:pt x="52112" y="139150"/>
                  <a:pt x="40032" y="137893"/>
                  <a:pt x="40085" y="144739"/>
                </a:cubicBezTo>
                <a:cubicBezTo>
                  <a:pt x="40138" y="151585"/>
                  <a:pt x="53949" y="169006"/>
                  <a:pt x="52787" y="174279"/>
                </a:cubicBezTo>
                <a:cubicBezTo>
                  <a:pt x="51625" y="179552"/>
                  <a:pt x="38094" y="170413"/>
                  <a:pt x="33111" y="176376"/>
                </a:cubicBezTo>
                <a:cubicBezTo>
                  <a:pt x="28128" y="182339"/>
                  <a:pt x="25943" y="212544"/>
                  <a:pt x="22886" y="210055"/>
                </a:cubicBezTo>
                <a:cubicBezTo>
                  <a:pt x="19829" y="207566"/>
                  <a:pt x="18581" y="174120"/>
                  <a:pt x="14768" y="161440"/>
                </a:cubicBezTo>
                <a:cubicBezTo>
                  <a:pt x="10955" y="148760"/>
                  <a:pt x="412" y="140192"/>
                  <a:pt x="9" y="133973"/>
                </a:cubicBezTo>
                <a:cubicBezTo>
                  <a:pt x="-394" y="127754"/>
                  <a:pt x="12047" y="130512"/>
                  <a:pt x="12351" y="124125"/>
                </a:cubicBezTo>
                <a:cubicBezTo>
                  <a:pt x="12655" y="117738"/>
                  <a:pt x="1176" y="102603"/>
                  <a:pt x="1833" y="95650"/>
                </a:cubicBezTo>
                <a:cubicBezTo>
                  <a:pt x="2490" y="88697"/>
                  <a:pt x="16156" y="87978"/>
                  <a:pt x="16294" y="82407"/>
                </a:cubicBezTo>
                <a:cubicBezTo>
                  <a:pt x="16432" y="76836"/>
                  <a:pt x="4236" y="63866"/>
                  <a:pt x="4897" y="58657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40">
            <a:extLst>
              <a:ext uri="{FF2B5EF4-FFF2-40B4-BE49-F238E27FC236}">
                <a16:creationId xmlns:a16="http://schemas.microsoft.com/office/drawing/2014/main" id="{44198138-5CB6-DB55-CCAB-AF164E0BC3D3}"/>
              </a:ext>
            </a:extLst>
          </p:cNvPr>
          <p:cNvSpPr/>
          <p:nvPr/>
        </p:nvSpPr>
        <p:spPr>
          <a:xfrm rot="510162">
            <a:off x="5016305" y="5560827"/>
            <a:ext cx="107626" cy="154823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71" h="210200">
                <a:moveTo>
                  <a:pt x="4897" y="58657"/>
                </a:moveTo>
                <a:cubicBezTo>
                  <a:pt x="5558" y="53448"/>
                  <a:pt x="15805" y="60921"/>
                  <a:pt x="20258" y="51154"/>
                </a:cubicBezTo>
                <a:cubicBezTo>
                  <a:pt x="24711" y="41387"/>
                  <a:pt x="28588" y="-1728"/>
                  <a:pt x="31616" y="53"/>
                </a:cubicBezTo>
                <a:cubicBezTo>
                  <a:pt x="34644" y="1834"/>
                  <a:pt x="34637" y="46860"/>
                  <a:pt x="38426" y="61837"/>
                </a:cubicBezTo>
                <a:cubicBezTo>
                  <a:pt x="42215" y="76814"/>
                  <a:pt x="53716" y="82045"/>
                  <a:pt x="54348" y="89917"/>
                </a:cubicBezTo>
                <a:cubicBezTo>
                  <a:pt x="54980" y="97789"/>
                  <a:pt x="42532" y="101855"/>
                  <a:pt x="42219" y="109070"/>
                </a:cubicBezTo>
                <a:cubicBezTo>
                  <a:pt x="41906" y="116285"/>
                  <a:pt x="52824" y="127260"/>
                  <a:pt x="52468" y="133205"/>
                </a:cubicBezTo>
                <a:cubicBezTo>
                  <a:pt x="52112" y="139150"/>
                  <a:pt x="40032" y="137893"/>
                  <a:pt x="40085" y="144739"/>
                </a:cubicBezTo>
                <a:cubicBezTo>
                  <a:pt x="40138" y="151585"/>
                  <a:pt x="53949" y="169006"/>
                  <a:pt x="52787" y="174279"/>
                </a:cubicBezTo>
                <a:cubicBezTo>
                  <a:pt x="51625" y="179552"/>
                  <a:pt x="38094" y="170413"/>
                  <a:pt x="33111" y="176376"/>
                </a:cubicBezTo>
                <a:cubicBezTo>
                  <a:pt x="28128" y="182339"/>
                  <a:pt x="25943" y="212544"/>
                  <a:pt x="22886" y="210055"/>
                </a:cubicBezTo>
                <a:cubicBezTo>
                  <a:pt x="19829" y="207566"/>
                  <a:pt x="18581" y="174120"/>
                  <a:pt x="14768" y="161440"/>
                </a:cubicBezTo>
                <a:cubicBezTo>
                  <a:pt x="10955" y="148760"/>
                  <a:pt x="412" y="140192"/>
                  <a:pt x="9" y="133973"/>
                </a:cubicBezTo>
                <a:cubicBezTo>
                  <a:pt x="-394" y="127754"/>
                  <a:pt x="12047" y="130512"/>
                  <a:pt x="12351" y="124125"/>
                </a:cubicBezTo>
                <a:cubicBezTo>
                  <a:pt x="12655" y="117738"/>
                  <a:pt x="1176" y="102603"/>
                  <a:pt x="1833" y="95650"/>
                </a:cubicBezTo>
                <a:cubicBezTo>
                  <a:pt x="2490" y="88697"/>
                  <a:pt x="16156" y="87978"/>
                  <a:pt x="16294" y="82407"/>
                </a:cubicBezTo>
                <a:cubicBezTo>
                  <a:pt x="16432" y="76836"/>
                  <a:pt x="4236" y="63866"/>
                  <a:pt x="4897" y="58657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40">
            <a:extLst>
              <a:ext uri="{FF2B5EF4-FFF2-40B4-BE49-F238E27FC236}">
                <a16:creationId xmlns:a16="http://schemas.microsoft.com/office/drawing/2014/main" id="{8922725E-A6FD-D7C7-288A-4F7EE16526CC}"/>
              </a:ext>
            </a:extLst>
          </p:cNvPr>
          <p:cNvSpPr/>
          <p:nvPr/>
        </p:nvSpPr>
        <p:spPr>
          <a:xfrm rot="3358942">
            <a:off x="4958912" y="5690264"/>
            <a:ext cx="145268" cy="144772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  <a:gd name="connsiteX0" fmla="*/ 3092 w 52566"/>
              <a:gd name="connsiteY0" fmla="*/ 58657 h 210200"/>
              <a:gd name="connsiteX1" fmla="*/ 18453 w 52566"/>
              <a:gd name="connsiteY1" fmla="*/ 51154 h 210200"/>
              <a:gd name="connsiteX2" fmla="*/ 29811 w 52566"/>
              <a:gd name="connsiteY2" fmla="*/ 53 h 210200"/>
              <a:gd name="connsiteX3" fmla="*/ 36621 w 52566"/>
              <a:gd name="connsiteY3" fmla="*/ 61837 h 210200"/>
              <a:gd name="connsiteX4" fmla="*/ 52543 w 52566"/>
              <a:gd name="connsiteY4" fmla="*/ 89917 h 210200"/>
              <a:gd name="connsiteX5" fmla="*/ 40414 w 52566"/>
              <a:gd name="connsiteY5" fmla="*/ 109070 h 210200"/>
              <a:gd name="connsiteX6" fmla="*/ 50663 w 52566"/>
              <a:gd name="connsiteY6" fmla="*/ 133205 h 210200"/>
              <a:gd name="connsiteX7" fmla="*/ 38280 w 52566"/>
              <a:gd name="connsiteY7" fmla="*/ 144739 h 210200"/>
              <a:gd name="connsiteX8" fmla="*/ 50982 w 52566"/>
              <a:gd name="connsiteY8" fmla="*/ 174279 h 210200"/>
              <a:gd name="connsiteX9" fmla="*/ 31306 w 52566"/>
              <a:gd name="connsiteY9" fmla="*/ 176376 h 210200"/>
              <a:gd name="connsiteX10" fmla="*/ 21081 w 52566"/>
              <a:gd name="connsiteY10" fmla="*/ 210055 h 210200"/>
              <a:gd name="connsiteX11" fmla="*/ 12963 w 52566"/>
              <a:gd name="connsiteY11" fmla="*/ 161440 h 210200"/>
              <a:gd name="connsiteX12" fmla="*/ 10546 w 52566"/>
              <a:gd name="connsiteY12" fmla="*/ 124125 h 210200"/>
              <a:gd name="connsiteX13" fmla="*/ 28 w 52566"/>
              <a:gd name="connsiteY13" fmla="*/ 95650 h 210200"/>
              <a:gd name="connsiteX14" fmla="*/ 14489 w 52566"/>
              <a:gd name="connsiteY14" fmla="*/ 82407 h 210200"/>
              <a:gd name="connsiteX15" fmla="*/ 3092 w 52566"/>
              <a:gd name="connsiteY15" fmla="*/ 58657 h 210200"/>
              <a:gd name="connsiteX0" fmla="*/ 3092 w 52566"/>
              <a:gd name="connsiteY0" fmla="*/ 58657 h 210226"/>
              <a:gd name="connsiteX1" fmla="*/ 18453 w 52566"/>
              <a:gd name="connsiteY1" fmla="*/ 51154 h 210226"/>
              <a:gd name="connsiteX2" fmla="*/ 29811 w 52566"/>
              <a:gd name="connsiteY2" fmla="*/ 53 h 210226"/>
              <a:gd name="connsiteX3" fmla="*/ 36621 w 52566"/>
              <a:gd name="connsiteY3" fmla="*/ 61837 h 210226"/>
              <a:gd name="connsiteX4" fmla="*/ 52543 w 52566"/>
              <a:gd name="connsiteY4" fmla="*/ 89917 h 210226"/>
              <a:gd name="connsiteX5" fmla="*/ 40414 w 52566"/>
              <a:gd name="connsiteY5" fmla="*/ 109070 h 210226"/>
              <a:gd name="connsiteX6" fmla="*/ 50663 w 52566"/>
              <a:gd name="connsiteY6" fmla="*/ 133205 h 210226"/>
              <a:gd name="connsiteX7" fmla="*/ 38280 w 52566"/>
              <a:gd name="connsiteY7" fmla="*/ 144739 h 210226"/>
              <a:gd name="connsiteX8" fmla="*/ 31306 w 52566"/>
              <a:gd name="connsiteY8" fmla="*/ 176376 h 210226"/>
              <a:gd name="connsiteX9" fmla="*/ 21081 w 52566"/>
              <a:gd name="connsiteY9" fmla="*/ 210055 h 210226"/>
              <a:gd name="connsiteX10" fmla="*/ 12963 w 52566"/>
              <a:gd name="connsiteY10" fmla="*/ 161440 h 210226"/>
              <a:gd name="connsiteX11" fmla="*/ 10546 w 52566"/>
              <a:gd name="connsiteY11" fmla="*/ 124125 h 210226"/>
              <a:gd name="connsiteX12" fmla="*/ 28 w 52566"/>
              <a:gd name="connsiteY12" fmla="*/ 95650 h 210226"/>
              <a:gd name="connsiteX13" fmla="*/ 14489 w 52566"/>
              <a:gd name="connsiteY13" fmla="*/ 82407 h 210226"/>
              <a:gd name="connsiteX14" fmla="*/ 3092 w 52566"/>
              <a:gd name="connsiteY14" fmla="*/ 58657 h 210226"/>
              <a:gd name="connsiteX0" fmla="*/ 3092 w 50674"/>
              <a:gd name="connsiteY0" fmla="*/ 58657 h 210226"/>
              <a:gd name="connsiteX1" fmla="*/ 18453 w 50674"/>
              <a:gd name="connsiteY1" fmla="*/ 51154 h 210226"/>
              <a:gd name="connsiteX2" fmla="*/ 29811 w 50674"/>
              <a:gd name="connsiteY2" fmla="*/ 53 h 210226"/>
              <a:gd name="connsiteX3" fmla="*/ 36621 w 50674"/>
              <a:gd name="connsiteY3" fmla="*/ 61837 h 210226"/>
              <a:gd name="connsiteX4" fmla="*/ 40414 w 50674"/>
              <a:gd name="connsiteY4" fmla="*/ 109070 h 210226"/>
              <a:gd name="connsiteX5" fmla="*/ 50663 w 50674"/>
              <a:gd name="connsiteY5" fmla="*/ 133205 h 210226"/>
              <a:gd name="connsiteX6" fmla="*/ 38280 w 50674"/>
              <a:gd name="connsiteY6" fmla="*/ 144739 h 210226"/>
              <a:gd name="connsiteX7" fmla="*/ 31306 w 50674"/>
              <a:gd name="connsiteY7" fmla="*/ 176376 h 210226"/>
              <a:gd name="connsiteX8" fmla="*/ 21081 w 50674"/>
              <a:gd name="connsiteY8" fmla="*/ 210055 h 210226"/>
              <a:gd name="connsiteX9" fmla="*/ 12963 w 50674"/>
              <a:gd name="connsiteY9" fmla="*/ 161440 h 210226"/>
              <a:gd name="connsiteX10" fmla="*/ 10546 w 50674"/>
              <a:gd name="connsiteY10" fmla="*/ 124125 h 210226"/>
              <a:gd name="connsiteX11" fmla="*/ 28 w 50674"/>
              <a:gd name="connsiteY11" fmla="*/ 95650 h 210226"/>
              <a:gd name="connsiteX12" fmla="*/ 14489 w 50674"/>
              <a:gd name="connsiteY12" fmla="*/ 82407 h 210226"/>
              <a:gd name="connsiteX13" fmla="*/ 3092 w 50674"/>
              <a:gd name="connsiteY13" fmla="*/ 58657 h 210226"/>
              <a:gd name="connsiteX0" fmla="*/ 3092 w 50674"/>
              <a:gd name="connsiteY0" fmla="*/ 58609 h 210178"/>
              <a:gd name="connsiteX1" fmla="*/ 29811 w 50674"/>
              <a:gd name="connsiteY1" fmla="*/ 5 h 210178"/>
              <a:gd name="connsiteX2" fmla="*/ 36621 w 50674"/>
              <a:gd name="connsiteY2" fmla="*/ 61789 h 210178"/>
              <a:gd name="connsiteX3" fmla="*/ 40414 w 50674"/>
              <a:gd name="connsiteY3" fmla="*/ 109022 h 210178"/>
              <a:gd name="connsiteX4" fmla="*/ 50663 w 50674"/>
              <a:gd name="connsiteY4" fmla="*/ 133157 h 210178"/>
              <a:gd name="connsiteX5" fmla="*/ 38280 w 50674"/>
              <a:gd name="connsiteY5" fmla="*/ 144691 h 210178"/>
              <a:gd name="connsiteX6" fmla="*/ 31306 w 50674"/>
              <a:gd name="connsiteY6" fmla="*/ 176328 h 210178"/>
              <a:gd name="connsiteX7" fmla="*/ 21081 w 50674"/>
              <a:gd name="connsiteY7" fmla="*/ 210007 h 210178"/>
              <a:gd name="connsiteX8" fmla="*/ 12963 w 50674"/>
              <a:gd name="connsiteY8" fmla="*/ 161392 h 210178"/>
              <a:gd name="connsiteX9" fmla="*/ 10546 w 50674"/>
              <a:gd name="connsiteY9" fmla="*/ 124077 h 210178"/>
              <a:gd name="connsiteX10" fmla="*/ 28 w 50674"/>
              <a:gd name="connsiteY10" fmla="*/ 95602 h 210178"/>
              <a:gd name="connsiteX11" fmla="*/ 14489 w 50674"/>
              <a:gd name="connsiteY11" fmla="*/ 82359 h 210178"/>
              <a:gd name="connsiteX12" fmla="*/ 3092 w 50674"/>
              <a:gd name="connsiteY12" fmla="*/ 58609 h 210178"/>
              <a:gd name="connsiteX0" fmla="*/ 14489 w 50674"/>
              <a:gd name="connsiteY0" fmla="*/ 82531 h 210350"/>
              <a:gd name="connsiteX1" fmla="*/ 29811 w 50674"/>
              <a:gd name="connsiteY1" fmla="*/ 177 h 210350"/>
              <a:gd name="connsiteX2" fmla="*/ 36621 w 50674"/>
              <a:gd name="connsiteY2" fmla="*/ 61961 h 210350"/>
              <a:gd name="connsiteX3" fmla="*/ 40414 w 50674"/>
              <a:gd name="connsiteY3" fmla="*/ 109194 h 210350"/>
              <a:gd name="connsiteX4" fmla="*/ 50663 w 50674"/>
              <a:gd name="connsiteY4" fmla="*/ 133329 h 210350"/>
              <a:gd name="connsiteX5" fmla="*/ 38280 w 50674"/>
              <a:gd name="connsiteY5" fmla="*/ 144863 h 210350"/>
              <a:gd name="connsiteX6" fmla="*/ 31306 w 50674"/>
              <a:gd name="connsiteY6" fmla="*/ 176500 h 210350"/>
              <a:gd name="connsiteX7" fmla="*/ 21081 w 50674"/>
              <a:gd name="connsiteY7" fmla="*/ 210179 h 210350"/>
              <a:gd name="connsiteX8" fmla="*/ 12963 w 50674"/>
              <a:gd name="connsiteY8" fmla="*/ 161564 h 210350"/>
              <a:gd name="connsiteX9" fmla="*/ 10546 w 50674"/>
              <a:gd name="connsiteY9" fmla="*/ 124249 h 210350"/>
              <a:gd name="connsiteX10" fmla="*/ 28 w 50674"/>
              <a:gd name="connsiteY10" fmla="*/ 95774 h 210350"/>
              <a:gd name="connsiteX11" fmla="*/ 14489 w 50674"/>
              <a:gd name="connsiteY11" fmla="*/ 82531 h 210350"/>
              <a:gd name="connsiteX0" fmla="*/ 14489 w 50674"/>
              <a:gd name="connsiteY0" fmla="*/ 42916 h 170735"/>
              <a:gd name="connsiteX1" fmla="*/ 28078 w 50674"/>
              <a:gd name="connsiteY1" fmla="*/ 535 h 170735"/>
              <a:gd name="connsiteX2" fmla="*/ 36621 w 50674"/>
              <a:gd name="connsiteY2" fmla="*/ 22346 h 170735"/>
              <a:gd name="connsiteX3" fmla="*/ 40414 w 50674"/>
              <a:gd name="connsiteY3" fmla="*/ 69579 h 170735"/>
              <a:gd name="connsiteX4" fmla="*/ 50663 w 50674"/>
              <a:gd name="connsiteY4" fmla="*/ 93714 h 170735"/>
              <a:gd name="connsiteX5" fmla="*/ 38280 w 50674"/>
              <a:gd name="connsiteY5" fmla="*/ 105248 h 170735"/>
              <a:gd name="connsiteX6" fmla="*/ 31306 w 50674"/>
              <a:gd name="connsiteY6" fmla="*/ 136885 h 170735"/>
              <a:gd name="connsiteX7" fmla="*/ 21081 w 50674"/>
              <a:gd name="connsiteY7" fmla="*/ 170564 h 170735"/>
              <a:gd name="connsiteX8" fmla="*/ 12963 w 50674"/>
              <a:gd name="connsiteY8" fmla="*/ 121949 h 170735"/>
              <a:gd name="connsiteX9" fmla="*/ 10546 w 50674"/>
              <a:gd name="connsiteY9" fmla="*/ 84634 h 170735"/>
              <a:gd name="connsiteX10" fmla="*/ 28 w 50674"/>
              <a:gd name="connsiteY10" fmla="*/ 56159 h 170735"/>
              <a:gd name="connsiteX11" fmla="*/ 14489 w 50674"/>
              <a:gd name="connsiteY11" fmla="*/ 42916 h 170735"/>
              <a:gd name="connsiteX0" fmla="*/ 14489 w 50675"/>
              <a:gd name="connsiteY0" fmla="*/ 42448 h 170267"/>
              <a:gd name="connsiteX1" fmla="*/ 28078 w 50675"/>
              <a:gd name="connsiteY1" fmla="*/ 67 h 170267"/>
              <a:gd name="connsiteX2" fmla="*/ 31887 w 50675"/>
              <a:gd name="connsiteY2" fmla="*/ 52113 h 170267"/>
              <a:gd name="connsiteX3" fmla="*/ 40414 w 50675"/>
              <a:gd name="connsiteY3" fmla="*/ 69111 h 170267"/>
              <a:gd name="connsiteX4" fmla="*/ 50663 w 50675"/>
              <a:gd name="connsiteY4" fmla="*/ 93246 h 170267"/>
              <a:gd name="connsiteX5" fmla="*/ 38280 w 50675"/>
              <a:gd name="connsiteY5" fmla="*/ 104780 h 170267"/>
              <a:gd name="connsiteX6" fmla="*/ 31306 w 50675"/>
              <a:gd name="connsiteY6" fmla="*/ 136417 h 170267"/>
              <a:gd name="connsiteX7" fmla="*/ 21081 w 50675"/>
              <a:gd name="connsiteY7" fmla="*/ 170096 h 170267"/>
              <a:gd name="connsiteX8" fmla="*/ 12963 w 50675"/>
              <a:gd name="connsiteY8" fmla="*/ 121481 h 170267"/>
              <a:gd name="connsiteX9" fmla="*/ 10546 w 50675"/>
              <a:gd name="connsiteY9" fmla="*/ 84166 h 170267"/>
              <a:gd name="connsiteX10" fmla="*/ 28 w 50675"/>
              <a:gd name="connsiteY10" fmla="*/ 55691 h 170267"/>
              <a:gd name="connsiteX11" fmla="*/ 14489 w 50675"/>
              <a:gd name="connsiteY11" fmla="*/ 42448 h 170267"/>
              <a:gd name="connsiteX0" fmla="*/ 14489 w 50671"/>
              <a:gd name="connsiteY0" fmla="*/ 42448 h 170267"/>
              <a:gd name="connsiteX1" fmla="*/ 28078 w 50671"/>
              <a:gd name="connsiteY1" fmla="*/ 67 h 170267"/>
              <a:gd name="connsiteX2" fmla="*/ 31887 w 50671"/>
              <a:gd name="connsiteY2" fmla="*/ 52113 h 170267"/>
              <a:gd name="connsiteX3" fmla="*/ 36232 w 50671"/>
              <a:gd name="connsiteY3" fmla="*/ 70212 h 170267"/>
              <a:gd name="connsiteX4" fmla="*/ 50663 w 50671"/>
              <a:gd name="connsiteY4" fmla="*/ 93246 h 170267"/>
              <a:gd name="connsiteX5" fmla="*/ 38280 w 50671"/>
              <a:gd name="connsiteY5" fmla="*/ 104780 h 170267"/>
              <a:gd name="connsiteX6" fmla="*/ 31306 w 50671"/>
              <a:gd name="connsiteY6" fmla="*/ 136417 h 170267"/>
              <a:gd name="connsiteX7" fmla="*/ 21081 w 50671"/>
              <a:gd name="connsiteY7" fmla="*/ 170096 h 170267"/>
              <a:gd name="connsiteX8" fmla="*/ 12963 w 50671"/>
              <a:gd name="connsiteY8" fmla="*/ 121481 h 170267"/>
              <a:gd name="connsiteX9" fmla="*/ 10546 w 50671"/>
              <a:gd name="connsiteY9" fmla="*/ 84166 h 170267"/>
              <a:gd name="connsiteX10" fmla="*/ 28 w 50671"/>
              <a:gd name="connsiteY10" fmla="*/ 55691 h 170267"/>
              <a:gd name="connsiteX11" fmla="*/ 14489 w 50671"/>
              <a:gd name="connsiteY11" fmla="*/ 42448 h 170267"/>
              <a:gd name="connsiteX0" fmla="*/ 19990 w 50778"/>
              <a:gd name="connsiteY0" fmla="*/ 49696 h 170204"/>
              <a:gd name="connsiteX1" fmla="*/ 28185 w 50778"/>
              <a:gd name="connsiteY1" fmla="*/ 4 h 170204"/>
              <a:gd name="connsiteX2" fmla="*/ 31994 w 50778"/>
              <a:gd name="connsiteY2" fmla="*/ 52050 h 170204"/>
              <a:gd name="connsiteX3" fmla="*/ 36339 w 50778"/>
              <a:gd name="connsiteY3" fmla="*/ 70149 h 170204"/>
              <a:gd name="connsiteX4" fmla="*/ 50770 w 50778"/>
              <a:gd name="connsiteY4" fmla="*/ 93183 h 170204"/>
              <a:gd name="connsiteX5" fmla="*/ 38387 w 50778"/>
              <a:gd name="connsiteY5" fmla="*/ 104717 h 170204"/>
              <a:gd name="connsiteX6" fmla="*/ 31413 w 50778"/>
              <a:gd name="connsiteY6" fmla="*/ 136354 h 170204"/>
              <a:gd name="connsiteX7" fmla="*/ 21188 w 50778"/>
              <a:gd name="connsiteY7" fmla="*/ 170033 h 170204"/>
              <a:gd name="connsiteX8" fmla="*/ 13070 w 50778"/>
              <a:gd name="connsiteY8" fmla="*/ 121418 h 170204"/>
              <a:gd name="connsiteX9" fmla="*/ 10653 w 50778"/>
              <a:gd name="connsiteY9" fmla="*/ 84103 h 170204"/>
              <a:gd name="connsiteX10" fmla="*/ 135 w 50778"/>
              <a:gd name="connsiteY10" fmla="*/ 55628 h 170204"/>
              <a:gd name="connsiteX11" fmla="*/ 19990 w 50778"/>
              <a:gd name="connsiteY11" fmla="*/ 49696 h 170204"/>
              <a:gd name="connsiteX0" fmla="*/ 19875 w 50663"/>
              <a:gd name="connsiteY0" fmla="*/ 49696 h 170204"/>
              <a:gd name="connsiteX1" fmla="*/ 28070 w 50663"/>
              <a:gd name="connsiteY1" fmla="*/ 4 h 170204"/>
              <a:gd name="connsiteX2" fmla="*/ 31879 w 50663"/>
              <a:gd name="connsiteY2" fmla="*/ 52050 h 170204"/>
              <a:gd name="connsiteX3" fmla="*/ 36224 w 50663"/>
              <a:gd name="connsiteY3" fmla="*/ 70149 h 170204"/>
              <a:gd name="connsiteX4" fmla="*/ 50655 w 50663"/>
              <a:gd name="connsiteY4" fmla="*/ 93183 h 170204"/>
              <a:gd name="connsiteX5" fmla="*/ 38272 w 50663"/>
              <a:gd name="connsiteY5" fmla="*/ 104717 h 170204"/>
              <a:gd name="connsiteX6" fmla="*/ 31298 w 50663"/>
              <a:gd name="connsiteY6" fmla="*/ 136354 h 170204"/>
              <a:gd name="connsiteX7" fmla="*/ 21073 w 50663"/>
              <a:gd name="connsiteY7" fmla="*/ 170033 h 170204"/>
              <a:gd name="connsiteX8" fmla="*/ 12955 w 50663"/>
              <a:gd name="connsiteY8" fmla="*/ 121418 h 170204"/>
              <a:gd name="connsiteX9" fmla="*/ 15902 w 50663"/>
              <a:gd name="connsiteY9" fmla="*/ 90876 h 170204"/>
              <a:gd name="connsiteX10" fmla="*/ 20 w 50663"/>
              <a:gd name="connsiteY10" fmla="*/ 55628 h 170204"/>
              <a:gd name="connsiteX11" fmla="*/ 19875 w 50663"/>
              <a:gd name="connsiteY11" fmla="*/ 49696 h 170204"/>
              <a:gd name="connsiteX0" fmla="*/ 19875 w 50658"/>
              <a:gd name="connsiteY0" fmla="*/ 49696 h 170206"/>
              <a:gd name="connsiteX1" fmla="*/ 28070 w 50658"/>
              <a:gd name="connsiteY1" fmla="*/ 4 h 170206"/>
              <a:gd name="connsiteX2" fmla="*/ 31879 w 50658"/>
              <a:gd name="connsiteY2" fmla="*/ 52050 h 170206"/>
              <a:gd name="connsiteX3" fmla="*/ 36224 w 50658"/>
              <a:gd name="connsiteY3" fmla="*/ 70149 h 170206"/>
              <a:gd name="connsiteX4" fmla="*/ 50655 w 50658"/>
              <a:gd name="connsiteY4" fmla="*/ 93183 h 170206"/>
              <a:gd name="connsiteX5" fmla="*/ 34787 w 50658"/>
              <a:gd name="connsiteY5" fmla="*/ 102283 h 170206"/>
              <a:gd name="connsiteX6" fmla="*/ 31298 w 50658"/>
              <a:gd name="connsiteY6" fmla="*/ 136354 h 170206"/>
              <a:gd name="connsiteX7" fmla="*/ 21073 w 50658"/>
              <a:gd name="connsiteY7" fmla="*/ 170033 h 170206"/>
              <a:gd name="connsiteX8" fmla="*/ 12955 w 50658"/>
              <a:gd name="connsiteY8" fmla="*/ 121418 h 170206"/>
              <a:gd name="connsiteX9" fmla="*/ 15902 w 50658"/>
              <a:gd name="connsiteY9" fmla="*/ 90876 h 170206"/>
              <a:gd name="connsiteX10" fmla="*/ 20 w 50658"/>
              <a:gd name="connsiteY10" fmla="*/ 55628 h 170206"/>
              <a:gd name="connsiteX11" fmla="*/ 19875 w 50658"/>
              <a:gd name="connsiteY11" fmla="*/ 49696 h 170206"/>
              <a:gd name="connsiteX0" fmla="*/ 19875 w 50658"/>
              <a:gd name="connsiteY0" fmla="*/ 49696 h 170073"/>
              <a:gd name="connsiteX1" fmla="*/ 28070 w 50658"/>
              <a:gd name="connsiteY1" fmla="*/ 4 h 170073"/>
              <a:gd name="connsiteX2" fmla="*/ 31879 w 50658"/>
              <a:gd name="connsiteY2" fmla="*/ 52050 h 170073"/>
              <a:gd name="connsiteX3" fmla="*/ 36224 w 50658"/>
              <a:gd name="connsiteY3" fmla="*/ 70149 h 170073"/>
              <a:gd name="connsiteX4" fmla="*/ 50655 w 50658"/>
              <a:gd name="connsiteY4" fmla="*/ 93183 h 170073"/>
              <a:gd name="connsiteX5" fmla="*/ 34787 w 50658"/>
              <a:gd name="connsiteY5" fmla="*/ 102283 h 170073"/>
              <a:gd name="connsiteX6" fmla="*/ 28414 w 50658"/>
              <a:gd name="connsiteY6" fmla="*/ 112853 h 170073"/>
              <a:gd name="connsiteX7" fmla="*/ 21073 w 50658"/>
              <a:gd name="connsiteY7" fmla="*/ 170033 h 170073"/>
              <a:gd name="connsiteX8" fmla="*/ 12955 w 50658"/>
              <a:gd name="connsiteY8" fmla="*/ 121418 h 170073"/>
              <a:gd name="connsiteX9" fmla="*/ 15902 w 50658"/>
              <a:gd name="connsiteY9" fmla="*/ 90876 h 170073"/>
              <a:gd name="connsiteX10" fmla="*/ 20 w 50658"/>
              <a:gd name="connsiteY10" fmla="*/ 55628 h 170073"/>
              <a:gd name="connsiteX11" fmla="*/ 19875 w 50658"/>
              <a:gd name="connsiteY11" fmla="*/ 49696 h 170073"/>
              <a:gd name="connsiteX0" fmla="*/ 19878 w 50661"/>
              <a:gd name="connsiteY0" fmla="*/ 49696 h 170056"/>
              <a:gd name="connsiteX1" fmla="*/ 28073 w 50661"/>
              <a:gd name="connsiteY1" fmla="*/ 4 h 170056"/>
              <a:gd name="connsiteX2" fmla="*/ 31882 w 50661"/>
              <a:gd name="connsiteY2" fmla="*/ 52050 h 170056"/>
              <a:gd name="connsiteX3" fmla="*/ 36227 w 50661"/>
              <a:gd name="connsiteY3" fmla="*/ 70149 h 170056"/>
              <a:gd name="connsiteX4" fmla="*/ 50658 w 50661"/>
              <a:gd name="connsiteY4" fmla="*/ 93183 h 170056"/>
              <a:gd name="connsiteX5" fmla="*/ 34790 w 50661"/>
              <a:gd name="connsiteY5" fmla="*/ 102283 h 170056"/>
              <a:gd name="connsiteX6" fmla="*/ 28417 w 50661"/>
              <a:gd name="connsiteY6" fmla="*/ 112853 h 170056"/>
              <a:gd name="connsiteX7" fmla="*/ 21076 w 50661"/>
              <a:gd name="connsiteY7" fmla="*/ 170033 h 170056"/>
              <a:gd name="connsiteX8" fmla="*/ 17197 w 50661"/>
              <a:gd name="connsiteY8" fmla="*/ 105477 h 170056"/>
              <a:gd name="connsiteX9" fmla="*/ 15905 w 50661"/>
              <a:gd name="connsiteY9" fmla="*/ 90876 h 170056"/>
              <a:gd name="connsiteX10" fmla="*/ 23 w 50661"/>
              <a:gd name="connsiteY10" fmla="*/ 55628 h 170056"/>
              <a:gd name="connsiteX11" fmla="*/ 19878 w 50661"/>
              <a:gd name="connsiteY11" fmla="*/ 49696 h 170056"/>
              <a:gd name="connsiteX0" fmla="*/ 19896 w 50679"/>
              <a:gd name="connsiteY0" fmla="*/ 49696 h 170056"/>
              <a:gd name="connsiteX1" fmla="*/ 28091 w 50679"/>
              <a:gd name="connsiteY1" fmla="*/ 4 h 170056"/>
              <a:gd name="connsiteX2" fmla="*/ 31900 w 50679"/>
              <a:gd name="connsiteY2" fmla="*/ 52050 h 170056"/>
              <a:gd name="connsiteX3" fmla="*/ 36245 w 50679"/>
              <a:gd name="connsiteY3" fmla="*/ 70149 h 170056"/>
              <a:gd name="connsiteX4" fmla="*/ 50676 w 50679"/>
              <a:gd name="connsiteY4" fmla="*/ 93183 h 170056"/>
              <a:gd name="connsiteX5" fmla="*/ 34808 w 50679"/>
              <a:gd name="connsiteY5" fmla="*/ 102283 h 170056"/>
              <a:gd name="connsiteX6" fmla="*/ 28435 w 50679"/>
              <a:gd name="connsiteY6" fmla="*/ 112853 h 170056"/>
              <a:gd name="connsiteX7" fmla="*/ 21094 w 50679"/>
              <a:gd name="connsiteY7" fmla="*/ 170033 h 170056"/>
              <a:gd name="connsiteX8" fmla="*/ 17215 w 50679"/>
              <a:gd name="connsiteY8" fmla="*/ 105477 h 170056"/>
              <a:gd name="connsiteX9" fmla="*/ 14761 w 50679"/>
              <a:gd name="connsiteY9" fmla="*/ 90531 h 170056"/>
              <a:gd name="connsiteX10" fmla="*/ 41 w 50679"/>
              <a:gd name="connsiteY10" fmla="*/ 55628 h 170056"/>
              <a:gd name="connsiteX11" fmla="*/ 19896 w 50679"/>
              <a:gd name="connsiteY11" fmla="*/ 49696 h 170056"/>
              <a:gd name="connsiteX0" fmla="*/ 18809 w 50665"/>
              <a:gd name="connsiteY0" fmla="*/ 52361 h 170053"/>
              <a:gd name="connsiteX1" fmla="*/ 28077 w 50665"/>
              <a:gd name="connsiteY1" fmla="*/ 1 h 170053"/>
              <a:gd name="connsiteX2" fmla="*/ 31886 w 50665"/>
              <a:gd name="connsiteY2" fmla="*/ 52047 h 170053"/>
              <a:gd name="connsiteX3" fmla="*/ 36231 w 50665"/>
              <a:gd name="connsiteY3" fmla="*/ 70146 h 170053"/>
              <a:gd name="connsiteX4" fmla="*/ 50662 w 50665"/>
              <a:gd name="connsiteY4" fmla="*/ 93180 h 170053"/>
              <a:gd name="connsiteX5" fmla="*/ 34794 w 50665"/>
              <a:gd name="connsiteY5" fmla="*/ 102280 h 170053"/>
              <a:gd name="connsiteX6" fmla="*/ 28421 w 50665"/>
              <a:gd name="connsiteY6" fmla="*/ 112850 h 170053"/>
              <a:gd name="connsiteX7" fmla="*/ 21080 w 50665"/>
              <a:gd name="connsiteY7" fmla="*/ 170030 h 170053"/>
              <a:gd name="connsiteX8" fmla="*/ 17201 w 50665"/>
              <a:gd name="connsiteY8" fmla="*/ 105474 h 170053"/>
              <a:gd name="connsiteX9" fmla="*/ 14747 w 50665"/>
              <a:gd name="connsiteY9" fmla="*/ 90528 h 170053"/>
              <a:gd name="connsiteX10" fmla="*/ 27 w 50665"/>
              <a:gd name="connsiteY10" fmla="*/ 55625 h 170053"/>
              <a:gd name="connsiteX11" fmla="*/ 18809 w 50665"/>
              <a:gd name="connsiteY11" fmla="*/ 52361 h 170053"/>
              <a:gd name="connsiteX0" fmla="*/ 19321 w 51177"/>
              <a:gd name="connsiteY0" fmla="*/ 52361 h 170053"/>
              <a:gd name="connsiteX1" fmla="*/ 28589 w 51177"/>
              <a:gd name="connsiteY1" fmla="*/ 1 h 170053"/>
              <a:gd name="connsiteX2" fmla="*/ 32398 w 51177"/>
              <a:gd name="connsiteY2" fmla="*/ 52047 h 170053"/>
              <a:gd name="connsiteX3" fmla="*/ 36743 w 51177"/>
              <a:gd name="connsiteY3" fmla="*/ 70146 h 170053"/>
              <a:gd name="connsiteX4" fmla="*/ 51174 w 51177"/>
              <a:gd name="connsiteY4" fmla="*/ 93180 h 170053"/>
              <a:gd name="connsiteX5" fmla="*/ 35306 w 51177"/>
              <a:gd name="connsiteY5" fmla="*/ 102280 h 170053"/>
              <a:gd name="connsiteX6" fmla="*/ 28933 w 51177"/>
              <a:gd name="connsiteY6" fmla="*/ 112850 h 170053"/>
              <a:gd name="connsiteX7" fmla="*/ 21592 w 51177"/>
              <a:gd name="connsiteY7" fmla="*/ 170030 h 170053"/>
              <a:gd name="connsiteX8" fmla="*/ 17713 w 51177"/>
              <a:gd name="connsiteY8" fmla="*/ 105474 h 170053"/>
              <a:gd name="connsiteX9" fmla="*/ 15259 w 51177"/>
              <a:gd name="connsiteY9" fmla="*/ 90528 h 170053"/>
              <a:gd name="connsiteX10" fmla="*/ 25 w 51177"/>
              <a:gd name="connsiteY10" fmla="*/ 62390 h 170053"/>
              <a:gd name="connsiteX11" fmla="*/ 19321 w 51177"/>
              <a:gd name="connsiteY11" fmla="*/ 52361 h 170053"/>
              <a:gd name="connsiteX0" fmla="*/ 19299 w 51155"/>
              <a:gd name="connsiteY0" fmla="*/ 52361 h 170053"/>
              <a:gd name="connsiteX1" fmla="*/ 28567 w 51155"/>
              <a:gd name="connsiteY1" fmla="*/ 1 h 170053"/>
              <a:gd name="connsiteX2" fmla="*/ 32376 w 51155"/>
              <a:gd name="connsiteY2" fmla="*/ 52047 h 170053"/>
              <a:gd name="connsiteX3" fmla="*/ 36721 w 51155"/>
              <a:gd name="connsiteY3" fmla="*/ 70146 h 170053"/>
              <a:gd name="connsiteX4" fmla="*/ 51152 w 51155"/>
              <a:gd name="connsiteY4" fmla="*/ 93180 h 170053"/>
              <a:gd name="connsiteX5" fmla="*/ 35284 w 51155"/>
              <a:gd name="connsiteY5" fmla="*/ 102280 h 170053"/>
              <a:gd name="connsiteX6" fmla="*/ 28911 w 51155"/>
              <a:gd name="connsiteY6" fmla="*/ 112850 h 170053"/>
              <a:gd name="connsiteX7" fmla="*/ 21570 w 51155"/>
              <a:gd name="connsiteY7" fmla="*/ 170030 h 170053"/>
              <a:gd name="connsiteX8" fmla="*/ 17691 w 51155"/>
              <a:gd name="connsiteY8" fmla="*/ 105474 h 170053"/>
              <a:gd name="connsiteX9" fmla="*/ 15237 w 51155"/>
              <a:gd name="connsiteY9" fmla="*/ 90528 h 170053"/>
              <a:gd name="connsiteX10" fmla="*/ 3 w 51155"/>
              <a:gd name="connsiteY10" fmla="*/ 62390 h 170053"/>
              <a:gd name="connsiteX11" fmla="*/ 19299 w 51155"/>
              <a:gd name="connsiteY11" fmla="*/ 52361 h 170053"/>
              <a:gd name="connsiteX0" fmla="*/ 19299 w 51155"/>
              <a:gd name="connsiteY0" fmla="*/ 56450 h 174142"/>
              <a:gd name="connsiteX1" fmla="*/ 28417 w 51155"/>
              <a:gd name="connsiteY1" fmla="*/ 0 h 174142"/>
              <a:gd name="connsiteX2" fmla="*/ 32376 w 51155"/>
              <a:gd name="connsiteY2" fmla="*/ 56136 h 174142"/>
              <a:gd name="connsiteX3" fmla="*/ 36721 w 51155"/>
              <a:gd name="connsiteY3" fmla="*/ 74235 h 174142"/>
              <a:gd name="connsiteX4" fmla="*/ 51152 w 51155"/>
              <a:gd name="connsiteY4" fmla="*/ 97269 h 174142"/>
              <a:gd name="connsiteX5" fmla="*/ 35284 w 51155"/>
              <a:gd name="connsiteY5" fmla="*/ 106369 h 174142"/>
              <a:gd name="connsiteX6" fmla="*/ 28911 w 51155"/>
              <a:gd name="connsiteY6" fmla="*/ 116939 h 174142"/>
              <a:gd name="connsiteX7" fmla="*/ 21570 w 51155"/>
              <a:gd name="connsiteY7" fmla="*/ 174119 h 174142"/>
              <a:gd name="connsiteX8" fmla="*/ 17691 w 51155"/>
              <a:gd name="connsiteY8" fmla="*/ 109563 h 174142"/>
              <a:gd name="connsiteX9" fmla="*/ 15237 w 51155"/>
              <a:gd name="connsiteY9" fmla="*/ 94617 h 174142"/>
              <a:gd name="connsiteX10" fmla="*/ 3 w 51155"/>
              <a:gd name="connsiteY10" fmla="*/ 66479 h 174142"/>
              <a:gd name="connsiteX11" fmla="*/ 19299 w 51155"/>
              <a:gd name="connsiteY11" fmla="*/ 56450 h 174142"/>
              <a:gd name="connsiteX0" fmla="*/ 19299 w 51155"/>
              <a:gd name="connsiteY0" fmla="*/ 56452 h 174144"/>
              <a:gd name="connsiteX1" fmla="*/ 28417 w 51155"/>
              <a:gd name="connsiteY1" fmla="*/ 2 h 174144"/>
              <a:gd name="connsiteX2" fmla="*/ 32376 w 51155"/>
              <a:gd name="connsiteY2" fmla="*/ 56138 h 174144"/>
              <a:gd name="connsiteX3" fmla="*/ 36721 w 51155"/>
              <a:gd name="connsiteY3" fmla="*/ 74237 h 174144"/>
              <a:gd name="connsiteX4" fmla="*/ 51152 w 51155"/>
              <a:gd name="connsiteY4" fmla="*/ 97271 h 174144"/>
              <a:gd name="connsiteX5" fmla="*/ 35284 w 51155"/>
              <a:gd name="connsiteY5" fmla="*/ 106371 h 174144"/>
              <a:gd name="connsiteX6" fmla="*/ 28911 w 51155"/>
              <a:gd name="connsiteY6" fmla="*/ 116941 h 174144"/>
              <a:gd name="connsiteX7" fmla="*/ 21570 w 51155"/>
              <a:gd name="connsiteY7" fmla="*/ 174121 h 174144"/>
              <a:gd name="connsiteX8" fmla="*/ 17691 w 51155"/>
              <a:gd name="connsiteY8" fmla="*/ 109565 h 174144"/>
              <a:gd name="connsiteX9" fmla="*/ 15237 w 51155"/>
              <a:gd name="connsiteY9" fmla="*/ 94619 h 174144"/>
              <a:gd name="connsiteX10" fmla="*/ 3 w 51155"/>
              <a:gd name="connsiteY10" fmla="*/ 66481 h 174144"/>
              <a:gd name="connsiteX11" fmla="*/ 19299 w 51155"/>
              <a:gd name="connsiteY11" fmla="*/ 56452 h 174144"/>
              <a:gd name="connsiteX0" fmla="*/ 19299 w 51155"/>
              <a:gd name="connsiteY0" fmla="*/ 56451 h 174143"/>
              <a:gd name="connsiteX1" fmla="*/ 28417 w 51155"/>
              <a:gd name="connsiteY1" fmla="*/ 1 h 174143"/>
              <a:gd name="connsiteX2" fmla="*/ 32376 w 51155"/>
              <a:gd name="connsiteY2" fmla="*/ 56137 h 174143"/>
              <a:gd name="connsiteX3" fmla="*/ 36721 w 51155"/>
              <a:gd name="connsiteY3" fmla="*/ 74236 h 174143"/>
              <a:gd name="connsiteX4" fmla="*/ 51152 w 51155"/>
              <a:gd name="connsiteY4" fmla="*/ 97270 h 174143"/>
              <a:gd name="connsiteX5" fmla="*/ 35284 w 51155"/>
              <a:gd name="connsiteY5" fmla="*/ 106370 h 174143"/>
              <a:gd name="connsiteX6" fmla="*/ 28911 w 51155"/>
              <a:gd name="connsiteY6" fmla="*/ 116940 h 174143"/>
              <a:gd name="connsiteX7" fmla="*/ 21570 w 51155"/>
              <a:gd name="connsiteY7" fmla="*/ 174120 h 174143"/>
              <a:gd name="connsiteX8" fmla="*/ 17691 w 51155"/>
              <a:gd name="connsiteY8" fmla="*/ 109564 h 174143"/>
              <a:gd name="connsiteX9" fmla="*/ 15237 w 51155"/>
              <a:gd name="connsiteY9" fmla="*/ 94618 h 174143"/>
              <a:gd name="connsiteX10" fmla="*/ 3 w 51155"/>
              <a:gd name="connsiteY10" fmla="*/ 66480 h 174143"/>
              <a:gd name="connsiteX11" fmla="*/ 19299 w 51155"/>
              <a:gd name="connsiteY11" fmla="*/ 56451 h 174143"/>
              <a:gd name="connsiteX0" fmla="*/ 19299 w 51155"/>
              <a:gd name="connsiteY0" fmla="*/ 56451 h 174123"/>
              <a:gd name="connsiteX1" fmla="*/ 28417 w 51155"/>
              <a:gd name="connsiteY1" fmla="*/ 1 h 174123"/>
              <a:gd name="connsiteX2" fmla="*/ 32376 w 51155"/>
              <a:gd name="connsiteY2" fmla="*/ 56137 h 174123"/>
              <a:gd name="connsiteX3" fmla="*/ 36721 w 51155"/>
              <a:gd name="connsiteY3" fmla="*/ 74236 h 174123"/>
              <a:gd name="connsiteX4" fmla="*/ 51152 w 51155"/>
              <a:gd name="connsiteY4" fmla="*/ 97270 h 174123"/>
              <a:gd name="connsiteX5" fmla="*/ 35284 w 51155"/>
              <a:gd name="connsiteY5" fmla="*/ 106370 h 174123"/>
              <a:gd name="connsiteX6" fmla="*/ 28911 w 51155"/>
              <a:gd name="connsiteY6" fmla="*/ 116940 h 174123"/>
              <a:gd name="connsiteX7" fmla="*/ 21570 w 51155"/>
              <a:gd name="connsiteY7" fmla="*/ 174120 h 174123"/>
              <a:gd name="connsiteX8" fmla="*/ 18280 w 51155"/>
              <a:gd name="connsiteY8" fmla="*/ 114200 h 174123"/>
              <a:gd name="connsiteX9" fmla="*/ 15237 w 51155"/>
              <a:gd name="connsiteY9" fmla="*/ 94618 h 174123"/>
              <a:gd name="connsiteX10" fmla="*/ 3 w 51155"/>
              <a:gd name="connsiteY10" fmla="*/ 66480 h 174123"/>
              <a:gd name="connsiteX11" fmla="*/ 19299 w 51155"/>
              <a:gd name="connsiteY11" fmla="*/ 56451 h 174123"/>
              <a:gd name="connsiteX0" fmla="*/ 19312 w 51168"/>
              <a:gd name="connsiteY0" fmla="*/ 56451 h 174123"/>
              <a:gd name="connsiteX1" fmla="*/ 28430 w 51168"/>
              <a:gd name="connsiteY1" fmla="*/ 1 h 174123"/>
              <a:gd name="connsiteX2" fmla="*/ 32389 w 51168"/>
              <a:gd name="connsiteY2" fmla="*/ 56137 h 174123"/>
              <a:gd name="connsiteX3" fmla="*/ 36734 w 51168"/>
              <a:gd name="connsiteY3" fmla="*/ 74236 h 174123"/>
              <a:gd name="connsiteX4" fmla="*/ 51165 w 51168"/>
              <a:gd name="connsiteY4" fmla="*/ 97270 h 174123"/>
              <a:gd name="connsiteX5" fmla="*/ 35297 w 51168"/>
              <a:gd name="connsiteY5" fmla="*/ 106370 h 174123"/>
              <a:gd name="connsiteX6" fmla="*/ 28924 w 51168"/>
              <a:gd name="connsiteY6" fmla="*/ 116940 h 174123"/>
              <a:gd name="connsiteX7" fmla="*/ 21583 w 51168"/>
              <a:gd name="connsiteY7" fmla="*/ 174120 h 174123"/>
              <a:gd name="connsiteX8" fmla="*/ 18293 w 51168"/>
              <a:gd name="connsiteY8" fmla="*/ 114200 h 174123"/>
              <a:gd name="connsiteX9" fmla="*/ 16034 w 51168"/>
              <a:gd name="connsiteY9" fmla="*/ 95494 h 174123"/>
              <a:gd name="connsiteX10" fmla="*/ 16 w 51168"/>
              <a:gd name="connsiteY10" fmla="*/ 66480 h 174123"/>
              <a:gd name="connsiteX11" fmla="*/ 19312 w 51168"/>
              <a:gd name="connsiteY11" fmla="*/ 56451 h 174123"/>
              <a:gd name="connsiteX0" fmla="*/ 18711 w 51163"/>
              <a:gd name="connsiteY0" fmla="*/ 56009 h 174123"/>
              <a:gd name="connsiteX1" fmla="*/ 28425 w 51163"/>
              <a:gd name="connsiteY1" fmla="*/ 1 h 174123"/>
              <a:gd name="connsiteX2" fmla="*/ 32384 w 51163"/>
              <a:gd name="connsiteY2" fmla="*/ 56137 h 174123"/>
              <a:gd name="connsiteX3" fmla="*/ 36729 w 51163"/>
              <a:gd name="connsiteY3" fmla="*/ 74236 h 174123"/>
              <a:gd name="connsiteX4" fmla="*/ 51160 w 51163"/>
              <a:gd name="connsiteY4" fmla="*/ 97270 h 174123"/>
              <a:gd name="connsiteX5" fmla="*/ 35292 w 51163"/>
              <a:gd name="connsiteY5" fmla="*/ 106370 h 174123"/>
              <a:gd name="connsiteX6" fmla="*/ 28919 w 51163"/>
              <a:gd name="connsiteY6" fmla="*/ 116940 h 174123"/>
              <a:gd name="connsiteX7" fmla="*/ 21578 w 51163"/>
              <a:gd name="connsiteY7" fmla="*/ 174120 h 174123"/>
              <a:gd name="connsiteX8" fmla="*/ 18288 w 51163"/>
              <a:gd name="connsiteY8" fmla="*/ 114200 h 174123"/>
              <a:gd name="connsiteX9" fmla="*/ 16029 w 51163"/>
              <a:gd name="connsiteY9" fmla="*/ 95494 h 174123"/>
              <a:gd name="connsiteX10" fmla="*/ 11 w 51163"/>
              <a:gd name="connsiteY10" fmla="*/ 66480 h 174123"/>
              <a:gd name="connsiteX11" fmla="*/ 18711 w 51163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7"/>
              <a:gd name="connsiteY0" fmla="*/ 58380 h 174132"/>
              <a:gd name="connsiteX1" fmla="*/ 28426 w 51167"/>
              <a:gd name="connsiteY1" fmla="*/ 2 h 174132"/>
              <a:gd name="connsiteX2" fmla="*/ 32385 w 51167"/>
              <a:gd name="connsiteY2" fmla="*/ 56138 h 174132"/>
              <a:gd name="connsiteX3" fmla="*/ 37324 w 51167"/>
              <a:gd name="connsiteY3" fmla="*/ 76077 h 174132"/>
              <a:gd name="connsiteX4" fmla="*/ 51161 w 51167"/>
              <a:gd name="connsiteY4" fmla="*/ 97271 h 174132"/>
              <a:gd name="connsiteX5" fmla="*/ 35293 w 51167"/>
              <a:gd name="connsiteY5" fmla="*/ 106371 h 174132"/>
              <a:gd name="connsiteX6" fmla="*/ 28920 w 51167"/>
              <a:gd name="connsiteY6" fmla="*/ 116941 h 174132"/>
              <a:gd name="connsiteX7" fmla="*/ 21579 w 51167"/>
              <a:gd name="connsiteY7" fmla="*/ 174121 h 174132"/>
              <a:gd name="connsiteX8" fmla="*/ 18702 w 51167"/>
              <a:gd name="connsiteY8" fmla="*/ 111413 h 174132"/>
              <a:gd name="connsiteX9" fmla="*/ 16030 w 51167"/>
              <a:gd name="connsiteY9" fmla="*/ 95495 h 174132"/>
              <a:gd name="connsiteX10" fmla="*/ 12 w 51167"/>
              <a:gd name="connsiteY10" fmla="*/ 66481 h 174132"/>
              <a:gd name="connsiteX11" fmla="*/ 18928 w 51167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9301 w 51541"/>
              <a:gd name="connsiteY0" fmla="*/ 58380 h 174132"/>
              <a:gd name="connsiteX1" fmla="*/ 28799 w 51541"/>
              <a:gd name="connsiteY1" fmla="*/ 2 h 174132"/>
              <a:gd name="connsiteX2" fmla="*/ 32122 w 51541"/>
              <a:gd name="connsiteY2" fmla="*/ 60750 h 174132"/>
              <a:gd name="connsiteX3" fmla="*/ 37697 w 51541"/>
              <a:gd name="connsiteY3" fmla="*/ 76077 h 174132"/>
              <a:gd name="connsiteX4" fmla="*/ 51534 w 51541"/>
              <a:gd name="connsiteY4" fmla="*/ 97271 h 174132"/>
              <a:gd name="connsiteX5" fmla="*/ 35666 w 51541"/>
              <a:gd name="connsiteY5" fmla="*/ 106371 h 174132"/>
              <a:gd name="connsiteX6" fmla="*/ 29293 w 51541"/>
              <a:gd name="connsiteY6" fmla="*/ 116941 h 174132"/>
              <a:gd name="connsiteX7" fmla="*/ 21952 w 51541"/>
              <a:gd name="connsiteY7" fmla="*/ 174121 h 174132"/>
              <a:gd name="connsiteX8" fmla="*/ 19075 w 51541"/>
              <a:gd name="connsiteY8" fmla="*/ 111413 h 174132"/>
              <a:gd name="connsiteX9" fmla="*/ 16403 w 51541"/>
              <a:gd name="connsiteY9" fmla="*/ 95495 h 174132"/>
              <a:gd name="connsiteX10" fmla="*/ 7333 w 51541"/>
              <a:gd name="connsiteY10" fmla="*/ 107681 h 174132"/>
              <a:gd name="connsiteX11" fmla="*/ 385 w 51541"/>
              <a:gd name="connsiteY11" fmla="*/ 66481 h 174132"/>
              <a:gd name="connsiteX12" fmla="*/ 19301 w 51541"/>
              <a:gd name="connsiteY12" fmla="*/ 58380 h 174132"/>
              <a:gd name="connsiteX0" fmla="*/ 19301 w 51541"/>
              <a:gd name="connsiteY0" fmla="*/ 58380 h 174132"/>
              <a:gd name="connsiteX1" fmla="*/ 28799 w 51541"/>
              <a:gd name="connsiteY1" fmla="*/ 2 h 174132"/>
              <a:gd name="connsiteX2" fmla="*/ 32122 w 51541"/>
              <a:gd name="connsiteY2" fmla="*/ 60750 h 174132"/>
              <a:gd name="connsiteX3" fmla="*/ 37697 w 51541"/>
              <a:gd name="connsiteY3" fmla="*/ 76077 h 174132"/>
              <a:gd name="connsiteX4" fmla="*/ 51534 w 51541"/>
              <a:gd name="connsiteY4" fmla="*/ 97271 h 174132"/>
              <a:gd name="connsiteX5" fmla="*/ 35666 w 51541"/>
              <a:gd name="connsiteY5" fmla="*/ 106371 h 174132"/>
              <a:gd name="connsiteX6" fmla="*/ 29293 w 51541"/>
              <a:gd name="connsiteY6" fmla="*/ 116941 h 174132"/>
              <a:gd name="connsiteX7" fmla="*/ 21952 w 51541"/>
              <a:gd name="connsiteY7" fmla="*/ 174121 h 174132"/>
              <a:gd name="connsiteX8" fmla="*/ 19075 w 51541"/>
              <a:gd name="connsiteY8" fmla="*/ 111413 h 174132"/>
              <a:gd name="connsiteX9" fmla="*/ 16403 w 51541"/>
              <a:gd name="connsiteY9" fmla="*/ 95495 h 174132"/>
              <a:gd name="connsiteX10" fmla="*/ 7333 w 51541"/>
              <a:gd name="connsiteY10" fmla="*/ 107681 h 174132"/>
              <a:gd name="connsiteX11" fmla="*/ 385 w 51541"/>
              <a:gd name="connsiteY11" fmla="*/ 66481 h 174132"/>
              <a:gd name="connsiteX12" fmla="*/ 19301 w 51541"/>
              <a:gd name="connsiteY12" fmla="*/ 58380 h 174132"/>
              <a:gd name="connsiteX0" fmla="*/ 19267 w 51507"/>
              <a:gd name="connsiteY0" fmla="*/ 58380 h 174132"/>
              <a:gd name="connsiteX1" fmla="*/ 28765 w 51507"/>
              <a:gd name="connsiteY1" fmla="*/ 2 h 174132"/>
              <a:gd name="connsiteX2" fmla="*/ 32088 w 51507"/>
              <a:gd name="connsiteY2" fmla="*/ 60750 h 174132"/>
              <a:gd name="connsiteX3" fmla="*/ 37663 w 51507"/>
              <a:gd name="connsiteY3" fmla="*/ 76077 h 174132"/>
              <a:gd name="connsiteX4" fmla="*/ 51500 w 51507"/>
              <a:gd name="connsiteY4" fmla="*/ 97271 h 174132"/>
              <a:gd name="connsiteX5" fmla="*/ 35632 w 51507"/>
              <a:gd name="connsiteY5" fmla="*/ 106371 h 174132"/>
              <a:gd name="connsiteX6" fmla="*/ 29259 w 51507"/>
              <a:gd name="connsiteY6" fmla="*/ 116941 h 174132"/>
              <a:gd name="connsiteX7" fmla="*/ 21918 w 51507"/>
              <a:gd name="connsiteY7" fmla="*/ 174121 h 174132"/>
              <a:gd name="connsiteX8" fmla="*/ 19041 w 51507"/>
              <a:gd name="connsiteY8" fmla="*/ 111413 h 174132"/>
              <a:gd name="connsiteX9" fmla="*/ 16369 w 51507"/>
              <a:gd name="connsiteY9" fmla="*/ 95495 h 174132"/>
              <a:gd name="connsiteX10" fmla="*/ 7299 w 51507"/>
              <a:gd name="connsiteY10" fmla="*/ 107681 h 174132"/>
              <a:gd name="connsiteX11" fmla="*/ 351 w 51507"/>
              <a:gd name="connsiteY11" fmla="*/ 66481 h 174132"/>
              <a:gd name="connsiteX12" fmla="*/ 19267 w 51507"/>
              <a:gd name="connsiteY12" fmla="*/ 58380 h 174132"/>
              <a:gd name="connsiteX0" fmla="*/ 19290 w 51530"/>
              <a:gd name="connsiteY0" fmla="*/ 58380 h 174132"/>
              <a:gd name="connsiteX1" fmla="*/ 28788 w 51530"/>
              <a:gd name="connsiteY1" fmla="*/ 2 h 174132"/>
              <a:gd name="connsiteX2" fmla="*/ 32111 w 51530"/>
              <a:gd name="connsiteY2" fmla="*/ 60750 h 174132"/>
              <a:gd name="connsiteX3" fmla="*/ 37686 w 51530"/>
              <a:gd name="connsiteY3" fmla="*/ 76077 h 174132"/>
              <a:gd name="connsiteX4" fmla="*/ 51523 w 51530"/>
              <a:gd name="connsiteY4" fmla="*/ 97271 h 174132"/>
              <a:gd name="connsiteX5" fmla="*/ 35655 w 51530"/>
              <a:gd name="connsiteY5" fmla="*/ 106371 h 174132"/>
              <a:gd name="connsiteX6" fmla="*/ 29282 w 51530"/>
              <a:gd name="connsiteY6" fmla="*/ 116941 h 174132"/>
              <a:gd name="connsiteX7" fmla="*/ 21941 w 51530"/>
              <a:gd name="connsiteY7" fmla="*/ 174121 h 174132"/>
              <a:gd name="connsiteX8" fmla="*/ 19064 w 51530"/>
              <a:gd name="connsiteY8" fmla="*/ 111413 h 174132"/>
              <a:gd name="connsiteX9" fmla="*/ 16392 w 51530"/>
              <a:gd name="connsiteY9" fmla="*/ 95495 h 174132"/>
              <a:gd name="connsiteX10" fmla="*/ 7059 w 51530"/>
              <a:gd name="connsiteY10" fmla="*/ 114559 h 174132"/>
              <a:gd name="connsiteX11" fmla="*/ 374 w 51530"/>
              <a:gd name="connsiteY11" fmla="*/ 66481 h 174132"/>
              <a:gd name="connsiteX12" fmla="*/ 19290 w 51530"/>
              <a:gd name="connsiteY12" fmla="*/ 58380 h 174132"/>
              <a:gd name="connsiteX0" fmla="*/ 18932 w 51172"/>
              <a:gd name="connsiteY0" fmla="*/ 58380 h 174132"/>
              <a:gd name="connsiteX1" fmla="*/ 28430 w 51172"/>
              <a:gd name="connsiteY1" fmla="*/ 2 h 174132"/>
              <a:gd name="connsiteX2" fmla="*/ 31753 w 51172"/>
              <a:gd name="connsiteY2" fmla="*/ 60750 h 174132"/>
              <a:gd name="connsiteX3" fmla="*/ 37328 w 51172"/>
              <a:gd name="connsiteY3" fmla="*/ 76077 h 174132"/>
              <a:gd name="connsiteX4" fmla="*/ 51165 w 51172"/>
              <a:gd name="connsiteY4" fmla="*/ 97271 h 174132"/>
              <a:gd name="connsiteX5" fmla="*/ 35297 w 51172"/>
              <a:gd name="connsiteY5" fmla="*/ 106371 h 174132"/>
              <a:gd name="connsiteX6" fmla="*/ 28924 w 51172"/>
              <a:gd name="connsiteY6" fmla="*/ 116941 h 174132"/>
              <a:gd name="connsiteX7" fmla="*/ 21583 w 51172"/>
              <a:gd name="connsiteY7" fmla="*/ 174121 h 174132"/>
              <a:gd name="connsiteX8" fmla="*/ 18706 w 51172"/>
              <a:gd name="connsiteY8" fmla="*/ 111413 h 174132"/>
              <a:gd name="connsiteX9" fmla="*/ 16034 w 51172"/>
              <a:gd name="connsiteY9" fmla="*/ 95495 h 174132"/>
              <a:gd name="connsiteX10" fmla="*/ 6701 w 51172"/>
              <a:gd name="connsiteY10" fmla="*/ 114559 h 174132"/>
              <a:gd name="connsiteX11" fmla="*/ 16 w 51172"/>
              <a:gd name="connsiteY11" fmla="*/ 66481 h 174132"/>
              <a:gd name="connsiteX12" fmla="*/ 18932 w 51172"/>
              <a:gd name="connsiteY12" fmla="*/ 58380 h 174132"/>
              <a:gd name="connsiteX0" fmla="*/ 19312 w 51552"/>
              <a:gd name="connsiteY0" fmla="*/ 58380 h 174132"/>
              <a:gd name="connsiteX1" fmla="*/ 28810 w 51552"/>
              <a:gd name="connsiteY1" fmla="*/ 2 h 174132"/>
              <a:gd name="connsiteX2" fmla="*/ 32133 w 51552"/>
              <a:gd name="connsiteY2" fmla="*/ 60750 h 174132"/>
              <a:gd name="connsiteX3" fmla="*/ 37708 w 51552"/>
              <a:gd name="connsiteY3" fmla="*/ 76077 h 174132"/>
              <a:gd name="connsiteX4" fmla="*/ 51545 w 51552"/>
              <a:gd name="connsiteY4" fmla="*/ 97271 h 174132"/>
              <a:gd name="connsiteX5" fmla="*/ 35677 w 51552"/>
              <a:gd name="connsiteY5" fmla="*/ 106371 h 174132"/>
              <a:gd name="connsiteX6" fmla="*/ 29304 w 51552"/>
              <a:gd name="connsiteY6" fmla="*/ 116941 h 174132"/>
              <a:gd name="connsiteX7" fmla="*/ 21963 w 51552"/>
              <a:gd name="connsiteY7" fmla="*/ 174121 h 174132"/>
              <a:gd name="connsiteX8" fmla="*/ 19086 w 51552"/>
              <a:gd name="connsiteY8" fmla="*/ 111413 h 174132"/>
              <a:gd name="connsiteX9" fmla="*/ 16414 w 51552"/>
              <a:gd name="connsiteY9" fmla="*/ 95495 h 174132"/>
              <a:gd name="connsiteX10" fmla="*/ 7081 w 51552"/>
              <a:gd name="connsiteY10" fmla="*/ 114559 h 174132"/>
              <a:gd name="connsiteX11" fmla="*/ 6504 w 51552"/>
              <a:gd name="connsiteY11" fmla="*/ 88433 h 174132"/>
              <a:gd name="connsiteX12" fmla="*/ 396 w 51552"/>
              <a:gd name="connsiteY12" fmla="*/ 66481 h 174132"/>
              <a:gd name="connsiteX13" fmla="*/ 19312 w 51552"/>
              <a:gd name="connsiteY13" fmla="*/ 58380 h 174132"/>
              <a:gd name="connsiteX0" fmla="*/ 19312 w 51552"/>
              <a:gd name="connsiteY0" fmla="*/ 58380 h 174132"/>
              <a:gd name="connsiteX1" fmla="*/ 28810 w 51552"/>
              <a:gd name="connsiteY1" fmla="*/ 2 h 174132"/>
              <a:gd name="connsiteX2" fmla="*/ 32133 w 51552"/>
              <a:gd name="connsiteY2" fmla="*/ 60750 h 174132"/>
              <a:gd name="connsiteX3" fmla="*/ 37708 w 51552"/>
              <a:gd name="connsiteY3" fmla="*/ 76077 h 174132"/>
              <a:gd name="connsiteX4" fmla="*/ 51545 w 51552"/>
              <a:gd name="connsiteY4" fmla="*/ 97271 h 174132"/>
              <a:gd name="connsiteX5" fmla="*/ 35677 w 51552"/>
              <a:gd name="connsiteY5" fmla="*/ 106371 h 174132"/>
              <a:gd name="connsiteX6" fmla="*/ 29304 w 51552"/>
              <a:gd name="connsiteY6" fmla="*/ 116941 h 174132"/>
              <a:gd name="connsiteX7" fmla="*/ 21963 w 51552"/>
              <a:gd name="connsiteY7" fmla="*/ 174121 h 174132"/>
              <a:gd name="connsiteX8" fmla="*/ 19086 w 51552"/>
              <a:gd name="connsiteY8" fmla="*/ 111413 h 174132"/>
              <a:gd name="connsiteX9" fmla="*/ 16414 w 51552"/>
              <a:gd name="connsiteY9" fmla="*/ 95495 h 174132"/>
              <a:gd name="connsiteX10" fmla="*/ 11588 w 51552"/>
              <a:gd name="connsiteY10" fmla="*/ 93157 h 174132"/>
              <a:gd name="connsiteX11" fmla="*/ 7081 w 51552"/>
              <a:gd name="connsiteY11" fmla="*/ 114559 h 174132"/>
              <a:gd name="connsiteX12" fmla="*/ 6504 w 51552"/>
              <a:gd name="connsiteY12" fmla="*/ 88433 h 174132"/>
              <a:gd name="connsiteX13" fmla="*/ 396 w 51552"/>
              <a:gd name="connsiteY13" fmla="*/ 66481 h 174132"/>
              <a:gd name="connsiteX14" fmla="*/ 19312 w 51552"/>
              <a:gd name="connsiteY14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8924 w 51164"/>
              <a:gd name="connsiteY15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2348 w 51164"/>
              <a:gd name="connsiteY15" fmla="*/ 64465 h 174132"/>
              <a:gd name="connsiteX16" fmla="*/ 18924 w 51164"/>
              <a:gd name="connsiteY16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1075 w 51164"/>
              <a:gd name="connsiteY15" fmla="*/ 36263 h 174132"/>
              <a:gd name="connsiteX16" fmla="*/ 12348 w 51164"/>
              <a:gd name="connsiteY16" fmla="*/ 64465 h 174132"/>
              <a:gd name="connsiteX17" fmla="*/ 18924 w 51164"/>
              <a:gd name="connsiteY17" fmla="*/ 58380 h 174132"/>
              <a:gd name="connsiteX0" fmla="*/ 18839 w 51079"/>
              <a:gd name="connsiteY0" fmla="*/ 58380 h 174132"/>
              <a:gd name="connsiteX1" fmla="*/ 28337 w 51079"/>
              <a:gd name="connsiteY1" fmla="*/ 2 h 174132"/>
              <a:gd name="connsiteX2" fmla="*/ 31660 w 51079"/>
              <a:gd name="connsiteY2" fmla="*/ 60750 h 174132"/>
              <a:gd name="connsiteX3" fmla="*/ 37235 w 51079"/>
              <a:gd name="connsiteY3" fmla="*/ 76077 h 174132"/>
              <a:gd name="connsiteX4" fmla="*/ 51072 w 51079"/>
              <a:gd name="connsiteY4" fmla="*/ 97271 h 174132"/>
              <a:gd name="connsiteX5" fmla="*/ 35204 w 51079"/>
              <a:gd name="connsiteY5" fmla="*/ 106371 h 174132"/>
              <a:gd name="connsiteX6" fmla="*/ 28831 w 51079"/>
              <a:gd name="connsiteY6" fmla="*/ 116941 h 174132"/>
              <a:gd name="connsiteX7" fmla="*/ 21490 w 51079"/>
              <a:gd name="connsiteY7" fmla="*/ 174121 h 174132"/>
              <a:gd name="connsiteX8" fmla="*/ 18613 w 51079"/>
              <a:gd name="connsiteY8" fmla="*/ 111413 h 174132"/>
              <a:gd name="connsiteX9" fmla="*/ 15941 w 51079"/>
              <a:gd name="connsiteY9" fmla="*/ 95495 h 174132"/>
              <a:gd name="connsiteX10" fmla="*/ 11115 w 51079"/>
              <a:gd name="connsiteY10" fmla="*/ 93157 h 174132"/>
              <a:gd name="connsiteX11" fmla="*/ 6608 w 51079"/>
              <a:gd name="connsiteY11" fmla="*/ 114559 h 174132"/>
              <a:gd name="connsiteX12" fmla="*/ 6031 w 51079"/>
              <a:gd name="connsiteY12" fmla="*/ 88433 h 174132"/>
              <a:gd name="connsiteX13" fmla="*/ 8 w 51079"/>
              <a:gd name="connsiteY13" fmla="*/ 72290 h 174132"/>
              <a:gd name="connsiteX14" fmla="*/ 7423 w 51079"/>
              <a:gd name="connsiteY14" fmla="*/ 64048 h 174132"/>
              <a:gd name="connsiteX15" fmla="*/ 10990 w 51079"/>
              <a:gd name="connsiteY15" fmla="*/ 36263 h 174132"/>
              <a:gd name="connsiteX16" fmla="*/ 12263 w 51079"/>
              <a:gd name="connsiteY16" fmla="*/ 64465 h 174132"/>
              <a:gd name="connsiteX17" fmla="*/ 18839 w 51079"/>
              <a:gd name="connsiteY17" fmla="*/ 58380 h 174132"/>
              <a:gd name="connsiteX0" fmla="*/ 18835 w 51075"/>
              <a:gd name="connsiteY0" fmla="*/ 58380 h 174132"/>
              <a:gd name="connsiteX1" fmla="*/ 28333 w 51075"/>
              <a:gd name="connsiteY1" fmla="*/ 2 h 174132"/>
              <a:gd name="connsiteX2" fmla="*/ 31656 w 51075"/>
              <a:gd name="connsiteY2" fmla="*/ 60750 h 174132"/>
              <a:gd name="connsiteX3" fmla="*/ 37231 w 51075"/>
              <a:gd name="connsiteY3" fmla="*/ 76077 h 174132"/>
              <a:gd name="connsiteX4" fmla="*/ 51068 w 51075"/>
              <a:gd name="connsiteY4" fmla="*/ 97271 h 174132"/>
              <a:gd name="connsiteX5" fmla="*/ 35200 w 51075"/>
              <a:gd name="connsiteY5" fmla="*/ 106371 h 174132"/>
              <a:gd name="connsiteX6" fmla="*/ 28827 w 51075"/>
              <a:gd name="connsiteY6" fmla="*/ 116941 h 174132"/>
              <a:gd name="connsiteX7" fmla="*/ 21486 w 51075"/>
              <a:gd name="connsiteY7" fmla="*/ 174121 h 174132"/>
              <a:gd name="connsiteX8" fmla="*/ 18609 w 51075"/>
              <a:gd name="connsiteY8" fmla="*/ 111413 h 174132"/>
              <a:gd name="connsiteX9" fmla="*/ 15937 w 51075"/>
              <a:gd name="connsiteY9" fmla="*/ 95495 h 174132"/>
              <a:gd name="connsiteX10" fmla="*/ 11111 w 51075"/>
              <a:gd name="connsiteY10" fmla="*/ 93157 h 174132"/>
              <a:gd name="connsiteX11" fmla="*/ 6604 w 51075"/>
              <a:gd name="connsiteY11" fmla="*/ 114559 h 174132"/>
              <a:gd name="connsiteX12" fmla="*/ 6027 w 51075"/>
              <a:gd name="connsiteY12" fmla="*/ 88433 h 174132"/>
              <a:gd name="connsiteX13" fmla="*/ 4 w 51075"/>
              <a:gd name="connsiteY13" fmla="*/ 72290 h 174132"/>
              <a:gd name="connsiteX14" fmla="*/ 7006 w 51075"/>
              <a:gd name="connsiteY14" fmla="*/ 66836 h 174132"/>
              <a:gd name="connsiteX15" fmla="*/ 10986 w 51075"/>
              <a:gd name="connsiteY15" fmla="*/ 36263 h 174132"/>
              <a:gd name="connsiteX16" fmla="*/ 12259 w 51075"/>
              <a:gd name="connsiteY16" fmla="*/ 64465 h 174132"/>
              <a:gd name="connsiteX17" fmla="*/ 18835 w 51075"/>
              <a:gd name="connsiteY17" fmla="*/ 58380 h 174132"/>
              <a:gd name="connsiteX0" fmla="*/ 18835 w 51075"/>
              <a:gd name="connsiteY0" fmla="*/ 58380 h 174234"/>
              <a:gd name="connsiteX1" fmla="*/ 28333 w 51075"/>
              <a:gd name="connsiteY1" fmla="*/ 2 h 174234"/>
              <a:gd name="connsiteX2" fmla="*/ 31656 w 51075"/>
              <a:gd name="connsiteY2" fmla="*/ 60750 h 174234"/>
              <a:gd name="connsiteX3" fmla="*/ 37231 w 51075"/>
              <a:gd name="connsiteY3" fmla="*/ 76077 h 174234"/>
              <a:gd name="connsiteX4" fmla="*/ 51068 w 51075"/>
              <a:gd name="connsiteY4" fmla="*/ 97271 h 174234"/>
              <a:gd name="connsiteX5" fmla="*/ 35200 w 51075"/>
              <a:gd name="connsiteY5" fmla="*/ 106371 h 174234"/>
              <a:gd name="connsiteX6" fmla="*/ 28827 w 51075"/>
              <a:gd name="connsiteY6" fmla="*/ 116941 h 174234"/>
              <a:gd name="connsiteX7" fmla="*/ 21486 w 51075"/>
              <a:gd name="connsiteY7" fmla="*/ 174121 h 174234"/>
              <a:gd name="connsiteX8" fmla="*/ 19220 w 51075"/>
              <a:gd name="connsiteY8" fmla="*/ 131064 h 174234"/>
              <a:gd name="connsiteX9" fmla="*/ 18609 w 51075"/>
              <a:gd name="connsiteY9" fmla="*/ 111413 h 174234"/>
              <a:gd name="connsiteX10" fmla="*/ 15937 w 51075"/>
              <a:gd name="connsiteY10" fmla="*/ 95495 h 174234"/>
              <a:gd name="connsiteX11" fmla="*/ 11111 w 51075"/>
              <a:gd name="connsiteY11" fmla="*/ 93157 h 174234"/>
              <a:gd name="connsiteX12" fmla="*/ 6604 w 51075"/>
              <a:gd name="connsiteY12" fmla="*/ 114559 h 174234"/>
              <a:gd name="connsiteX13" fmla="*/ 6027 w 51075"/>
              <a:gd name="connsiteY13" fmla="*/ 88433 h 174234"/>
              <a:gd name="connsiteX14" fmla="*/ 4 w 51075"/>
              <a:gd name="connsiteY14" fmla="*/ 72290 h 174234"/>
              <a:gd name="connsiteX15" fmla="*/ 7006 w 51075"/>
              <a:gd name="connsiteY15" fmla="*/ 66836 h 174234"/>
              <a:gd name="connsiteX16" fmla="*/ 10986 w 51075"/>
              <a:gd name="connsiteY16" fmla="*/ 36263 h 174234"/>
              <a:gd name="connsiteX17" fmla="*/ 12259 w 51075"/>
              <a:gd name="connsiteY17" fmla="*/ 64465 h 174234"/>
              <a:gd name="connsiteX18" fmla="*/ 18835 w 51075"/>
              <a:gd name="connsiteY18" fmla="*/ 58380 h 174234"/>
              <a:gd name="connsiteX0" fmla="*/ 18835 w 51075"/>
              <a:gd name="connsiteY0" fmla="*/ 58380 h 174966"/>
              <a:gd name="connsiteX1" fmla="*/ 28333 w 51075"/>
              <a:gd name="connsiteY1" fmla="*/ 2 h 174966"/>
              <a:gd name="connsiteX2" fmla="*/ 31656 w 51075"/>
              <a:gd name="connsiteY2" fmla="*/ 60750 h 174966"/>
              <a:gd name="connsiteX3" fmla="*/ 37231 w 51075"/>
              <a:gd name="connsiteY3" fmla="*/ 76077 h 174966"/>
              <a:gd name="connsiteX4" fmla="*/ 51068 w 51075"/>
              <a:gd name="connsiteY4" fmla="*/ 97271 h 174966"/>
              <a:gd name="connsiteX5" fmla="*/ 35200 w 51075"/>
              <a:gd name="connsiteY5" fmla="*/ 106371 h 174966"/>
              <a:gd name="connsiteX6" fmla="*/ 28827 w 51075"/>
              <a:gd name="connsiteY6" fmla="*/ 116941 h 174966"/>
              <a:gd name="connsiteX7" fmla="*/ 21486 w 51075"/>
              <a:gd name="connsiteY7" fmla="*/ 174121 h 174966"/>
              <a:gd name="connsiteX8" fmla="*/ 19629 w 51075"/>
              <a:gd name="connsiteY8" fmla="*/ 149785 h 174966"/>
              <a:gd name="connsiteX9" fmla="*/ 19220 w 51075"/>
              <a:gd name="connsiteY9" fmla="*/ 131064 h 174966"/>
              <a:gd name="connsiteX10" fmla="*/ 18609 w 51075"/>
              <a:gd name="connsiteY10" fmla="*/ 111413 h 174966"/>
              <a:gd name="connsiteX11" fmla="*/ 15937 w 51075"/>
              <a:gd name="connsiteY11" fmla="*/ 95495 h 174966"/>
              <a:gd name="connsiteX12" fmla="*/ 11111 w 51075"/>
              <a:gd name="connsiteY12" fmla="*/ 93157 h 174966"/>
              <a:gd name="connsiteX13" fmla="*/ 6604 w 51075"/>
              <a:gd name="connsiteY13" fmla="*/ 114559 h 174966"/>
              <a:gd name="connsiteX14" fmla="*/ 6027 w 51075"/>
              <a:gd name="connsiteY14" fmla="*/ 88433 h 174966"/>
              <a:gd name="connsiteX15" fmla="*/ 4 w 51075"/>
              <a:gd name="connsiteY15" fmla="*/ 72290 h 174966"/>
              <a:gd name="connsiteX16" fmla="*/ 7006 w 51075"/>
              <a:gd name="connsiteY16" fmla="*/ 66836 h 174966"/>
              <a:gd name="connsiteX17" fmla="*/ 10986 w 51075"/>
              <a:gd name="connsiteY17" fmla="*/ 36263 h 174966"/>
              <a:gd name="connsiteX18" fmla="*/ 12259 w 51075"/>
              <a:gd name="connsiteY18" fmla="*/ 64465 h 174966"/>
              <a:gd name="connsiteX19" fmla="*/ 18835 w 51075"/>
              <a:gd name="connsiteY19" fmla="*/ 58380 h 174966"/>
              <a:gd name="connsiteX0" fmla="*/ 18835 w 51075"/>
              <a:gd name="connsiteY0" fmla="*/ 58380 h 174931"/>
              <a:gd name="connsiteX1" fmla="*/ 28333 w 51075"/>
              <a:gd name="connsiteY1" fmla="*/ 2 h 174931"/>
              <a:gd name="connsiteX2" fmla="*/ 31656 w 51075"/>
              <a:gd name="connsiteY2" fmla="*/ 60750 h 174931"/>
              <a:gd name="connsiteX3" fmla="*/ 37231 w 51075"/>
              <a:gd name="connsiteY3" fmla="*/ 76077 h 174931"/>
              <a:gd name="connsiteX4" fmla="*/ 51068 w 51075"/>
              <a:gd name="connsiteY4" fmla="*/ 97271 h 174931"/>
              <a:gd name="connsiteX5" fmla="*/ 35200 w 51075"/>
              <a:gd name="connsiteY5" fmla="*/ 106371 h 174931"/>
              <a:gd name="connsiteX6" fmla="*/ 28827 w 51075"/>
              <a:gd name="connsiteY6" fmla="*/ 116941 h 174931"/>
              <a:gd name="connsiteX7" fmla="*/ 21486 w 51075"/>
              <a:gd name="connsiteY7" fmla="*/ 174121 h 174931"/>
              <a:gd name="connsiteX8" fmla="*/ 19629 w 51075"/>
              <a:gd name="connsiteY8" fmla="*/ 149785 h 174931"/>
              <a:gd name="connsiteX9" fmla="*/ 12950 w 51075"/>
              <a:gd name="connsiteY9" fmla="*/ 139975 h 174931"/>
              <a:gd name="connsiteX10" fmla="*/ 19220 w 51075"/>
              <a:gd name="connsiteY10" fmla="*/ 131064 h 174931"/>
              <a:gd name="connsiteX11" fmla="*/ 18609 w 51075"/>
              <a:gd name="connsiteY11" fmla="*/ 111413 h 174931"/>
              <a:gd name="connsiteX12" fmla="*/ 15937 w 51075"/>
              <a:gd name="connsiteY12" fmla="*/ 95495 h 174931"/>
              <a:gd name="connsiteX13" fmla="*/ 11111 w 51075"/>
              <a:gd name="connsiteY13" fmla="*/ 93157 h 174931"/>
              <a:gd name="connsiteX14" fmla="*/ 6604 w 51075"/>
              <a:gd name="connsiteY14" fmla="*/ 114559 h 174931"/>
              <a:gd name="connsiteX15" fmla="*/ 6027 w 51075"/>
              <a:gd name="connsiteY15" fmla="*/ 88433 h 174931"/>
              <a:gd name="connsiteX16" fmla="*/ 4 w 51075"/>
              <a:gd name="connsiteY16" fmla="*/ 72290 h 174931"/>
              <a:gd name="connsiteX17" fmla="*/ 7006 w 51075"/>
              <a:gd name="connsiteY17" fmla="*/ 66836 h 174931"/>
              <a:gd name="connsiteX18" fmla="*/ 10986 w 51075"/>
              <a:gd name="connsiteY18" fmla="*/ 36263 h 174931"/>
              <a:gd name="connsiteX19" fmla="*/ 12259 w 51075"/>
              <a:gd name="connsiteY19" fmla="*/ 64465 h 174931"/>
              <a:gd name="connsiteX20" fmla="*/ 18835 w 51075"/>
              <a:gd name="connsiteY20" fmla="*/ 58380 h 174931"/>
              <a:gd name="connsiteX0" fmla="*/ 18835 w 51075"/>
              <a:gd name="connsiteY0" fmla="*/ 58380 h 174132"/>
              <a:gd name="connsiteX1" fmla="*/ 28333 w 51075"/>
              <a:gd name="connsiteY1" fmla="*/ 2 h 174132"/>
              <a:gd name="connsiteX2" fmla="*/ 31656 w 51075"/>
              <a:gd name="connsiteY2" fmla="*/ 60750 h 174132"/>
              <a:gd name="connsiteX3" fmla="*/ 37231 w 51075"/>
              <a:gd name="connsiteY3" fmla="*/ 76077 h 174132"/>
              <a:gd name="connsiteX4" fmla="*/ 51068 w 51075"/>
              <a:gd name="connsiteY4" fmla="*/ 97271 h 174132"/>
              <a:gd name="connsiteX5" fmla="*/ 35200 w 51075"/>
              <a:gd name="connsiteY5" fmla="*/ 106371 h 174132"/>
              <a:gd name="connsiteX6" fmla="*/ 28827 w 51075"/>
              <a:gd name="connsiteY6" fmla="*/ 116941 h 174132"/>
              <a:gd name="connsiteX7" fmla="*/ 24434 w 51075"/>
              <a:gd name="connsiteY7" fmla="*/ 152460 h 174132"/>
              <a:gd name="connsiteX8" fmla="*/ 21486 w 51075"/>
              <a:gd name="connsiteY8" fmla="*/ 174121 h 174132"/>
              <a:gd name="connsiteX9" fmla="*/ 19629 w 51075"/>
              <a:gd name="connsiteY9" fmla="*/ 149785 h 174132"/>
              <a:gd name="connsiteX10" fmla="*/ 12950 w 51075"/>
              <a:gd name="connsiteY10" fmla="*/ 139975 h 174132"/>
              <a:gd name="connsiteX11" fmla="*/ 19220 w 51075"/>
              <a:gd name="connsiteY11" fmla="*/ 131064 h 174132"/>
              <a:gd name="connsiteX12" fmla="*/ 18609 w 51075"/>
              <a:gd name="connsiteY12" fmla="*/ 111413 h 174132"/>
              <a:gd name="connsiteX13" fmla="*/ 15937 w 51075"/>
              <a:gd name="connsiteY13" fmla="*/ 95495 h 174132"/>
              <a:gd name="connsiteX14" fmla="*/ 11111 w 51075"/>
              <a:gd name="connsiteY14" fmla="*/ 93157 h 174132"/>
              <a:gd name="connsiteX15" fmla="*/ 6604 w 51075"/>
              <a:gd name="connsiteY15" fmla="*/ 114559 h 174132"/>
              <a:gd name="connsiteX16" fmla="*/ 6027 w 51075"/>
              <a:gd name="connsiteY16" fmla="*/ 88433 h 174132"/>
              <a:gd name="connsiteX17" fmla="*/ 4 w 51075"/>
              <a:gd name="connsiteY17" fmla="*/ 72290 h 174132"/>
              <a:gd name="connsiteX18" fmla="*/ 7006 w 51075"/>
              <a:gd name="connsiteY18" fmla="*/ 66836 h 174132"/>
              <a:gd name="connsiteX19" fmla="*/ 10986 w 51075"/>
              <a:gd name="connsiteY19" fmla="*/ 36263 h 174132"/>
              <a:gd name="connsiteX20" fmla="*/ 12259 w 51075"/>
              <a:gd name="connsiteY20" fmla="*/ 64465 h 174132"/>
              <a:gd name="connsiteX21" fmla="*/ 18835 w 51075"/>
              <a:gd name="connsiteY21" fmla="*/ 58380 h 174132"/>
              <a:gd name="connsiteX0" fmla="*/ 18835 w 51075"/>
              <a:gd name="connsiteY0" fmla="*/ 58380 h 174130"/>
              <a:gd name="connsiteX1" fmla="*/ 28333 w 51075"/>
              <a:gd name="connsiteY1" fmla="*/ 2 h 174130"/>
              <a:gd name="connsiteX2" fmla="*/ 31656 w 51075"/>
              <a:gd name="connsiteY2" fmla="*/ 60750 h 174130"/>
              <a:gd name="connsiteX3" fmla="*/ 37231 w 51075"/>
              <a:gd name="connsiteY3" fmla="*/ 76077 h 174130"/>
              <a:gd name="connsiteX4" fmla="*/ 51068 w 51075"/>
              <a:gd name="connsiteY4" fmla="*/ 97271 h 174130"/>
              <a:gd name="connsiteX5" fmla="*/ 35200 w 51075"/>
              <a:gd name="connsiteY5" fmla="*/ 106371 h 174130"/>
              <a:gd name="connsiteX6" fmla="*/ 28827 w 51075"/>
              <a:gd name="connsiteY6" fmla="*/ 116941 h 174130"/>
              <a:gd name="connsiteX7" fmla="*/ 26538 w 51075"/>
              <a:gd name="connsiteY7" fmla="*/ 134863 h 174130"/>
              <a:gd name="connsiteX8" fmla="*/ 24434 w 51075"/>
              <a:gd name="connsiteY8" fmla="*/ 152460 h 174130"/>
              <a:gd name="connsiteX9" fmla="*/ 21486 w 51075"/>
              <a:gd name="connsiteY9" fmla="*/ 174121 h 174130"/>
              <a:gd name="connsiteX10" fmla="*/ 19629 w 51075"/>
              <a:gd name="connsiteY10" fmla="*/ 149785 h 174130"/>
              <a:gd name="connsiteX11" fmla="*/ 12950 w 51075"/>
              <a:gd name="connsiteY11" fmla="*/ 139975 h 174130"/>
              <a:gd name="connsiteX12" fmla="*/ 19220 w 51075"/>
              <a:gd name="connsiteY12" fmla="*/ 131064 h 174130"/>
              <a:gd name="connsiteX13" fmla="*/ 18609 w 51075"/>
              <a:gd name="connsiteY13" fmla="*/ 111413 h 174130"/>
              <a:gd name="connsiteX14" fmla="*/ 15937 w 51075"/>
              <a:gd name="connsiteY14" fmla="*/ 95495 h 174130"/>
              <a:gd name="connsiteX15" fmla="*/ 11111 w 51075"/>
              <a:gd name="connsiteY15" fmla="*/ 93157 h 174130"/>
              <a:gd name="connsiteX16" fmla="*/ 6604 w 51075"/>
              <a:gd name="connsiteY16" fmla="*/ 114559 h 174130"/>
              <a:gd name="connsiteX17" fmla="*/ 6027 w 51075"/>
              <a:gd name="connsiteY17" fmla="*/ 88433 h 174130"/>
              <a:gd name="connsiteX18" fmla="*/ 4 w 51075"/>
              <a:gd name="connsiteY18" fmla="*/ 72290 h 174130"/>
              <a:gd name="connsiteX19" fmla="*/ 7006 w 51075"/>
              <a:gd name="connsiteY19" fmla="*/ 66836 h 174130"/>
              <a:gd name="connsiteX20" fmla="*/ 10986 w 51075"/>
              <a:gd name="connsiteY20" fmla="*/ 36263 h 174130"/>
              <a:gd name="connsiteX21" fmla="*/ 12259 w 51075"/>
              <a:gd name="connsiteY21" fmla="*/ 64465 h 174130"/>
              <a:gd name="connsiteX22" fmla="*/ 18835 w 51075"/>
              <a:gd name="connsiteY22" fmla="*/ 58380 h 174130"/>
              <a:gd name="connsiteX0" fmla="*/ 18835 w 51075"/>
              <a:gd name="connsiteY0" fmla="*/ 58380 h 174130"/>
              <a:gd name="connsiteX1" fmla="*/ 28333 w 51075"/>
              <a:gd name="connsiteY1" fmla="*/ 2 h 174130"/>
              <a:gd name="connsiteX2" fmla="*/ 31656 w 51075"/>
              <a:gd name="connsiteY2" fmla="*/ 60750 h 174130"/>
              <a:gd name="connsiteX3" fmla="*/ 37231 w 51075"/>
              <a:gd name="connsiteY3" fmla="*/ 76077 h 174130"/>
              <a:gd name="connsiteX4" fmla="*/ 51068 w 51075"/>
              <a:gd name="connsiteY4" fmla="*/ 97271 h 174130"/>
              <a:gd name="connsiteX5" fmla="*/ 35200 w 51075"/>
              <a:gd name="connsiteY5" fmla="*/ 106371 h 174130"/>
              <a:gd name="connsiteX6" fmla="*/ 28827 w 51075"/>
              <a:gd name="connsiteY6" fmla="*/ 116941 h 174130"/>
              <a:gd name="connsiteX7" fmla="*/ 26129 w 51075"/>
              <a:gd name="connsiteY7" fmla="*/ 134855 h 174130"/>
              <a:gd name="connsiteX8" fmla="*/ 24434 w 51075"/>
              <a:gd name="connsiteY8" fmla="*/ 152460 h 174130"/>
              <a:gd name="connsiteX9" fmla="*/ 21486 w 51075"/>
              <a:gd name="connsiteY9" fmla="*/ 174121 h 174130"/>
              <a:gd name="connsiteX10" fmla="*/ 19629 w 51075"/>
              <a:gd name="connsiteY10" fmla="*/ 149785 h 174130"/>
              <a:gd name="connsiteX11" fmla="*/ 12950 w 51075"/>
              <a:gd name="connsiteY11" fmla="*/ 139975 h 174130"/>
              <a:gd name="connsiteX12" fmla="*/ 19220 w 51075"/>
              <a:gd name="connsiteY12" fmla="*/ 131064 h 174130"/>
              <a:gd name="connsiteX13" fmla="*/ 18609 w 51075"/>
              <a:gd name="connsiteY13" fmla="*/ 111413 h 174130"/>
              <a:gd name="connsiteX14" fmla="*/ 15937 w 51075"/>
              <a:gd name="connsiteY14" fmla="*/ 95495 h 174130"/>
              <a:gd name="connsiteX15" fmla="*/ 11111 w 51075"/>
              <a:gd name="connsiteY15" fmla="*/ 93157 h 174130"/>
              <a:gd name="connsiteX16" fmla="*/ 6604 w 51075"/>
              <a:gd name="connsiteY16" fmla="*/ 114559 h 174130"/>
              <a:gd name="connsiteX17" fmla="*/ 6027 w 51075"/>
              <a:gd name="connsiteY17" fmla="*/ 88433 h 174130"/>
              <a:gd name="connsiteX18" fmla="*/ 4 w 51075"/>
              <a:gd name="connsiteY18" fmla="*/ 72290 h 174130"/>
              <a:gd name="connsiteX19" fmla="*/ 7006 w 51075"/>
              <a:gd name="connsiteY19" fmla="*/ 66836 h 174130"/>
              <a:gd name="connsiteX20" fmla="*/ 10986 w 51075"/>
              <a:gd name="connsiteY20" fmla="*/ 36263 h 174130"/>
              <a:gd name="connsiteX21" fmla="*/ 12259 w 51075"/>
              <a:gd name="connsiteY21" fmla="*/ 64465 h 174130"/>
              <a:gd name="connsiteX22" fmla="*/ 18835 w 51075"/>
              <a:gd name="connsiteY22" fmla="*/ 58380 h 174130"/>
              <a:gd name="connsiteX0" fmla="*/ 18835 w 51075"/>
              <a:gd name="connsiteY0" fmla="*/ 58380 h 174129"/>
              <a:gd name="connsiteX1" fmla="*/ 28333 w 51075"/>
              <a:gd name="connsiteY1" fmla="*/ 2 h 174129"/>
              <a:gd name="connsiteX2" fmla="*/ 31656 w 51075"/>
              <a:gd name="connsiteY2" fmla="*/ 60750 h 174129"/>
              <a:gd name="connsiteX3" fmla="*/ 37231 w 51075"/>
              <a:gd name="connsiteY3" fmla="*/ 76077 h 174129"/>
              <a:gd name="connsiteX4" fmla="*/ 51068 w 51075"/>
              <a:gd name="connsiteY4" fmla="*/ 97271 h 174129"/>
              <a:gd name="connsiteX5" fmla="*/ 35200 w 51075"/>
              <a:gd name="connsiteY5" fmla="*/ 106371 h 174129"/>
              <a:gd name="connsiteX6" fmla="*/ 28827 w 51075"/>
              <a:gd name="connsiteY6" fmla="*/ 116941 h 174129"/>
              <a:gd name="connsiteX7" fmla="*/ 26129 w 51075"/>
              <a:gd name="connsiteY7" fmla="*/ 134855 h 174129"/>
              <a:gd name="connsiteX8" fmla="*/ 30575 w 51075"/>
              <a:gd name="connsiteY8" fmla="*/ 145589 h 174129"/>
              <a:gd name="connsiteX9" fmla="*/ 24434 w 51075"/>
              <a:gd name="connsiteY9" fmla="*/ 152460 h 174129"/>
              <a:gd name="connsiteX10" fmla="*/ 21486 w 51075"/>
              <a:gd name="connsiteY10" fmla="*/ 174121 h 174129"/>
              <a:gd name="connsiteX11" fmla="*/ 19629 w 51075"/>
              <a:gd name="connsiteY11" fmla="*/ 149785 h 174129"/>
              <a:gd name="connsiteX12" fmla="*/ 12950 w 51075"/>
              <a:gd name="connsiteY12" fmla="*/ 139975 h 174129"/>
              <a:gd name="connsiteX13" fmla="*/ 19220 w 51075"/>
              <a:gd name="connsiteY13" fmla="*/ 131064 h 174129"/>
              <a:gd name="connsiteX14" fmla="*/ 18609 w 51075"/>
              <a:gd name="connsiteY14" fmla="*/ 111413 h 174129"/>
              <a:gd name="connsiteX15" fmla="*/ 15937 w 51075"/>
              <a:gd name="connsiteY15" fmla="*/ 95495 h 174129"/>
              <a:gd name="connsiteX16" fmla="*/ 11111 w 51075"/>
              <a:gd name="connsiteY16" fmla="*/ 93157 h 174129"/>
              <a:gd name="connsiteX17" fmla="*/ 6604 w 51075"/>
              <a:gd name="connsiteY17" fmla="*/ 114559 h 174129"/>
              <a:gd name="connsiteX18" fmla="*/ 6027 w 51075"/>
              <a:gd name="connsiteY18" fmla="*/ 88433 h 174129"/>
              <a:gd name="connsiteX19" fmla="*/ 4 w 51075"/>
              <a:gd name="connsiteY19" fmla="*/ 72290 h 174129"/>
              <a:gd name="connsiteX20" fmla="*/ 7006 w 51075"/>
              <a:gd name="connsiteY20" fmla="*/ 66836 h 174129"/>
              <a:gd name="connsiteX21" fmla="*/ 10986 w 51075"/>
              <a:gd name="connsiteY21" fmla="*/ 36263 h 174129"/>
              <a:gd name="connsiteX22" fmla="*/ 12259 w 51075"/>
              <a:gd name="connsiteY22" fmla="*/ 64465 h 174129"/>
              <a:gd name="connsiteX23" fmla="*/ 18835 w 51075"/>
              <a:gd name="connsiteY23" fmla="*/ 58380 h 174129"/>
              <a:gd name="connsiteX0" fmla="*/ 18835 w 51075"/>
              <a:gd name="connsiteY0" fmla="*/ 58606 h 174355"/>
              <a:gd name="connsiteX1" fmla="*/ 22012 w 51075"/>
              <a:gd name="connsiteY1" fmla="*/ 40899 h 174355"/>
              <a:gd name="connsiteX2" fmla="*/ 28333 w 51075"/>
              <a:gd name="connsiteY2" fmla="*/ 228 h 174355"/>
              <a:gd name="connsiteX3" fmla="*/ 31656 w 51075"/>
              <a:gd name="connsiteY3" fmla="*/ 60976 h 174355"/>
              <a:gd name="connsiteX4" fmla="*/ 37231 w 51075"/>
              <a:gd name="connsiteY4" fmla="*/ 76303 h 174355"/>
              <a:gd name="connsiteX5" fmla="*/ 51068 w 51075"/>
              <a:gd name="connsiteY5" fmla="*/ 97497 h 174355"/>
              <a:gd name="connsiteX6" fmla="*/ 35200 w 51075"/>
              <a:gd name="connsiteY6" fmla="*/ 106597 h 174355"/>
              <a:gd name="connsiteX7" fmla="*/ 28827 w 51075"/>
              <a:gd name="connsiteY7" fmla="*/ 117167 h 174355"/>
              <a:gd name="connsiteX8" fmla="*/ 26129 w 51075"/>
              <a:gd name="connsiteY8" fmla="*/ 135081 h 174355"/>
              <a:gd name="connsiteX9" fmla="*/ 30575 w 51075"/>
              <a:gd name="connsiteY9" fmla="*/ 145815 h 174355"/>
              <a:gd name="connsiteX10" fmla="*/ 24434 w 51075"/>
              <a:gd name="connsiteY10" fmla="*/ 152686 h 174355"/>
              <a:gd name="connsiteX11" fmla="*/ 21486 w 51075"/>
              <a:gd name="connsiteY11" fmla="*/ 174347 h 174355"/>
              <a:gd name="connsiteX12" fmla="*/ 19629 w 51075"/>
              <a:gd name="connsiteY12" fmla="*/ 150011 h 174355"/>
              <a:gd name="connsiteX13" fmla="*/ 12950 w 51075"/>
              <a:gd name="connsiteY13" fmla="*/ 140201 h 174355"/>
              <a:gd name="connsiteX14" fmla="*/ 19220 w 51075"/>
              <a:gd name="connsiteY14" fmla="*/ 131290 h 174355"/>
              <a:gd name="connsiteX15" fmla="*/ 18609 w 51075"/>
              <a:gd name="connsiteY15" fmla="*/ 111639 h 174355"/>
              <a:gd name="connsiteX16" fmla="*/ 15937 w 51075"/>
              <a:gd name="connsiteY16" fmla="*/ 95721 h 174355"/>
              <a:gd name="connsiteX17" fmla="*/ 11111 w 51075"/>
              <a:gd name="connsiteY17" fmla="*/ 93383 h 174355"/>
              <a:gd name="connsiteX18" fmla="*/ 6604 w 51075"/>
              <a:gd name="connsiteY18" fmla="*/ 114785 h 174355"/>
              <a:gd name="connsiteX19" fmla="*/ 6027 w 51075"/>
              <a:gd name="connsiteY19" fmla="*/ 88659 h 174355"/>
              <a:gd name="connsiteX20" fmla="*/ 4 w 51075"/>
              <a:gd name="connsiteY20" fmla="*/ 72516 h 174355"/>
              <a:gd name="connsiteX21" fmla="*/ 7006 w 51075"/>
              <a:gd name="connsiteY21" fmla="*/ 67062 h 174355"/>
              <a:gd name="connsiteX22" fmla="*/ 10986 w 51075"/>
              <a:gd name="connsiteY22" fmla="*/ 36489 h 174355"/>
              <a:gd name="connsiteX23" fmla="*/ 12259 w 51075"/>
              <a:gd name="connsiteY23" fmla="*/ 64691 h 174355"/>
              <a:gd name="connsiteX24" fmla="*/ 18835 w 51075"/>
              <a:gd name="connsiteY24" fmla="*/ 58606 h 174355"/>
              <a:gd name="connsiteX0" fmla="*/ 18835 w 51075"/>
              <a:gd name="connsiteY0" fmla="*/ 59744 h 175493"/>
              <a:gd name="connsiteX1" fmla="*/ 22012 w 51075"/>
              <a:gd name="connsiteY1" fmla="*/ 42037 h 175493"/>
              <a:gd name="connsiteX2" fmla="*/ 24686 w 51075"/>
              <a:gd name="connsiteY2" fmla="*/ 21548 h 175493"/>
              <a:gd name="connsiteX3" fmla="*/ 28333 w 51075"/>
              <a:gd name="connsiteY3" fmla="*/ 1366 h 175493"/>
              <a:gd name="connsiteX4" fmla="*/ 31656 w 51075"/>
              <a:gd name="connsiteY4" fmla="*/ 62114 h 175493"/>
              <a:gd name="connsiteX5" fmla="*/ 37231 w 51075"/>
              <a:gd name="connsiteY5" fmla="*/ 77441 h 175493"/>
              <a:gd name="connsiteX6" fmla="*/ 51068 w 51075"/>
              <a:gd name="connsiteY6" fmla="*/ 98635 h 175493"/>
              <a:gd name="connsiteX7" fmla="*/ 35200 w 51075"/>
              <a:gd name="connsiteY7" fmla="*/ 107735 h 175493"/>
              <a:gd name="connsiteX8" fmla="*/ 28827 w 51075"/>
              <a:gd name="connsiteY8" fmla="*/ 118305 h 175493"/>
              <a:gd name="connsiteX9" fmla="*/ 26129 w 51075"/>
              <a:gd name="connsiteY9" fmla="*/ 136219 h 175493"/>
              <a:gd name="connsiteX10" fmla="*/ 30575 w 51075"/>
              <a:gd name="connsiteY10" fmla="*/ 146953 h 175493"/>
              <a:gd name="connsiteX11" fmla="*/ 24434 w 51075"/>
              <a:gd name="connsiteY11" fmla="*/ 153824 h 175493"/>
              <a:gd name="connsiteX12" fmla="*/ 21486 w 51075"/>
              <a:gd name="connsiteY12" fmla="*/ 175485 h 175493"/>
              <a:gd name="connsiteX13" fmla="*/ 19629 w 51075"/>
              <a:gd name="connsiteY13" fmla="*/ 151149 h 175493"/>
              <a:gd name="connsiteX14" fmla="*/ 12950 w 51075"/>
              <a:gd name="connsiteY14" fmla="*/ 141339 h 175493"/>
              <a:gd name="connsiteX15" fmla="*/ 19220 w 51075"/>
              <a:gd name="connsiteY15" fmla="*/ 132428 h 175493"/>
              <a:gd name="connsiteX16" fmla="*/ 18609 w 51075"/>
              <a:gd name="connsiteY16" fmla="*/ 112777 h 175493"/>
              <a:gd name="connsiteX17" fmla="*/ 15937 w 51075"/>
              <a:gd name="connsiteY17" fmla="*/ 96859 h 175493"/>
              <a:gd name="connsiteX18" fmla="*/ 11111 w 51075"/>
              <a:gd name="connsiteY18" fmla="*/ 94521 h 175493"/>
              <a:gd name="connsiteX19" fmla="*/ 6604 w 51075"/>
              <a:gd name="connsiteY19" fmla="*/ 115923 h 175493"/>
              <a:gd name="connsiteX20" fmla="*/ 6027 w 51075"/>
              <a:gd name="connsiteY20" fmla="*/ 89797 h 175493"/>
              <a:gd name="connsiteX21" fmla="*/ 4 w 51075"/>
              <a:gd name="connsiteY21" fmla="*/ 73654 h 175493"/>
              <a:gd name="connsiteX22" fmla="*/ 7006 w 51075"/>
              <a:gd name="connsiteY22" fmla="*/ 68200 h 175493"/>
              <a:gd name="connsiteX23" fmla="*/ 10986 w 51075"/>
              <a:gd name="connsiteY23" fmla="*/ 37627 h 175493"/>
              <a:gd name="connsiteX24" fmla="*/ 12259 w 51075"/>
              <a:gd name="connsiteY24" fmla="*/ 65829 h 175493"/>
              <a:gd name="connsiteX25" fmla="*/ 18835 w 51075"/>
              <a:gd name="connsiteY25" fmla="*/ 59744 h 175493"/>
              <a:gd name="connsiteX0" fmla="*/ 18835 w 51075"/>
              <a:gd name="connsiteY0" fmla="*/ 59676 h 175425"/>
              <a:gd name="connsiteX1" fmla="*/ 22012 w 51075"/>
              <a:gd name="connsiteY1" fmla="*/ 41969 h 175425"/>
              <a:gd name="connsiteX2" fmla="*/ 16911 w 51075"/>
              <a:gd name="connsiteY2" fmla="*/ 28319 h 175425"/>
              <a:gd name="connsiteX3" fmla="*/ 24686 w 51075"/>
              <a:gd name="connsiteY3" fmla="*/ 21480 h 175425"/>
              <a:gd name="connsiteX4" fmla="*/ 28333 w 51075"/>
              <a:gd name="connsiteY4" fmla="*/ 1298 h 175425"/>
              <a:gd name="connsiteX5" fmla="*/ 31656 w 51075"/>
              <a:gd name="connsiteY5" fmla="*/ 62046 h 175425"/>
              <a:gd name="connsiteX6" fmla="*/ 37231 w 51075"/>
              <a:gd name="connsiteY6" fmla="*/ 77373 h 175425"/>
              <a:gd name="connsiteX7" fmla="*/ 51068 w 51075"/>
              <a:gd name="connsiteY7" fmla="*/ 98567 h 175425"/>
              <a:gd name="connsiteX8" fmla="*/ 35200 w 51075"/>
              <a:gd name="connsiteY8" fmla="*/ 107667 h 175425"/>
              <a:gd name="connsiteX9" fmla="*/ 28827 w 51075"/>
              <a:gd name="connsiteY9" fmla="*/ 118237 h 175425"/>
              <a:gd name="connsiteX10" fmla="*/ 26129 w 51075"/>
              <a:gd name="connsiteY10" fmla="*/ 136151 h 175425"/>
              <a:gd name="connsiteX11" fmla="*/ 30575 w 51075"/>
              <a:gd name="connsiteY11" fmla="*/ 146885 h 175425"/>
              <a:gd name="connsiteX12" fmla="*/ 24434 w 51075"/>
              <a:gd name="connsiteY12" fmla="*/ 153756 h 175425"/>
              <a:gd name="connsiteX13" fmla="*/ 21486 w 51075"/>
              <a:gd name="connsiteY13" fmla="*/ 175417 h 175425"/>
              <a:gd name="connsiteX14" fmla="*/ 19629 w 51075"/>
              <a:gd name="connsiteY14" fmla="*/ 151081 h 175425"/>
              <a:gd name="connsiteX15" fmla="*/ 12950 w 51075"/>
              <a:gd name="connsiteY15" fmla="*/ 141271 h 175425"/>
              <a:gd name="connsiteX16" fmla="*/ 19220 w 51075"/>
              <a:gd name="connsiteY16" fmla="*/ 132360 h 175425"/>
              <a:gd name="connsiteX17" fmla="*/ 18609 w 51075"/>
              <a:gd name="connsiteY17" fmla="*/ 112709 h 175425"/>
              <a:gd name="connsiteX18" fmla="*/ 15937 w 51075"/>
              <a:gd name="connsiteY18" fmla="*/ 96791 h 175425"/>
              <a:gd name="connsiteX19" fmla="*/ 11111 w 51075"/>
              <a:gd name="connsiteY19" fmla="*/ 94453 h 175425"/>
              <a:gd name="connsiteX20" fmla="*/ 6604 w 51075"/>
              <a:gd name="connsiteY20" fmla="*/ 115855 h 175425"/>
              <a:gd name="connsiteX21" fmla="*/ 6027 w 51075"/>
              <a:gd name="connsiteY21" fmla="*/ 89729 h 175425"/>
              <a:gd name="connsiteX22" fmla="*/ 4 w 51075"/>
              <a:gd name="connsiteY22" fmla="*/ 73586 h 175425"/>
              <a:gd name="connsiteX23" fmla="*/ 7006 w 51075"/>
              <a:gd name="connsiteY23" fmla="*/ 68132 h 175425"/>
              <a:gd name="connsiteX24" fmla="*/ 10986 w 51075"/>
              <a:gd name="connsiteY24" fmla="*/ 37559 h 175425"/>
              <a:gd name="connsiteX25" fmla="*/ 12259 w 51075"/>
              <a:gd name="connsiteY25" fmla="*/ 65761 h 175425"/>
              <a:gd name="connsiteX26" fmla="*/ 18835 w 51075"/>
              <a:gd name="connsiteY26" fmla="*/ 59676 h 175425"/>
              <a:gd name="connsiteX0" fmla="*/ 18835 w 51075"/>
              <a:gd name="connsiteY0" fmla="*/ 58939 h 174688"/>
              <a:gd name="connsiteX1" fmla="*/ 22012 w 51075"/>
              <a:gd name="connsiteY1" fmla="*/ 41232 h 174688"/>
              <a:gd name="connsiteX2" fmla="*/ 16911 w 51075"/>
              <a:gd name="connsiteY2" fmla="*/ 27582 h 174688"/>
              <a:gd name="connsiteX3" fmla="*/ 24686 w 51075"/>
              <a:gd name="connsiteY3" fmla="*/ 20743 h 174688"/>
              <a:gd name="connsiteX4" fmla="*/ 28333 w 51075"/>
              <a:gd name="connsiteY4" fmla="*/ 561 h 174688"/>
              <a:gd name="connsiteX5" fmla="*/ 31121 w 51075"/>
              <a:gd name="connsiteY5" fmla="*/ 44959 h 174688"/>
              <a:gd name="connsiteX6" fmla="*/ 31656 w 51075"/>
              <a:gd name="connsiteY6" fmla="*/ 61309 h 174688"/>
              <a:gd name="connsiteX7" fmla="*/ 37231 w 51075"/>
              <a:gd name="connsiteY7" fmla="*/ 76636 h 174688"/>
              <a:gd name="connsiteX8" fmla="*/ 51068 w 51075"/>
              <a:gd name="connsiteY8" fmla="*/ 97830 h 174688"/>
              <a:gd name="connsiteX9" fmla="*/ 35200 w 51075"/>
              <a:gd name="connsiteY9" fmla="*/ 106930 h 174688"/>
              <a:gd name="connsiteX10" fmla="*/ 28827 w 51075"/>
              <a:gd name="connsiteY10" fmla="*/ 117500 h 174688"/>
              <a:gd name="connsiteX11" fmla="*/ 26129 w 51075"/>
              <a:gd name="connsiteY11" fmla="*/ 135414 h 174688"/>
              <a:gd name="connsiteX12" fmla="*/ 30575 w 51075"/>
              <a:gd name="connsiteY12" fmla="*/ 146148 h 174688"/>
              <a:gd name="connsiteX13" fmla="*/ 24434 w 51075"/>
              <a:gd name="connsiteY13" fmla="*/ 153019 h 174688"/>
              <a:gd name="connsiteX14" fmla="*/ 21486 w 51075"/>
              <a:gd name="connsiteY14" fmla="*/ 174680 h 174688"/>
              <a:gd name="connsiteX15" fmla="*/ 19629 w 51075"/>
              <a:gd name="connsiteY15" fmla="*/ 150344 h 174688"/>
              <a:gd name="connsiteX16" fmla="*/ 12950 w 51075"/>
              <a:gd name="connsiteY16" fmla="*/ 140534 h 174688"/>
              <a:gd name="connsiteX17" fmla="*/ 19220 w 51075"/>
              <a:gd name="connsiteY17" fmla="*/ 131623 h 174688"/>
              <a:gd name="connsiteX18" fmla="*/ 18609 w 51075"/>
              <a:gd name="connsiteY18" fmla="*/ 111972 h 174688"/>
              <a:gd name="connsiteX19" fmla="*/ 15937 w 51075"/>
              <a:gd name="connsiteY19" fmla="*/ 96054 h 174688"/>
              <a:gd name="connsiteX20" fmla="*/ 11111 w 51075"/>
              <a:gd name="connsiteY20" fmla="*/ 93716 h 174688"/>
              <a:gd name="connsiteX21" fmla="*/ 6604 w 51075"/>
              <a:gd name="connsiteY21" fmla="*/ 115118 h 174688"/>
              <a:gd name="connsiteX22" fmla="*/ 6027 w 51075"/>
              <a:gd name="connsiteY22" fmla="*/ 88992 h 174688"/>
              <a:gd name="connsiteX23" fmla="*/ 4 w 51075"/>
              <a:gd name="connsiteY23" fmla="*/ 72849 h 174688"/>
              <a:gd name="connsiteX24" fmla="*/ 7006 w 51075"/>
              <a:gd name="connsiteY24" fmla="*/ 67395 h 174688"/>
              <a:gd name="connsiteX25" fmla="*/ 10986 w 51075"/>
              <a:gd name="connsiteY25" fmla="*/ 36822 h 174688"/>
              <a:gd name="connsiteX26" fmla="*/ 12259 w 51075"/>
              <a:gd name="connsiteY26" fmla="*/ 65024 h 174688"/>
              <a:gd name="connsiteX27" fmla="*/ 18835 w 51075"/>
              <a:gd name="connsiteY27" fmla="*/ 58939 h 174688"/>
              <a:gd name="connsiteX0" fmla="*/ 18835 w 51075"/>
              <a:gd name="connsiteY0" fmla="*/ 58939 h 174688"/>
              <a:gd name="connsiteX1" fmla="*/ 22012 w 51075"/>
              <a:gd name="connsiteY1" fmla="*/ 41232 h 174688"/>
              <a:gd name="connsiteX2" fmla="*/ 16911 w 51075"/>
              <a:gd name="connsiteY2" fmla="*/ 27582 h 174688"/>
              <a:gd name="connsiteX3" fmla="*/ 24686 w 51075"/>
              <a:gd name="connsiteY3" fmla="*/ 20743 h 174688"/>
              <a:gd name="connsiteX4" fmla="*/ 28333 w 51075"/>
              <a:gd name="connsiteY4" fmla="*/ 561 h 174688"/>
              <a:gd name="connsiteX5" fmla="*/ 30712 w 51075"/>
              <a:gd name="connsiteY5" fmla="*/ 44951 h 174688"/>
              <a:gd name="connsiteX6" fmla="*/ 31656 w 51075"/>
              <a:gd name="connsiteY6" fmla="*/ 61309 h 174688"/>
              <a:gd name="connsiteX7" fmla="*/ 37231 w 51075"/>
              <a:gd name="connsiteY7" fmla="*/ 76636 h 174688"/>
              <a:gd name="connsiteX8" fmla="*/ 51068 w 51075"/>
              <a:gd name="connsiteY8" fmla="*/ 97830 h 174688"/>
              <a:gd name="connsiteX9" fmla="*/ 35200 w 51075"/>
              <a:gd name="connsiteY9" fmla="*/ 106930 h 174688"/>
              <a:gd name="connsiteX10" fmla="*/ 28827 w 51075"/>
              <a:gd name="connsiteY10" fmla="*/ 117500 h 174688"/>
              <a:gd name="connsiteX11" fmla="*/ 26129 w 51075"/>
              <a:gd name="connsiteY11" fmla="*/ 135414 h 174688"/>
              <a:gd name="connsiteX12" fmla="*/ 30575 w 51075"/>
              <a:gd name="connsiteY12" fmla="*/ 146148 h 174688"/>
              <a:gd name="connsiteX13" fmla="*/ 24434 w 51075"/>
              <a:gd name="connsiteY13" fmla="*/ 153019 h 174688"/>
              <a:gd name="connsiteX14" fmla="*/ 21486 w 51075"/>
              <a:gd name="connsiteY14" fmla="*/ 174680 h 174688"/>
              <a:gd name="connsiteX15" fmla="*/ 19629 w 51075"/>
              <a:gd name="connsiteY15" fmla="*/ 150344 h 174688"/>
              <a:gd name="connsiteX16" fmla="*/ 12950 w 51075"/>
              <a:gd name="connsiteY16" fmla="*/ 140534 h 174688"/>
              <a:gd name="connsiteX17" fmla="*/ 19220 w 51075"/>
              <a:gd name="connsiteY17" fmla="*/ 131623 h 174688"/>
              <a:gd name="connsiteX18" fmla="*/ 18609 w 51075"/>
              <a:gd name="connsiteY18" fmla="*/ 111972 h 174688"/>
              <a:gd name="connsiteX19" fmla="*/ 15937 w 51075"/>
              <a:gd name="connsiteY19" fmla="*/ 96054 h 174688"/>
              <a:gd name="connsiteX20" fmla="*/ 11111 w 51075"/>
              <a:gd name="connsiteY20" fmla="*/ 93716 h 174688"/>
              <a:gd name="connsiteX21" fmla="*/ 6604 w 51075"/>
              <a:gd name="connsiteY21" fmla="*/ 115118 h 174688"/>
              <a:gd name="connsiteX22" fmla="*/ 6027 w 51075"/>
              <a:gd name="connsiteY22" fmla="*/ 88992 h 174688"/>
              <a:gd name="connsiteX23" fmla="*/ 4 w 51075"/>
              <a:gd name="connsiteY23" fmla="*/ 72849 h 174688"/>
              <a:gd name="connsiteX24" fmla="*/ 7006 w 51075"/>
              <a:gd name="connsiteY24" fmla="*/ 67395 h 174688"/>
              <a:gd name="connsiteX25" fmla="*/ 10986 w 51075"/>
              <a:gd name="connsiteY25" fmla="*/ 36822 h 174688"/>
              <a:gd name="connsiteX26" fmla="*/ 12259 w 51075"/>
              <a:gd name="connsiteY26" fmla="*/ 65024 h 174688"/>
              <a:gd name="connsiteX27" fmla="*/ 18835 w 51075"/>
              <a:gd name="connsiteY27" fmla="*/ 58939 h 174688"/>
              <a:gd name="connsiteX0" fmla="*/ 18835 w 51075"/>
              <a:gd name="connsiteY0" fmla="*/ 58399 h 174148"/>
              <a:gd name="connsiteX1" fmla="*/ 22012 w 51075"/>
              <a:gd name="connsiteY1" fmla="*/ 40692 h 174148"/>
              <a:gd name="connsiteX2" fmla="*/ 16911 w 51075"/>
              <a:gd name="connsiteY2" fmla="*/ 27042 h 174148"/>
              <a:gd name="connsiteX3" fmla="*/ 24686 w 51075"/>
              <a:gd name="connsiteY3" fmla="*/ 20203 h 174148"/>
              <a:gd name="connsiteX4" fmla="*/ 28333 w 51075"/>
              <a:gd name="connsiteY4" fmla="*/ 21 h 174148"/>
              <a:gd name="connsiteX5" fmla="*/ 29646 w 51075"/>
              <a:gd name="connsiteY5" fmla="*/ 24172 h 174148"/>
              <a:gd name="connsiteX6" fmla="*/ 30712 w 51075"/>
              <a:gd name="connsiteY6" fmla="*/ 44411 h 174148"/>
              <a:gd name="connsiteX7" fmla="*/ 31656 w 51075"/>
              <a:gd name="connsiteY7" fmla="*/ 60769 h 174148"/>
              <a:gd name="connsiteX8" fmla="*/ 37231 w 51075"/>
              <a:gd name="connsiteY8" fmla="*/ 76096 h 174148"/>
              <a:gd name="connsiteX9" fmla="*/ 51068 w 51075"/>
              <a:gd name="connsiteY9" fmla="*/ 97290 h 174148"/>
              <a:gd name="connsiteX10" fmla="*/ 35200 w 51075"/>
              <a:gd name="connsiteY10" fmla="*/ 106390 h 174148"/>
              <a:gd name="connsiteX11" fmla="*/ 28827 w 51075"/>
              <a:gd name="connsiteY11" fmla="*/ 116960 h 174148"/>
              <a:gd name="connsiteX12" fmla="*/ 26129 w 51075"/>
              <a:gd name="connsiteY12" fmla="*/ 134874 h 174148"/>
              <a:gd name="connsiteX13" fmla="*/ 30575 w 51075"/>
              <a:gd name="connsiteY13" fmla="*/ 145608 h 174148"/>
              <a:gd name="connsiteX14" fmla="*/ 24434 w 51075"/>
              <a:gd name="connsiteY14" fmla="*/ 152479 h 174148"/>
              <a:gd name="connsiteX15" fmla="*/ 21486 w 51075"/>
              <a:gd name="connsiteY15" fmla="*/ 174140 h 174148"/>
              <a:gd name="connsiteX16" fmla="*/ 19629 w 51075"/>
              <a:gd name="connsiteY16" fmla="*/ 149804 h 174148"/>
              <a:gd name="connsiteX17" fmla="*/ 12950 w 51075"/>
              <a:gd name="connsiteY17" fmla="*/ 139994 h 174148"/>
              <a:gd name="connsiteX18" fmla="*/ 19220 w 51075"/>
              <a:gd name="connsiteY18" fmla="*/ 131083 h 174148"/>
              <a:gd name="connsiteX19" fmla="*/ 18609 w 51075"/>
              <a:gd name="connsiteY19" fmla="*/ 111432 h 174148"/>
              <a:gd name="connsiteX20" fmla="*/ 15937 w 51075"/>
              <a:gd name="connsiteY20" fmla="*/ 95514 h 174148"/>
              <a:gd name="connsiteX21" fmla="*/ 11111 w 51075"/>
              <a:gd name="connsiteY21" fmla="*/ 93176 h 174148"/>
              <a:gd name="connsiteX22" fmla="*/ 6604 w 51075"/>
              <a:gd name="connsiteY22" fmla="*/ 114578 h 174148"/>
              <a:gd name="connsiteX23" fmla="*/ 6027 w 51075"/>
              <a:gd name="connsiteY23" fmla="*/ 88452 h 174148"/>
              <a:gd name="connsiteX24" fmla="*/ 4 w 51075"/>
              <a:gd name="connsiteY24" fmla="*/ 72309 h 174148"/>
              <a:gd name="connsiteX25" fmla="*/ 7006 w 51075"/>
              <a:gd name="connsiteY25" fmla="*/ 66855 h 174148"/>
              <a:gd name="connsiteX26" fmla="*/ 10986 w 51075"/>
              <a:gd name="connsiteY26" fmla="*/ 36282 h 174148"/>
              <a:gd name="connsiteX27" fmla="*/ 12259 w 51075"/>
              <a:gd name="connsiteY27" fmla="*/ 64484 h 174148"/>
              <a:gd name="connsiteX28" fmla="*/ 18835 w 51075"/>
              <a:gd name="connsiteY28" fmla="*/ 58399 h 174148"/>
              <a:gd name="connsiteX0" fmla="*/ 18835 w 51075"/>
              <a:gd name="connsiteY0" fmla="*/ 58399 h 174148"/>
              <a:gd name="connsiteX1" fmla="*/ 22012 w 51075"/>
              <a:gd name="connsiteY1" fmla="*/ 40692 h 174148"/>
              <a:gd name="connsiteX2" fmla="*/ 16911 w 51075"/>
              <a:gd name="connsiteY2" fmla="*/ 27042 h 174148"/>
              <a:gd name="connsiteX3" fmla="*/ 24686 w 51075"/>
              <a:gd name="connsiteY3" fmla="*/ 20203 h 174148"/>
              <a:gd name="connsiteX4" fmla="*/ 28333 w 51075"/>
              <a:gd name="connsiteY4" fmla="*/ 21 h 174148"/>
              <a:gd name="connsiteX5" fmla="*/ 29646 w 51075"/>
              <a:gd name="connsiteY5" fmla="*/ 24172 h 174148"/>
              <a:gd name="connsiteX6" fmla="*/ 35698 w 51075"/>
              <a:gd name="connsiteY6" fmla="*/ 33001 h 174148"/>
              <a:gd name="connsiteX7" fmla="*/ 30712 w 51075"/>
              <a:gd name="connsiteY7" fmla="*/ 44411 h 174148"/>
              <a:gd name="connsiteX8" fmla="*/ 31656 w 51075"/>
              <a:gd name="connsiteY8" fmla="*/ 60769 h 174148"/>
              <a:gd name="connsiteX9" fmla="*/ 37231 w 51075"/>
              <a:gd name="connsiteY9" fmla="*/ 76096 h 174148"/>
              <a:gd name="connsiteX10" fmla="*/ 51068 w 51075"/>
              <a:gd name="connsiteY10" fmla="*/ 97290 h 174148"/>
              <a:gd name="connsiteX11" fmla="*/ 35200 w 51075"/>
              <a:gd name="connsiteY11" fmla="*/ 106390 h 174148"/>
              <a:gd name="connsiteX12" fmla="*/ 28827 w 51075"/>
              <a:gd name="connsiteY12" fmla="*/ 116960 h 174148"/>
              <a:gd name="connsiteX13" fmla="*/ 26129 w 51075"/>
              <a:gd name="connsiteY13" fmla="*/ 134874 h 174148"/>
              <a:gd name="connsiteX14" fmla="*/ 30575 w 51075"/>
              <a:gd name="connsiteY14" fmla="*/ 145608 h 174148"/>
              <a:gd name="connsiteX15" fmla="*/ 24434 w 51075"/>
              <a:gd name="connsiteY15" fmla="*/ 152479 h 174148"/>
              <a:gd name="connsiteX16" fmla="*/ 21486 w 51075"/>
              <a:gd name="connsiteY16" fmla="*/ 174140 h 174148"/>
              <a:gd name="connsiteX17" fmla="*/ 19629 w 51075"/>
              <a:gd name="connsiteY17" fmla="*/ 149804 h 174148"/>
              <a:gd name="connsiteX18" fmla="*/ 12950 w 51075"/>
              <a:gd name="connsiteY18" fmla="*/ 139994 h 174148"/>
              <a:gd name="connsiteX19" fmla="*/ 19220 w 51075"/>
              <a:gd name="connsiteY19" fmla="*/ 131083 h 174148"/>
              <a:gd name="connsiteX20" fmla="*/ 18609 w 51075"/>
              <a:gd name="connsiteY20" fmla="*/ 111432 h 174148"/>
              <a:gd name="connsiteX21" fmla="*/ 15937 w 51075"/>
              <a:gd name="connsiteY21" fmla="*/ 95514 h 174148"/>
              <a:gd name="connsiteX22" fmla="*/ 11111 w 51075"/>
              <a:gd name="connsiteY22" fmla="*/ 93176 h 174148"/>
              <a:gd name="connsiteX23" fmla="*/ 6604 w 51075"/>
              <a:gd name="connsiteY23" fmla="*/ 114578 h 174148"/>
              <a:gd name="connsiteX24" fmla="*/ 6027 w 51075"/>
              <a:gd name="connsiteY24" fmla="*/ 88452 h 174148"/>
              <a:gd name="connsiteX25" fmla="*/ 4 w 51075"/>
              <a:gd name="connsiteY25" fmla="*/ 72309 h 174148"/>
              <a:gd name="connsiteX26" fmla="*/ 7006 w 51075"/>
              <a:gd name="connsiteY26" fmla="*/ 66855 h 174148"/>
              <a:gd name="connsiteX27" fmla="*/ 10986 w 51075"/>
              <a:gd name="connsiteY27" fmla="*/ 36282 h 174148"/>
              <a:gd name="connsiteX28" fmla="*/ 12259 w 51075"/>
              <a:gd name="connsiteY28" fmla="*/ 64484 h 174148"/>
              <a:gd name="connsiteX29" fmla="*/ 18835 w 51075"/>
              <a:gd name="connsiteY29" fmla="*/ 58399 h 174148"/>
              <a:gd name="connsiteX0" fmla="*/ 18835 w 51080"/>
              <a:gd name="connsiteY0" fmla="*/ 58399 h 174148"/>
              <a:gd name="connsiteX1" fmla="*/ 22012 w 51080"/>
              <a:gd name="connsiteY1" fmla="*/ 40692 h 174148"/>
              <a:gd name="connsiteX2" fmla="*/ 16911 w 51080"/>
              <a:gd name="connsiteY2" fmla="*/ 27042 h 174148"/>
              <a:gd name="connsiteX3" fmla="*/ 24686 w 51080"/>
              <a:gd name="connsiteY3" fmla="*/ 20203 h 174148"/>
              <a:gd name="connsiteX4" fmla="*/ 28333 w 51080"/>
              <a:gd name="connsiteY4" fmla="*/ 21 h 174148"/>
              <a:gd name="connsiteX5" fmla="*/ 29646 w 51080"/>
              <a:gd name="connsiteY5" fmla="*/ 24172 h 174148"/>
              <a:gd name="connsiteX6" fmla="*/ 35698 w 51080"/>
              <a:gd name="connsiteY6" fmla="*/ 33001 h 174148"/>
              <a:gd name="connsiteX7" fmla="*/ 30712 w 51080"/>
              <a:gd name="connsiteY7" fmla="*/ 44411 h 174148"/>
              <a:gd name="connsiteX8" fmla="*/ 31656 w 51080"/>
              <a:gd name="connsiteY8" fmla="*/ 60769 h 174148"/>
              <a:gd name="connsiteX9" fmla="*/ 37231 w 51080"/>
              <a:gd name="connsiteY9" fmla="*/ 76096 h 174148"/>
              <a:gd name="connsiteX10" fmla="*/ 51068 w 51080"/>
              <a:gd name="connsiteY10" fmla="*/ 97290 h 174148"/>
              <a:gd name="connsiteX11" fmla="*/ 39601 w 51080"/>
              <a:gd name="connsiteY11" fmla="*/ 104703 h 174148"/>
              <a:gd name="connsiteX12" fmla="*/ 35200 w 51080"/>
              <a:gd name="connsiteY12" fmla="*/ 106390 h 174148"/>
              <a:gd name="connsiteX13" fmla="*/ 28827 w 51080"/>
              <a:gd name="connsiteY13" fmla="*/ 116960 h 174148"/>
              <a:gd name="connsiteX14" fmla="*/ 26129 w 51080"/>
              <a:gd name="connsiteY14" fmla="*/ 134874 h 174148"/>
              <a:gd name="connsiteX15" fmla="*/ 30575 w 51080"/>
              <a:gd name="connsiteY15" fmla="*/ 145608 h 174148"/>
              <a:gd name="connsiteX16" fmla="*/ 24434 w 51080"/>
              <a:gd name="connsiteY16" fmla="*/ 152479 h 174148"/>
              <a:gd name="connsiteX17" fmla="*/ 21486 w 51080"/>
              <a:gd name="connsiteY17" fmla="*/ 174140 h 174148"/>
              <a:gd name="connsiteX18" fmla="*/ 19629 w 51080"/>
              <a:gd name="connsiteY18" fmla="*/ 149804 h 174148"/>
              <a:gd name="connsiteX19" fmla="*/ 12950 w 51080"/>
              <a:gd name="connsiteY19" fmla="*/ 139994 h 174148"/>
              <a:gd name="connsiteX20" fmla="*/ 19220 w 51080"/>
              <a:gd name="connsiteY20" fmla="*/ 131083 h 174148"/>
              <a:gd name="connsiteX21" fmla="*/ 18609 w 51080"/>
              <a:gd name="connsiteY21" fmla="*/ 111432 h 174148"/>
              <a:gd name="connsiteX22" fmla="*/ 15937 w 51080"/>
              <a:gd name="connsiteY22" fmla="*/ 95514 h 174148"/>
              <a:gd name="connsiteX23" fmla="*/ 11111 w 51080"/>
              <a:gd name="connsiteY23" fmla="*/ 93176 h 174148"/>
              <a:gd name="connsiteX24" fmla="*/ 6604 w 51080"/>
              <a:gd name="connsiteY24" fmla="*/ 114578 h 174148"/>
              <a:gd name="connsiteX25" fmla="*/ 6027 w 51080"/>
              <a:gd name="connsiteY25" fmla="*/ 88452 h 174148"/>
              <a:gd name="connsiteX26" fmla="*/ 4 w 51080"/>
              <a:gd name="connsiteY26" fmla="*/ 72309 h 174148"/>
              <a:gd name="connsiteX27" fmla="*/ 7006 w 51080"/>
              <a:gd name="connsiteY27" fmla="*/ 66855 h 174148"/>
              <a:gd name="connsiteX28" fmla="*/ 10986 w 51080"/>
              <a:gd name="connsiteY28" fmla="*/ 36282 h 174148"/>
              <a:gd name="connsiteX29" fmla="*/ 12259 w 51080"/>
              <a:gd name="connsiteY29" fmla="*/ 64484 h 174148"/>
              <a:gd name="connsiteX30" fmla="*/ 18835 w 51080"/>
              <a:gd name="connsiteY30" fmla="*/ 58399 h 174148"/>
              <a:gd name="connsiteX0" fmla="*/ 18835 w 51220"/>
              <a:gd name="connsiteY0" fmla="*/ 58399 h 174148"/>
              <a:gd name="connsiteX1" fmla="*/ 22012 w 51220"/>
              <a:gd name="connsiteY1" fmla="*/ 40692 h 174148"/>
              <a:gd name="connsiteX2" fmla="*/ 16911 w 51220"/>
              <a:gd name="connsiteY2" fmla="*/ 27042 h 174148"/>
              <a:gd name="connsiteX3" fmla="*/ 24686 w 51220"/>
              <a:gd name="connsiteY3" fmla="*/ 20203 h 174148"/>
              <a:gd name="connsiteX4" fmla="*/ 28333 w 51220"/>
              <a:gd name="connsiteY4" fmla="*/ 21 h 174148"/>
              <a:gd name="connsiteX5" fmla="*/ 29646 w 51220"/>
              <a:gd name="connsiteY5" fmla="*/ 24172 h 174148"/>
              <a:gd name="connsiteX6" fmla="*/ 35698 w 51220"/>
              <a:gd name="connsiteY6" fmla="*/ 33001 h 174148"/>
              <a:gd name="connsiteX7" fmla="*/ 30712 w 51220"/>
              <a:gd name="connsiteY7" fmla="*/ 44411 h 174148"/>
              <a:gd name="connsiteX8" fmla="*/ 31656 w 51220"/>
              <a:gd name="connsiteY8" fmla="*/ 60769 h 174148"/>
              <a:gd name="connsiteX9" fmla="*/ 37231 w 51220"/>
              <a:gd name="connsiteY9" fmla="*/ 76096 h 174148"/>
              <a:gd name="connsiteX10" fmla="*/ 51068 w 51220"/>
              <a:gd name="connsiteY10" fmla="*/ 97290 h 174148"/>
              <a:gd name="connsiteX11" fmla="*/ 44319 w 51220"/>
              <a:gd name="connsiteY11" fmla="*/ 102967 h 174148"/>
              <a:gd name="connsiteX12" fmla="*/ 39601 w 51220"/>
              <a:gd name="connsiteY12" fmla="*/ 104703 h 174148"/>
              <a:gd name="connsiteX13" fmla="*/ 35200 w 51220"/>
              <a:gd name="connsiteY13" fmla="*/ 106390 h 174148"/>
              <a:gd name="connsiteX14" fmla="*/ 28827 w 51220"/>
              <a:gd name="connsiteY14" fmla="*/ 116960 h 174148"/>
              <a:gd name="connsiteX15" fmla="*/ 26129 w 51220"/>
              <a:gd name="connsiteY15" fmla="*/ 134874 h 174148"/>
              <a:gd name="connsiteX16" fmla="*/ 30575 w 51220"/>
              <a:gd name="connsiteY16" fmla="*/ 145608 h 174148"/>
              <a:gd name="connsiteX17" fmla="*/ 24434 w 51220"/>
              <a:gd name="connsiteY17" fmla="*/ 152479 h 174148"/>
              <a:gd name="connsiteX18" fmla="*/ 21486 w 51220"/>
              <a:gd name="connsiteY18" fmla="*/ 174140 h 174148"/>
              <a:gd name="connsiteX19" fmla="*/ 19629 w 51220"/>
              <a:gd name="connsiteY19" fmla="*/ 149804 h 174148"/>
              <a:gd name="connsiteX20" fmla="*/ 12950 w 51220"/>
              <a:gd name="connsiteY20" fmla="*/ 139994 h 174148"/>
              <a:gd name="connsiteX21" fmla="*/ 19220 w 51220"/>
              <a:gd name="connsiteY21" fmla="*/ 131083 h 174148"/>
              <a:gd name="connsiteX22" fmla="*/ 18609 w 51220"/>
              <a:gd name="connsiteY22" fmla="*/ 111432 h 174148"/>
              <a:gd name="connsiteX23" fmla="*/ 15937 w 51220"/>
              <a:gd name="connsiteY23" fmla="*/ 95514 h 174148"/>
              <a:gd name="connsiteX24" fmla="*/ 11111 w 51220"/>
              <a:gd name="connsiteY24" fmla="*/ 93176 h 174148"/>
              <a:gd name="connsiteX25" fmla="*/ 6604 w 51220"/>
              <a:gd name="connsiteY25" fmla="*/ 114578 h 174148"/>
              <a:gd name="connsiteX26" fmla="*/ 6027 w 51220"/>
              <a:gd name="connsiteY26" fmla="*/ 88452 h 174148"/>
              <a:gd name="connsiteX27" fmla="*/ 4 w 51220"/>
              <a:gd name="connsiteY27" fmla="*/ 72309 h 174148"/>
              <a:gd name="connsiteX28" fmla="*/ 7006 w 51220"/>
              <a:gd name="connsiteY28" fmla="*/ 66855 h 174148"/>
              <a:gd name="connsiteX29" fmla="*/ 10986 w 51220"/>
              <a:gd name="connsiteY29" fmla="*/ 36282 h 174148"/>
              <a:gd name="connsiteX30" fmla="*/ 12259 w 51220"/>
              <a:gd name="connsiteY30" fmla="*/ 64484 h 174148"/>
              <a:gd name="connsiteX31" fmla="*/ 18835 w 51220"/>
              <a:gd name="connsiteY31" fmla="*/ 58399 h 174148"/>
              <a:gd name="connsiteX0" fmla="*/ 18835 w 51118"/>
              <a:gd name="connsiteY0" fmla="*/ 58399 h 174148"/>
              <a:gd name="connsiteX1" fmla="*/ 22012 w 51118"/>
              <a:gd name="connsiteY1" fmla="*/ 40692 h 174148"/>
              <a:gd name="connsiteX2" fmla="*/ 16911 w 51118"/>
              <a:gd name="connsiteY2" fmla="*/ 27042 h 174148"/>
              <a:gd name="connsiteX3" fmla="*/ 24686 w 51118"/>
              <a:gd name="connsiteY3" fmla="*/ 20203 h 174148"/>
              <a:gd name="connsiteX4" fmla="*/ 28333 w 51118"/>
              <a:gd name="connsiteY4" fmla="*/ 21 h 174148"/>
              <a:gd name="connsiteX5" fmla="*/ 29646 w 51118"/>
              <a:gd name="connsiteY5" fmla="*/ 24172 h 174148"/>
              <a:gd name="connsiteX6" fmla="*/ 35698 w 51118"/>
              <a:gd name="connsiteY6" fmla="*/ 33001 h 174148"/>
              <a:gd name="connsiteX7" fmla="*/ 30712 w 51118"/>
              <a:gd name="connsiteY7" fmla="*/ 44411 h 174148"/>
              <a:gd name="connsiteX8" fmla="*/ 31656 w 51118"/>
              <a:gd name="connsiteY8" fmla="*/ 60769 h 174148"/>
              <a:gd name="connsiteX9" fmla="*/ 37231 w 51118"/>
              <a:gd name="connsiteY9" fmla="*/ 76096 h 174148"/>
              <a:gd name="connsiteX10" fmla="*/ 40522 w 51118"/>
              <a:gd name="connsiteY10" fmla="*/ 80631 h 174148"/>
              <a:gd name="connsiteX11" fmla="*/ 51068 w 51118"/>
              <a:gd name="connsiteY11" fmla="*/ 97290 h 174148"/>
              <a:gd name="connsiteX12" fmla="*/ 44319 w 51118"/>
              <a:gd name="connsiteY12" fmla="*/ 102967 h 174148"/>
              <a:gd name="connsiteX13" fmla="*/ 39601 w 51118"/>
              <a:gd name="connsiteY13" fmla="*/ 104703 h 174148"/>
              <a:gd name="connsiteX14" fmla="*/ 35200 w 51118"/>
              <a:gd name="connsiteY14" fmla="*/ 106390 h 174148"/>
              <a:gd name="connsiteX15" fmla="*/ 28827 w 51118"/>
              <a:gd name="connsiteY15" fmla="*/ 116960 h 174148"/>
              <a:gd name="connsiteX16" fmla="*/ 26129 w 51118"/>
              <a:gd name="connsiteY16" fmla="*/ 134874 h 174148"/>
              <a:gd name="connsiteX17" fmla="*/ 30575 w 51118"/>
              <a:gd name="connsiteY17" fmla="*/ 145608 h 174148"/>
              <a:gd name="connsiteX18" fmla="*/ 24434 w 51118"/>
              <a:gd name="connsiteY18" fmla="*/ 152479 h 174148"/>
              <a:gd name="connsiteX19" fmla="*/ 21486 w 51118"/>
              <a:gd name="connsiteY19" fmla="*/ 174140 h 174148"/>
              <a:gd name="connsiteX20" fmla="*/ 19629 w 51118"/>
              <a:gd name="connsiteY20" fmla="*/ 149804 h 174148"/>
              <a:gd name="connsiteX21" fmla="*/ 12950 w 51118"/>
              <a:gd name="connsiteY21" fmla="*/ 139994 h 174148"/>
              <a:gd name="connsiteX22" fmla="*/ 19220 w 51118"/>
              <a:gd name="connsiteY22" fmla="*/ 131083 h 174148"/>
              <a:gd name="connsiteX23" fmla="*/ 18609 w 51118"/>
              <a:gd name="connsiteY23" fmla="*/ 111432 h 174148"/>
              <a:gd name="connsiteX24" fmla="*/ 15937 w 51118"/>
              <a:gd name="connsiteY24" fmla="*/ 95514 h 174148"/>
              <a:gd name="connsiteX25" fmla="*/ 11111 w 51118"/>
              <a:gd name="connsiteY25" fmla="*/ 93176 h 174148"/>
              <a:gd name="connsiteX26" fmla="*/ 6604 w 51118"/>
              <a:gd name="connsiteY26" fmla="*/ 114578 h 174148"/>
              <a:gd name="connsiteX27" fmla="*/ 6027 w 51118"/>
              <a:gd name="connsiteY27" fmla="*/ 88452 h 174148"/>
              <a:gd name="connsiteX28" fmla="*/ 4 w 51118"/>
              <a:gd name="connsiteY28" fmla="*/ 72309 h 174148"/>
              <a:gd name="connsiteX29" fmla="*/ 7006 w 51118"/>
              <a:gd name="connsiteY29" fmla="*/ 66855 h 174148"/>
              <a:gd name="connsiteX30" fmla="*/ 10986 w 51118"/>
              <a:gd name="connsiteY30" fmla="*/ 36282 h 174148"/>
              <a:gd name="connsiteX31" fmla="*/ 12259 w 51118"/>
              <a:gd name="connsiteY31" fmla="*/ 64484 h 174148"/>
              <a:gd name="connsiteX32" fmla="*/ 18835 w 51118"/>
              <a:gd name="connsiteY32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5477 w 51074"/>
              <a:gd name="connsiteY11" fmla="*/ 87395 h 174148"/>
              <a:gd name="connsiteX12" fmla="*/ 51068 w 51074"/>
              <a:gd name="connsiteY12" fmla="*/ 97290 h 174148"/>
              <a:gd name="connsiteX13" fmla="*/ 44319 w 51074"/>
              <a:gd name="connsiteY13" fmla="*/ 102967 h 174148"/>
              <a:gd name="connsiteX14" fmla="*/ 39601 w 51074"/>
              <a:gd name="connsiteY14" fmla="*/ 104703 h 174148"/>
              <a:gd name="connsiteX15" fmla="*/ 35200 w 51074"/>
              <a:gd name="connsiteY15" fmla="*/ 106390 h 174148"/>
              <a:gd name="connsiteX16" fmla="*/ 28827 w 51074"/>
              <a:gd name="connsiteY16" fmla="*/ 116960 h 174148"/>
              <a:gd name="connsiteX17" fmla="*/ 26129 w 51074"/>
              <a:gd name="connsiteY17" fmla="*/ 134874 h 174148"/>
              <a:gd name="connsiteX18" fmla="*/ 30575 w 51074"/>
              <a:gd name="connsiteY18" fmla="*/ 145608 h 174148"/>
              <a:gd name="connsiteX19" fmla="*/ 24434 w 51074"/>
              <a:gd name="connsiteY19" fmla="*/ 152479 h 174148"/>
              <a:gd name="connsiteX20" fmla="*/ 21486 w 51074"/>
              <a:gd name="connsiteY20" fmla="*/ 174140 h 174148"/>
              <a:gd name="connsiteX21" fmla="*/ 19629 w 51074"/>
              <a:gd name="connsiteY21" fmla="*/ 149804 h 174148"/>
              <a:gd name="connsiteX22" fmla="*/ 12950 w 51074"/>
              <a:gd name="connsiteY22" fmla="*/ 139994 h 174148"/>
              <a:gd name="connsiteX23" fmla="*/ 19220 w 51074"/>
              <a:gd name="connsiteY23" fmla="*/ 131083 h 174148"/>
              <a:gd name="connsiteX24" fmla="*/ 18609 w 51074"/>
              <a:gd name="connsiteY24" fmla="*/ 111432 h 174148"/>
              <a:gd name="connsiteX25" fmla="*/ 15937 w 51074"/>
              <a:gd name="connsiteY25" fmla="*/ 95514 h 174148"/>
              <a:gd name="connsiteX26" fmla="*/ 11111 w 51074"/>
              <a:gd name="connsiteY26" fmla="*/ 93176 h 174148"/>
              <a:gd name="connsiteX27" fmla="*/ 6604 w 51074"/>
              <a:gd name="connsiteY27" fmla="*/ 114578 h 174148"/>
              <a:gd name="connsiteX28" fmla="*/ 6027 w 51074"/>
              <a:gd name="connsiteY28" fmla="*/ 88452 h 174148"/>
              <a:gd name="connsiteX29" fmla="*/ 4 w 51074"/>
              <a:gd name="connsiteY29" fmla="*/ 72309 h 174148"/>
              <a:gd name="connsiteX30" fmla="*/ 7006 w 51074"/>
              <a:gd name="connsiteY30" fmla="*/ 66855 h 174148"/>
              <a:gd name="connsiteX31" fmla="*/ 10986 w 51074"/>
              <a:gd name="connsiteY31" fmla="*/ 36282 h 174148"/>
              <a:gd name="connsiteX32" fmla="*/ 12259 w 51074"/>
              <a:gd name="connsiteY32" fmla="*/ 64484 h 174148"/>
              <a:gd name="connsiteX33" fmla="*/ 18835 w 51074"/>
              <a:gd name="connsiteY33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5477 w 51074"/>
              <a:gd name="connsiteY11" fmla="*/ 87395 h 174148"/>
              <a:gd name="connsiteX12" fmla="*/ 51068 w 51074"/>
              <a:gd name="connsiteY12" fmla="*/ 97290 h 174148"/>
              <a:gd name="connsiteX13" fmla="*/ 44319 w 51074"/>
              <a:gd name="connsiteY13" fmla="*/ 102967 h 174148"/>
              <a:gd name="connsiteX14" fmla="*/ 42582 w 51074"/>
              <a:gd name="connsiteY14" fmla="*/ 127023 h 174148"/>
              <a:gd name="connsiteX15" fmla="*/ 39601 w 51074"/>
              <a:gd name="connsiteY15" fmla="*/ 104703 h 174148"/>
              <a:gd name="connsiteX16" fmla="*/ 35200 w 51074"/>
              <a:gd name="connsiteY16" fmla="*/ 106390 h 174148"/>
              <a:gd name="connsiteX17" fmla="*/ 28827 w 51074"/>
              <a:gd name="connsiteY17" fmla="*/ 116960 h 174148"/>
              <a:gd name="connsiteX18" fmla="*/ 26129 w 51074"/>
              <a:gd name="connsiteY18" fmla="*/ 134874 h 174148"/>
              <a:gd name="connsiteX19" fmla="*/ 30575 w 51074"/>
              <a:gd name="connsiteY19" fmla="*/ 145608 h 174148"/>
              <a:gd name="connsiteX20" fmla="*/ 24434 w 51074"/>
              <a:gd name="connsiteY20" fmla="*/ 152479 h 174148"/>
              <a:gd name="connsiteX21" fmla="*/ 21486 w 51074"/>
              <a:gd name="connsiteY21" fmla="*/ 174140 h 174148"/>
              <a:gd name="connsiteX22" fmla="*/ 19629 w 51074"/>
              <a:gd name="connsiteY22" fmla="*/ 149804 h 174148"/>
              <a:gd name="connsiteX23" fmla="*/ 12950 w 51074"/>
              <a:gd name="connsiteY23" fmla="*/ 139994 h 174148"/>
              <a:gd name="connsiteX24" fmla="*/ 19220 w 51074"/>
              <a:gd name="connsiteY24" fmla="*/ 131083 h 174148"/>
              <a:gd name="connsiteX25" fmla="*/ 18609 w 51074"/>
              <a:gd name="connsiteY25" fmla="*/ 111432 h 174148"/>
              <a:gd name="connsiteX26" fmla="*/ 15937 w 51074"/>
              <a:gd name="connsiteY26" fmla="*/ 95514 h 174148"/>
              <a:gd name="connsiteX27" fmla="*/ 11111 w 51074"/>
              <a:gd name="connsiteY27" fmla="*/ 93176 h 174148"/>
              <a:gd name="connsiteX28" fmla="*/ 6604 w 51074"/>
              <a:gd name="connsiteY28" fmla="*/ 114578 h 174148"/>
              <a:gd name="connsiteX29" fmla="*/ 6027 w 51074"/>
              <a:gd name="connsiteY29" fmla="*/ 88452 h 174148"/>
              <a:gd name="connsiteX30" fmla="*/ 4 w 51074"/>
              <a:gd name="connsiteY30" fmla="*/ 72309 h 174148"/>
              <a:gd name="connsiteX31" fmla="*/ 7006 w 51074"/>
              <a:gd name="connsiteY31" fmla="*/ 66855 h 174148"/>
              <a:gd name="connsiteX32" fmla="*/ 10986 w 51074"/>
              <a:gd name="connsiteY32" fmla="*/ 36282 h 174148"/>
              <a:gd name="connsiteX33" fmla="*/ 12259 w 51074"/>
              <a:gd name="connsiteY33" fmla="*/ 64484 h 174148"/>
              <a:gd name="connsiteX34" fmla="*/ 18835 w 51074"/>
              <a:gd name="connsiteY34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4549 w 51074"/>
              <a:gd name="connsiteY11" fmla="*/ 59523 h 174148"/>
              <a:gd name="connsiteX12" fmla="*/ 45477 w 51074"/>
              <a:gd name="connsiteY12" fmla="*/ 87395 h 174148"/>
              <a:gd name="connsiteX13" fmla="*/ 51068 w 51074"/>
              <a:gd name="connsiteY13" fmla="*/ 97290 h 174148"/>
              <a:gd name="connsiteX14" fmla="*/ 44319 w 51074"/>
              <a:gd name="connsiteY14" fmla="*/ 102967 h 174148"/>
              <a:gd name="connsiteX15" fmla="*/ 42582 w 51074"/>
              <a:gd name="connsiteY15" fmla="*/ 127023 h 174148"/>
              <a:gd name="connsiteX16" fmla="*/ 39601 w 51074"/>
              <a:gd name="connsiteY16" fmla="*/ 104703 h 174148"/>
              <a:gd name="connsiteX17" fmla="*/ 35200 w 51074"/>
              <a:gd name="connsiteY17" fmla="*/ 106390 h 174148"/>
              <a:gd name="connsiteX18" fmla="*/ 28827 w 51074"/>
              <a:gd name="connsiteY18" fmla="*/ 116960 h 174148"/>
              <a:gd name="connsiteX19" fmla="*/ 26129 w 51074"/>
              <a:gd name="connsiteY19" fmla="*/ 134874 h 174148"/>
              <a:gd name="connsiteX20" fmla="*/ 30575 w 51074"/>
              <a:gd name="connsiteY20" fmla="*/ 145608 h 174148"/>
              <a:gd name="connsiteX21" fmla="*/ 24434 w 51074"/>
              <a:gd name="connsiteY21" fmla="*/ 152479 h 174148"/>
              <a:gd name="connsiteX22" fmla="*/ 21486 w 51074"/>
              <a:gd name="connsiteY22" fmla="*/ 174140 h 174148"/>
              <a:gd name="connsiteX23" fmla="*/ 19629 w 51074"/>
              <a:gd name="connsiteY23" fmla="*/ 149804 h 174148"/>
              <a:gd name="connsiteX24" fmla="*/ 12950 w 51074"/>
              <a:gd name="connsiteY24" fmla="*/ 139994 h 174148"/>
              <a:gd name="connsiteX25" fmla="*/ 19220 w 51074"/>
              <a:gd name="connsiteY25" fmla="*/ 131083 h 174148"/>
              <a:gd name="connsiteX26" fmla="*/ 18609 w 51074"/>
              <a:gd name="connsiteY26" fmla="*/ 111432 h 174148"/>
              <a:gd name="connsiteX27" fmla="*/ 15937 w 51074"/>
              <a:gd name="connsiteY27" fmla="*/ 95514 h 174148"/>
              <a:gd name="connsiteX28" fmla="*/ 11111 w 51074"/>
              <a:gd name="connsiteY28" fmla="*/ 93176 h 174148"/>
              <a:gd name="connsiteX29" fmla="*/ 6604 w 51074"/>
              <a:gd name="connsiteY29" fmla="*/ 114578 h 174148"/>
              <a:gd name="connsiteX30" fmla="*/ 6027 w 51074"/>
              <a:gd name="connsiteY30" fmla="*/ 88452 h 174148"/>
              <a:gd name="connsiteX31" fmla="*/ 4 w 51074"/>
              <a:gd name="connsiteY31" fmla="*/ 72309 h 174148"/>
              <a:gd name="connsiteX32" fmla="*/ 7006 w 51074"/>
              <a:gd name="connsiteY32" fmla="*/ 66855 h 174148"/>
              <a:gd name="connsiteX33" fmla="*/ 10986 w 51074"/>
              <a:gd name="connsiteY33" fmla="*/ 36282 h 174148"/>
              <a:gd name="connsiteX34" fmla="*/ 12259 w 51074"/>
              <a:gd name="connsiteY34" fmla="*/ 64484 h 174148"/>
              <a:gd name="connsiteX35" fmla="*/ 18835 w 51074"/>
              <a:gd name="connsiteY35" fmla="*/ 58399 h 17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074" h="174148">
                <a:moveTo>
                  <a:pt x="18835" y="58399"/>
                </a:moveTo>
                <a:cubicBezTo>
                  <a:pt x="20460" y="54434"/>
                  <a:pt x="20429" y="50422"/>
                  <a:pt x="22012" y="40692"/>
                </a:cubicBezTo>
                <a:cubicBezTo>
                  <a:pt x="22759" y="36293"/>
                  <a:pt x="16465" y="30457"/>
                  <a:pt x="16911" y="27042"/>
                </a:cubicBezTo>
                <a:cubicBezTo>
                  <a:pt x="17357" y="23627"/>
                  <a:pt x="23850" y="25534"/>
                  <a:pt x="24686" y="20203"/>
                </a:cubicBezTo>
                <a:cubicBezTo>
                  <a:pt x="25522" y="14872"/>
                  <a:pt x="27506" y="-640"/>
                  <a:pt x="28333" y="21"/>
                </a:cubicBezTo>
                <a:cubicBezTo>
                  <a:pt x="29160" y="682"/>
                  <a:pt x="29373" y="18228"/>
                  <a:pt x="29646" y="24172"/>
                </a:cubicBezTo>
                <a:cubicBezTo>
                  <a:pt x="29919" y="30116"/>
                  <a:pt x="35520" y="29628"/>
                  <a:pt x="35698" y="33001"/>
                </a:cubicBezTo>
                <a:cubicBezTo>
                  <a:pt x="35876" y="36374"/>
                  <a:pt x="30432" y="40231"/>
                  <a:pt x="30712" y="44411"/>
                </a:cubicBezTo>
                <a:cubicBezTo>
                  <a:pt x="30992" y="48591"/>
                  <a:pt x="30569" y="55488"/>
                  <a:pt x="31656" y="60769"/>
                </a:cubicBezTo>
                <a:cubicBezTo>
                  <a:pt x="32743" y="66050"/>
                  <a:pt x="35753" y="72786"/>
                  <a:pt x="37231" y="76096"/>
                </a:cubicBezTo>
                <a:cubicBezTo>
                  <a:pt x="38709" y="79406"/>
                  <a:pt x="39582" y="79204"/>
                  <a:pt x="40522" y="80631"/>
                </a:cubicBezTo>
                <a:cubicBezTo>
                  <a:pt x="41462" y="82058"/>
                  <a:pt x="43723" y="58396"/>
                  <a:pt x="44549" y="59523"/>
                </a:cubicBezTo>
                <a:cubicBezTo>
                  <a:pt x="45375" y="60650"/>
                  <a:pt x="44111" y="85289"/>
                  <a:pt x="45477" y="87395"/>
                </a:cubicBezTo>
                <a:cubicBezTo>
                  <a:pt x="46843" y="89501"/>
                  <a:pt x="51261" y="94695"/>
                  <a:pt x="51068" y="97290"/>
                </a:cubicBezTo>
                <a:cubicBezTo>
                  <a:pt x="50875" y="99885"/>
                  <a:pt x="45884" y="101868"/>
                  <a:pt x="44319" y="102967"/>
                </a:cubicBezTo>
                <a:cubicBezTo>
                  <a:pt x="42754" y="104066"/>
                  <a:pt x="43368" y="126734"/>
                  <a:pt x="42582" y="127023"/>
                </a:cubicBezTo>
                <a:cubicBezTo>
                  <a:pt x="41796" y="127312"/>
                  <a:pt x="40680" y="104285"/>
                  <a:pt x="39601" y="104703"/>
                </a:cubicBezTo>
                <a:cubicBezTo>
                  <a:pt x="38522" y="105121"/>
                  <a:pt x="36996" y="104347"/>
                  <a:pt x="35200" y="106390"/>
                </a:cubicBezTo>
                <a:cubicBezTo>
                  <a:pt x="33404" y="108433"/>
                  <a:pt x="30339" y="112213"/>
                  <a:pt x="28827" y="116960"/>
                </a:cubicBezTo>
                <a:cubicBezTo>
                  <a:pt x="27315" y="121707"/>
                  <a:pt x="26765" y="130368"/>
                  <a:pt x="26129" y="134874"/>
                </a:cubicBezTo>
                <a:cubicBezTo>
                  <a:pt x="25494" y="139380"/>
                  <a:pt x="30857" y="142674"/>
                  <a:pt x="30575" y="145608"/>
                </a:cubicBezTo>
                <a:cubicBezTo>
                  <a:pt x="30293" y="148542"/>
                  <a:pt x="25022" y="147455"/>
                  <a:pt x="24434" y="152479"/>
                </a:cubicBezTo>
                <a:cubicBezTo>
                  <a:pt x="23846" y="157503"/>
                  <a:pt x="22287" y="174586"/>
                  <a:pt x="21486" y="174140"/>
                </a:cubicBezTo>
                <a:cubicBezTo>
                  <a:pt x="20685" y="173694"/>
                  <a:pt x="19993" y="155779"/>
                  <a:pt x="19629" y="149804"/>
                </a:cubicBezTo>
                <a:cubicBezTo>
                  <a:pt x="19265" y="143829"/>
                  <a:pt x="13018" y="143114"/>
                  <a:pt x="12950" y="139994"/>
                </a:cubicBezTo>
                <a:cubicBezTo>
                  <a:pt x="12882" y="136874"/>
                  <a:pt x="19335" y="135559"/>
                  <a:pt x="19220" y="131083"/>
                </a:cubicBezTo>
                <a:cubicBezTo>
                  <a:pt x="18741" y="120632"/>
                  <a:pt x="19156" y="117360"/>
                  <a:pt x="18609" y="111432"/>
                </a:cubicBezTo>
                <a:cubicBezTo>
                  <a:pt x="18062" y="105504"/>
                  <a:pt x="17187" y="98557"/>
                  <a:pt x="15937" y="95514"/>
                </a:cubicBezTo>
                <a:cubicBezTo>
                  <a:pt x="14687" y="92471"/>
                  <a:pt x="12667" y="89999"/>
                  <a:pt x="11111" y="93176"/>
                </a:cubicBezTo>
                <a:cubicBezTo>
                  <a:pt x="9556" y="96353"/>
                  <a:pt x="7451" y="115365"/>
                  <a:pt x="6604" y="114578"/>
                </a:cubicBezTo>
                <a:cubicBezTo>
                  <a:pt x="5757" y="113791"/>
                  <a:pt x="7141" y="96465"/>
                  <a:pt x="6027" y="88452"/>
                </a:cubicBezTo>
                <a:cubicBezTo>
                  <a:pt x="4913" y="80439"/>
                  <a:pt x="-159" y="75908"/>
                  <a:pt x="4" y="72309"/>
                </a:cubicBezTo>
                <a:cubicBezTo>
                  <a:pt x="167" y="68710"/>
                  <a:pt x="5442" y="67236"/>
                  <a:pt x="7006" y="66855"/>
                </a:cubicBezTo>
                <a:cubicBezTo>
                  <a:pt x="8570" y="66474"/>
                  <a:pt x="10179" y="36213"/>
                  <a:pt x="10986" y="36282"/>
                </a:cubicBezTo>
                <a:cubicBezTo>
                  <a:pt x="11793" y="36352"/>
                  <a:pt x="10671" y="65453"/>
                  <a:pt x="12259" y="64484"/>
                </a:cubicBezTo>
                <a:cubicBezTo>
                  <a:pt x="14161" y="63539"/>
                  <a:pt x="17210" y="62364"/>
                  <a:pt x="18835" y="58399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직사각형 40">
            <a:extLst>
              <a:ext uri="{FF2B5EF4-FFF2-40B4-BE49-F238E27FC236}">
                <a16:creationId xmlns:a16="http://schemas.microsoft.com/office/drawing/2014/main" id="{0D9D9D25-B9A5-2BD5-3FCF-79CCAA7A955B}"/>
              </a:ext>
            </a:extLst>
          </p:cNvPr>
          <p:cNvSpPr/>
          <p:nvPr/>
        </p:nvSpPr>
        <p:spPr>
          <a:xfrm rot="5806909">
            <a:off x="5121682" y="5441128"/>
            <a:ext cx="145268" cy="144772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  <a:gd name="connsiteX0" fmla="*/ 3092 w 52566"/>
              <a:gd name="connsiteY0" fmla="*/ 58657 h 210200"/>
              <a:gd name="connsiteX1" fmla="*/ 18453 w 52566"/>
              <a:gd name="connsiteY1" fmla="*/ 51154 h 210200"/>
              <a:gd name="connsiteX2" fmla="*/ 29811 w 52566"/>
              <a:gd name="connsiteY2" fmla="*/ 53 h 210200"/>
              <a:gd name="connsiteX3" fmla="*/ 36621 w 52566"/>
              <a:gd name="connsiteY3" fmla="*/ 61837 h 210200"/>
              <a:gd name="connsiteX4" fmla="*/ 52543 w 52566"/>
              <a:gd name="connsiteY4" fmla="*/ 89917 h 210200"/>
              <a:gd name="connsiteX5" fmla="*/ 40414 w 52566"/>
              <a:gd name="connsiteY5" fmla="*/ 109070 h 210200"/>
              <a:gd name="connsiteX6" fmla="*/ 50663 w 52566"/>
              <a:gd name="connsiteY6" fmla="*/ 133205 h 210200"/>
              <a:gd name="connsiteX7" fmla="*/ 38280 w 52566"/>
              <a:gd name="connsiteY7" fmla="*/ 144739 h 210200"/>
              <a:gd name="connsiteX8" fmla="*/ 50982 w 52566"/>
              <a:gd name="connsiteY8" fmla="*/ 174279 h 210200"/>
              <a:gd name="connsiteX9" fmla="*/ 31306 w 52566"/>
              <a:gd name="connsiteY9" fmla="*/ 176376 h 210200"/>
              <a:gd name="connsiteX10" fmla="*/ 21081 w 52566"/>
              <a:gd name="connsiteY10" fmla="*/ 210055 h 210200"/>
              <a:gd name="connsiteX11" fmla="*/ 12963 w 52566"/>
              <a:gd name="connsiteY11" fmla="*/ 161440 h 210200"/>
              <a:gd name="connsiteX12" fmla="*/ 10546 w 52566"/>
              <a:gd name="connsiteY12" fmla="*/ 124125 h 210200"/>
              <a:gd name="connsiteX13" fmla="*/ 28 w 52566"/>
              <a:gd name="connsiteY13" fmla="*/ 95650 h 210200"/>
              <a:gd name="connsiteX14" fmla="*/ 14489 w 52566"/>
              <a:gd name="connsiteY14" fmla="*/ 82407 h 210200"/>
              <a:gd name="connsiteX15" fmla="*/ 3092 w 52566"/>
              <a:gd name="connsiteY15" fmla="*/ 58657 h 210200"/>
              <a:gd name="connsiteX0" fmla="*/ 3092 w 52566"/>
              <a:gd name="connsiteY0" fmla="*/ 58657 h 210226"/>
              <a:gd name="connsiteX1" fmla="*/ 18453 w 52566"/>
              <a:gd name="connsiteY1" fmla="*/ 51154 h 210226"/>
              <a:gd name="connsiteX2" fmla="*/ 29811 w 52566"/>
              <a:gd name="connsiteY2" fmla="*/ 53 h 210226"/>
              <a:gd name="connsiteX3" fmla="*/ 36621 w 52566"/>
              <a:gd name="connsiteY3" fmla="*/ 61837 h 210226"/>
              <a:gd name="connsiteX4" fmla="*/ 52543 w 52566"/>
              <a:gd name="connsiteY4" fmla="*/ 89917 h 210226"/>
              <a:gd name="connsiteX5" fmla="*/ 40414 w 52566"/>
              <a:gd name="connsiteY5" fmla="*/ 109070 h 210226"/>
              <a:gd name="connsiteX6" fmla="*/ 50663 w 52566"/>
              <a:gd name="connsiteY6" fmla="*/ 133205 h 210226"/>
              <a:gd name="connsiteX7" fmla="*/ 38280 w 52566"/>
              <a:gd name="connsiteY7" fmla="*/ 144739 h 210226"/>
              <a:gd name="connsiteX8" fmla="*/ 31306 w 52566"/>
              <a:gd name="connsiteY8" fmla="*/ 176376 h 210226"/>
              <a:gd name="connsiteX9" fmla="*/ 21081 w 52566"/>
              <a:gd name="connsiteY9" fmla="*/ 210055 h 210226"/>
              <a:gd name="connsiteX10" fmla="*/ 12963 w 52566"/>
              <a:gd name="connsiteY10" fmla="*/ 161440 h 210226"/>
              <a:gd name="connsiteX11" fmla="*/ 10546 w 52566"/>
              <a:gd name="connsiteY11" fmla="*/ 124125 h 210226"/>
              <a:gd name="connsiteX12" fmla="*/ 28 w 52566"/>
              <a:gd name="connsiteY12" fmla="*/ 95650 h 210226"/>
              <a:gd name="connsiteX13" fmla="*/ 14489 w 52566"/>
              <a:gd name="connsiteY13" fmla="*/ 82407 h 210226"/>
              <a:gd name="connsiteX14" fmla="*/ 3092 w 52566"/>
              <a:gd name="connsiteY14" fmla="*/ 58657 h 210226"/>
              <a:gd name="connsiteX0" fmla="*/ 3092 w 50674"/>
              <a:gd name="connsiteY0" fmla="*/ 58657 h 210226"/>
              <a:gd name="connsiteX1" fmla="*/ 18453 w 50674"/>
              <a:gd name="connsiteY1" fmla="*/ 51154 h 210226"/>
              <a:gd name="connsiteX2" fmla="*/ 29811 w 50674"/>
              <a:gd name="connsiteY2" fmla="*/ 53 h 210226"/>
              <a:gd name="connsiteX3" fmla="*/ 36621 w 50674"/>
              <a:gd name="connsiteY3" fmla="*/ 61837 h 210226"/>
              <a:gd name="connsiteX4" fmla="*/ 40414 w 50674"/>
              <a:gd name="connsiteY4" fmla="*/ 109070 h 210226"/>
              <a:gd name="connsiteX5" fmla="*/ 50663 w 50674"/>
              <a:gd name="connsiteY5" fmla="*/ 133205 h 210226"/>
              <a:gd name="connsiteX6" fmla="*/ 38280 w 50674"/>
              <a:gd name="connsiteY6" fmla="*/ 144739 h 210226"/>
              <a:gd name="connsiteX7" fmla="*/ 31306 w 50674"/>
              <a:gd name="connsiteY7" fmla="*/ 176376 h 210226"/>
              <a:gd name="connsiteX8" fmla="*/ 21081 w 50674"/>
              <a:gd name="connsiteY8" fmla="*/ 210055 h 210226"/>
              <a:gd name="connsiteX9" fmla="*/ 12963 w 50674"/>
              <a:gd name="connsiteY9" fmla="*/ 161440 h 210226"/>
              <a:gd name="connsiteX10" fmla="*/ 10546 w 50674"/>
              <a:gd name="connsiteY10" fmla="*/ 124125 h 210226"/>
              <a:gd name="connsiteX11" fmla="*/ 28 w 50674"/>
              <a:gd name="connsiteY11" fmla="*/ 95650 h 210226"/>
              <a:gd name="connsiteX12" fmla="*/ 14489 w 50674"/>
              <a:gd name="connsiteY12" fmla="*/ 82407 h 210226"/>
              <a:gd name="connsiteX13" fmla="*/ 3092 w 50674"/>
              <a:gd name="connsiteY13" fmla="*/ 58657 h 210226"/>
              <a:gd name="connsiteX0" fmla="*/ 3092 w 50674"/>
              <a:gd name="connsiteY0" fmla="*/ 58609 h 210178"/>
              <a:gd name="connsiteX1" fmla="*/ 29811 w 50674"/>
              <a:gd name="connsiteY1" fmla="*/ 5 h 210178"/>
              <a:gd name="connsiteX2" fmla="*/ 36621 w 50674"/>
              <a:gd name="connsiteY2" fmla="*/ 61789 h 210178"/>
              <a:gd name="connsiteX3" fmla="*/ 40414 w 50674"/>
              <a:gd name="connsiteY3" fmla="*/ 109022 h 210178"/>
              <a:gd name="connsiteX4" fmla="*/ 50663 w 50674"/>
              <a:gd name="connsiteY4" fmla="*/ 133157 h 210178"/>
              <a:gd name="connsiteX5" fmla="*/ 38280 w 50674"/>
              <a:gd name="connsiteY5" fmla="*/ 144691 h 210178"/>
              <a:gd name="connsiteX6" fmla="*/ 31306 w 50674"/>
              <a:gd name="connsiteY6" fmla="*/ 176328 h 210178"/>
              <a:gd name="connsiteX7" fmla="*/ 21081 w 50674"/>
              <a:gd name="connsiteY7" fmla="*/ 210007 h 210178"/>
              <a:gd name="connsiteX8" fmla="*/ 12963 w 50674"/>
              <a:gd name="connsiteY8" fmla="*/ 161392 h 210178"/>
              <a:gd name="connsiteX9" fmla="*/ 10546 w 50674"/>
              <a:gd name="connsiteY9" fmla="*/ 124077 h 210178"/>
              <a:gd name="connsiteX10" fmla="*/ 28 w 50674"/>
              <a:gd name="connsiteY10" fmla="*/ 95602 h 210178"/>
              <a:gd name="connsiteX11" fmla="*/ 14489 w 50674"/>
              <a:gd name="connsiteY11" fmla="*/ 82359 h 210178"/>
              <a:gd name="connsiteX12" fmla="*/ 3092 w 50674"/>
              <a:gd name="connsiteY12" fmla="*/ 58609 h 210178"/>
              <a:gd name="connsiteX0" fmla="*/ 14489 w 50674"/>
              <a:gd name="connsiteY0" fmla="*/ 82531 h 210350"/>
              <a:gd name="connsiteX1" fmla="*/ 29811 w 50674"/>
              <a:gd name="connsiteY1" fmla="*/ 177 h 210350"/>
              <a:gd name="connsiteX2" fmla="*/ 36621 w 50674"/>
              <a:gd name="connsiteY2" fmla="*/ 61961 h 210350"/>
              <a:gd name="connsiteX3" fmla="*/ 40414 w 50674"/>
              <a:gd name="connsiteY3" fmla="*/ 109194 h 210350"/>
              <a:gd name="connsiteX4" fmla="*/ 50663 w 50674"/>
              <a:gd name="connsiteY4" fmla="*/ 133329 h 210350"/>
              <a:gd name="connsiteX5" fmla="*/ 38280 w 50674"/>
              <a:gd name="connsiteY5" fmla="*/ 144863 h 210350"/>
              <a:gd name="connsiteX6" fmla="*/ 31306 w 50674"/>
              <a:gd name="connsiteY6" fmla="*/ 176500 h 210350"/>
              <a:gd name="connsiteX7" fmla="*/ 21081 w 50674"/>
              <a:gd name="connsiteY7" fmla="*/ 210179 h 210350"/>
              <a:gd name="connsiteX8" fmla="*/ 12963 w 50674"/>
              <a:gd name="connsiteY8" fmla="*/ 161564 h 210350"/>
              <a:gd name="connsiteX9" fmla="*/ 10546 w 50674"/>
              <a:gd name="connsiteY9" fmla="*/ 124249 h 210350"/>
              <a:gd name="connsiteX10" fmla="*/ 28 w 50674"/>
              <a:gd name="connsiteY10" fmla="*/ 95774 h 210350"/>
              <a:gd name="connsiteX11" fmla="*/ 14489 w 50674"/>
              <a:gd name="connsiteY11" fmla="*/ 82531 h 210350"/>
              <a:gd name="connsiteX0" fmla="*/ 14489 w 50674"/>
              <a:gd name="connsiteY0" fmla="*/ 42916 h 170735"/>
              <a:gd name="connsiteX1" fmla="*/ 28078 w 50674"/>
              <a:gd name="connsiteY1" fmla="*/ 535 h 170735"/>
              <a:gd name="connsiteX2" fmla="*/ 36621 w 50674"/>
              <a:gd name="connsiteY2" fmla="*/ 22346 h 170735"/>
              <a:gd name="connsiteX3" fmla="*/ 40414 w 50674"/>
              <a:gd name="connsiteY3" fmla="*/ 69579 h 170735"/>
              <a:gd name="connsiteX4" fmla="*/ 50663 w 50674"/>
              <a:gd name="connsiteY4" fmla="*/ 93714 h 170735"/>
              <a:gd name="connsiteX5" fmla="*/ 38280 w 50674"/>
              <a:gd name="connsiteY5" fmla="*/ 105248 h 170735"/>
              <a:gd name="connsiteX6" fmla="*/ 31306 w 50674"/>
              <a:gd name="connsiteY6" fmla="*/ 136885 h 170735"/>
              <a:gd name="connsiteX7" fmla="*/ 21081 w 50674"/>
              <a:gd name="connsiteY7" fmla="*/ 170564 h 170735"/>
              <a:gd name="connsiteX8" fmla="*/ 12963 w 50674"/>
              <a:gd name="connsiteY8" fmla="*/ 121949 h 170735"/>
              <a:gd name="connsiteX9" fmla="*/ 10546 w 50674"/>
              <a:gd name="connsiteY9" fmla="*/ 84634 h 170735"/>
              <a:gd name="connsiteX10" fmla="*/ 28 w 50674"/>
              <a:gd name="connsiteY10" fmla="*/ 56159 h 170735"/>
              <a:gd name="connsiteX11" fmla="*/ 14489 w 50674"/>
              <a:gd name="connsiteY11" fmla="*/ 42916 h 170735"/>
              <a:gd name="connsiteX0" fmla="*/ 14489 w 50675"/>
              <a:gd name="connsiteY0" fmla="*/ 42448 h 170267"/>
              <a:gd name="connsiteX1" fmla="*/ 28078 w 50675"/>
              <a:gd name="connsiteY1" fmla="*/ 67 h 170267"/>
              <a:gd name="connsiteX2" fmla="*/ 31887 w 50675"/>
              <a:gd name="connsiteY2" fmla="*/ 52113 h 170267"/>
              <a:gd name="connsiteX3" fmla="*/ 40414 w 50675"/>
              <a:gd name="connsiteY3" fmla="*/ 69111 h 170267"/>
              <a:gd name="connsiteX4" fmla="*/ 50663 w 50675"/>
              <a:gd name="connsiteY4" fmla="*/ 93246 h 170267"/>
              <a:gd name="connsiteX5" fmla="*/ 38280 w 50675"/>
              <a:gd name="connsiteY5" fmla="*/ 104780 h 170267"/>
              <a:gd name="connsiteX6" fmla="*/ 31306 w 50675"/>
              <a:gd name="connsiteY6" fmla="*/ 136417 h 170267"/>
              <a:gd name="connsiteX7" fmla="*/ 21081 w 50675"/>
              <a:gd name="connsiteY7" fmla="*/ 170096 h 170267"/>
              <a:gd name="connsiteX8" fmla="*/ 12963 w 50675"/>
              <a:gd name="connsiteY8" fmla="*/ 121481 h 170267"/>
              <a:gd name="connsiteX9" fmla="*/ 10546 w 50675"/>
              <a:gd name="connsiteY9" fmla="*/ 84166 h 170267"/>
              <a:gd name="connsiteX10" fmla="*/ 28 w 50675"/>
              <a:gd name="connsiteY10" fmla="*/ 55691 h 170267"/>
              <a:gd name="connsiteX11" fmla="*/ 14489 w 50675"/>
              <a:gd name="connsiteY11" fmla="*/ 42448 h 170267"/>
              <a:gd name="connsiteX0" fmla="*/ 14489 w 50671"/>
              <a:gd name="connsiteY0" fmla="*/ 42448 h 170267"/>
              <a:gd name="connsiteX1" fmla="*/ 28078 w 50671"/>
              <a:gd name="connsiteY1" fmla="*/ 67 h 170267"/>
              <a:gd name="connsiteX2" fmla="*/ 31887 w 50671"/>
              <a:gd name="connsiteY2" fmla="*/ 52113 h 170267"/>
              <a:gd name="connsiteX3" fmla="*/ 36232 w 50671"/>
              <a:gd name="connsiteY3" fmla="*/ 70212 h 170267"/>
              <a:gd name="connsiteX4" fmla="*/ 50663 w 50671"/>
              <a:gd name="connsiteY4" fmla="*/ 93246 h 170267"/>
              <a:gd name="connsiteX5" fmla="*/ 38280 w 50671"/>
              <a:gd name="connsiteY5" fmla="*/ 104780 h 170267"/>
              <a:gd name="connsiteX6" fmla="*/ 31306 w 50671"/>
              <a:gd name="connsiteY6" fmla="*/ 136417 h 170267"/>
              <a:gd name="connsiteX7" fmla="*/ 21081 w 50671"/>
              <a:gd name="connsiteY7" fmla="*/ 170096 h 170267"/>
              <a:gd name="connsiteX8" fmla="*/ 12963 w 50671"/>
              <a:gd name="connsiteY8" fmla="*/ 121481 h 170267"/>
              <a:gd name="connsiteX9" fmla="*/ 10546 w 50671"/>
              <a:gd name="connsiteY9" fmla="*/ 84166 h 170267"/>
              <a:gd name="connsiteX10" fmla="*/ 28 w 50671"/>
              <a:gd name="connsiteY10" fmla="*/ 55691 h 170267"/>
              <a:gd name="connsiteX11" fmla="*/ 14489 w 50671"/>
              <a:gd name="connsiteY11" fmla="*/ 42448 h 170267"/>
              <a:gd name="connsiteX0" fmla="*/ 19990 w 50778"/>
              <a:gd name="connsiteY0" fmla="*/ 49696 h 170204"/>
              <a:gd name="connsiteX1" fmla="*/ 28185 w 50778"/>
              <a:gd name="connsiteY1" fmla="*/ 4 h 170204"/>
              <a:gd name="connsiteX2" fmla="*/ 31994 w 50778"/>
              <a:gd name="connsiteY2" fmla="*/ 52050 h 170204"/>
              <a:gd name="connsiteX3" fmla="*/ 36339 w 50778"/>
              <a:gd name="connsiteY3" fmla="*/ 70149 h 170204"/>
              <a:gd name="connsiteX4" fmla="*/ 50770 w 50778"/>
              <a:gd name="connsiteY4" fmla="*/ 93183 h 170204"/>
              <a:gd name="connsiteX5" fmla="*/ 38387 w 50778"/>
              <a:gd name="connsiteY5" fmla="*/ 104717 h 170204"/>
              <a:gd name="connsiteX6" fmla="*/ 31413 w 50778"/>
              <a:gd name="connsiteY6" fmla="*/ 136354 h 170204"/>
              <a:gd name="connsiteX7" fmla="*/ 21188 w 50778"/>
              <a:gd name="connsiteY7" fmla="*/ 170033 h 170204"/>
              <a:gd name="connsiteX8" fmla="*/ 13070 w 50778"/>
              <a:gd name="connsiteY8" fmla="*/ 121418 h 170204"/>
              <a:gd name="connsiteX9" fmla="*/ 10653 w 50778"/>
              <a:gd name="connsiteY9" fmla="*/ 84103 h 170204"/>
              <a:gd name="connsiteX10" fmla="*/ 135 w 50778"/>
              <a:gd name="connsiteY10" fmla="*/ 55628 h 170204"/>
              <a:gd name="connsiteX11" fmla="*/ 19990 w 50778"/>
              <a:gd name="connsiteY11" fmla="*/ 49696 h 170204"/>
              <a:gd name="connsiteX0" fmla="*/ 19875 w 50663"/>
              <a:gd name="connsiteY0" fmla="*/ 49696 h 170204"/>
              <a:gd name="connsiteX1" fmla="*/ 28070 w 50663"/>
              <a:gd name="connsiteY1" fmla="*/ 4 h 170204"/>
              <a:gd name="connsiteX2" fmla="*/ 31879 w 50663"/>
              <a:gd name="connsiteY2" fmla="*/ 52050 h 170204"/>
              <a:gd name="connsiteX3" fmla="*/ 36224 w 50663"/>
              <a:gd name="connsiteY3" fmla="*/ 70149 h 170204"/>
              <a:gd name="connsiteX4" fmla="*/ 50655 w 50663"/>
              <a:gd name="connsiteY4" fmla="*/ 93183 h 170204"/>
              <a:gd name="connsiteX5" fmla="*/ 38272 w 50663"/>
              <a:gd name="connsiteY5" fmla="*/ 104717 h 170204"/>
              <a:gd name="connsiteX6" fmla="*/ 31298 w 50663"/>
              <a:gd name="connsiteY6" fmla="*/ 136354 h 170204"/>
              <a:gd name="connsiteX7" fmla="*/ 21073 w 50663"/>
              <a:gd name="connsiteY7" fmla="*/ 170033 h 170204"/>
              <a:gd name="connsiteX8" fmla="*/ 12955 w 50663"/>
              <a:gd name="connsiteY8" fmla="*/ 121418 h 170204"/>
              <a:gd name="connsiteX9" fmla="*/ 15902 w 50663"/>
              <a:gd name="connsiteY9" fmla="*/ 90876 h 170204"/>
              <a:gd name="connsiteX10" fmla="*/ 20 w 50663"/>
              <a:gd name="connsiteY10" fmla="*/ 55628 h 170204"/>
              <a:gd name="connsiteX11" fmla="*/ 19875 w 50663"/>
              <a:gd name="connsiteY11" fmla="*/ 49696 h 170204"/>
              <a:gd name="connsiteX0" fmla="*/ 19875 w 50658"/>
              <a:gd name="connsiteY0" fmla="*/ 49696 h 170206"/>
              <a:gd name="connsiteX1" fmla="*/ 28070 w 50658"/>
              <a:gd name="connsiteY1" fmla="*/ 4 h 170206"/>
              <a:gd name="connsiteX2" fmla="*/ 31879 w 50658"/>
              <a:gd name="connsiteY2" fmla="*/ 52050 h 170206"/>
              <a:gd name="connsiteX3" fmla="*/ 36224 w 50658"/>
              <a:gd name="connsiteY3" fmla="*/ 70149 h 170206"/>
              <a:gd name="connsiteX4" fmla="*/ 50655 w 50658"/>
              <a:gd name="connsiteY4" fmla="*/ 93183 h 170206"/>
              <a:gd name="connsiteX5" fmla="*/ 34787 w 50658"/>
              <a:gd name="connsiteY5" fmla="*/ 102283 h 170206"/>
              <a:gd name="connsiteX6" fmla="*/ 31298 w 50658"/>
              <a:gd name="connsiteY6" fmla="*/ 136354 h 170206"/>
              <a:gd name="connsiteX7" fmla="*/ 21073 w 50658"/>
              <a:gd name="connsiteY7" fmla="*/ 170033 h 170206"/>
              <a:gd name="connsiteX8" fmla="*/ 12955 w 50658"/>
              <a:gd name="connsiteY8" fmla="*/ 121418 h 170206"/>
              <a:gd name="connsiteX9" fmla="*/ 15902 w 50658"/>
              <a:gd name="connsiteY9" fmla="*/ 90876 h 170206"/>
              <a:gd name="connsiteX10" fmla="*/ 20 w 50658"/>
              <a:gd name="connsiteY10" fmla="*/ 55628 h 170206"/>
              <a:gd name="connsiteX11" fmla="*/ 19875 w 50658"/>
              <a:gd name="connsiteY11" fmla="*/ 49696 h 170206"/>
              <a:gd name="connsiteX0" fmla="*/ 19875 w 50658"/>
              <a:gd name="connsiteY0" fmla="*/ 49696 h 170073"/>
              <a:gd name="connsiteX1" fmla="*/ 28070 w 50658"/>
              <a:gd name="connsiteY1" fmla="*/ 4 h 170073"/>
              <a:gd name="connsiteX2" fmla="*/ 31879 w 50658"/>
              <a:gd name="connsiteY2" fmla="*/ 52050 h 170073"/>
              <a:gd name="connsiteX3" fmla="*/ 36224 w 50658"/>
              <a:gd name="connsiteY3" fmla="*/ 70149 h 170073"/>
              <a:gd name="connsiteX4" fmla="*/ 50655 w 50658"/>
              <a:gd name="connsiteY4" fmla="*/ 93183 h 170073"/>
              <a:gd name="connsiteX5" fmla="*/ 34787 w 50658"/>
              <a:gd name="connsiteY5" fmla="*/ 102283 h 170073"/>
              <a:gd name="connsiteX6" fmla="*/ 28414 w 50658"/>
              <a:gd name="connsiteY6" fmla="*/ 112853 h 170073"/>
              <a:gd name="connsiteX7" fmla="*/ 21073 w 50658"/>
              <a:gd name="connsiteY7" fmla="*/ 170033 h 170073"/>
              <a:gd name="connsiteX8" fmla="*/ 12955 w 50658"/>
              <a:gd name="connsiteY8" fmla="*/ 121418 h 170073"/>
              <a:gd name="connsiteX9" fmla="*/ 15902 w 50658"/>
              <a:gd name="connsiteY9" fmla="*/ 90876 h 170073"/>
              <a:gd name="connsiteX10" fmla="*/ 20 w 50658"/>
              <a:gd name="connsiteY10" fmla="*/ 55628 h 170073"/>
              <a:gd name="connsiteX11" fmla="*/ 19875 w 50658"/>
              <a:gd name="connsiteY11" fmla="*/ 49696 h 170073"/>
              <a:gd name="connsiteX0" fmla="*/ 19878 w 50661"/>
              <a:gd name="connsiteY0" fmla="*/ 49696 h 170056"/>
              <a:gd name="connsiteX1" fmla="*/ 28073 w 50661"/>
              <a:gd name="connsiteY1" fmla="*/ 4 h 170056"/>
              <a:gd name="connsiteX2" fmla="*/ 31882 w 50661"/>
              <a:gd name="connsiteY2" fmla="*/ 52050 h 170056"/>
              <a:gd name="connsiteX3" fmla="*/ 36227 w 50661"/>
              <a:gd name="connsiteY3" fmla="*/ 70149 h 170056"/>
              <a:gd name="connsiteX4" fmla="*/ 50658 w 50661"/>
              <a:gd name="connsiteY4" fmla="*/ 93183 h 170056"/>
              <a:gd name="connsiteX5" fmla="*/ 34790 w 50661"/>
              <a:gd name="connsiteY5" fmla="*/ 102283 h 170056"/>
              <a:gd name="connsiteX6" fmla="*/ 28417 w 50661"/>
              <a:gd name="connsiteY6" fmla="*/ 112853 h 170056"/>
              <a:gd name="connsiteX7" fmla="*/ 21076 w 50661"/>
              <a:gd name="connsiteY7" fmla="*/ 170033 h 170056"/>
              <a:gd name="connsiteX8" fmla="*/ 17197 w 50661"/>
              <a:gd name="connsiteY8" fmla="*/ 105477 h 170056"/>
              <a:gd name="connsiteX9" fmla="*/ 15905 w 50661"/>
              <a:gd name="connsiteY9" fmla="*/ 90876 h 170056"/>
              <a:gd name="connsiteX10" fmla="*/ 23 w 50661"/>
              <a:gd name="connsiteY10" fmla="*/ 55628 h 170056"/>
              <a:gd name="connsiteX11" fmla="*/ 19878 w 50661"/>
              <a:gd name="connsiteY11" fmla="*/ 49696 h 170056"/>
              <a:gd name="connsiteX0" fmla="*/ 19896 w 50679"/>
              <a:gd name="connsiteY0" fmla="*/ 49696 h 170056"/>
              <a:gd name="connsiteX1" fmla="*/ 28091 w 50679"/>
              <a:gd name="connsiteY1" fmla="*/ 4 h 170056"/>
              <a:gd name="connsiteX2" fmla="*/ 31900 w 50679"/>
              <a:gd name="connsiteY2" fmla="*/ 52050 h 170056"/>
              <a:gd name="connsiteX3" fmla="*/ 36245 w 50679"/>
              <a:gd name="connsiteY3" fmla="*/ 70149 h 170056"/>
              <a:gd name="connsiteX4" fmla="*/ 50676 w 50679"/>
              <a:gd name="connsiteY4" fmla="*/ 93183 h 170056"/>
              <a:gd name="connsiteX5" fmla="*/ 34808 w 50679"/>
              <a:gd name="connsiteY5" fmla="*/ 102283 h 170056"/>
              <a:gd name="connsiteX6" fmla="*/ 28435 w 50679"/>
              <a:gd name="connsiteY6" fmla="*/ 112853 h 170056"/>
              <a:gd name="connsiteX7" fmla="*/ 21094 w 50679"/>
              <a:gd name="connsiteY7" fmla="*/ 170033 h 170056"/>
              <a:gd name="connsiteX8" fmla="*/ 17215 w 50679"/>
              <a:gd name="connsiteY8" fmla="*/ 105477 h 170056"/>
              <a:gd name="connsiteX9" fmla="*/ 14761 w 50679"/>
              <a:gd name="connsiteY9" fmla="*/ 90531 h 170056"/>
              <a:gd name="connsiteX10" fmla="*/ 41 w 50679"/>
              <a:gd name="connsiteY10" fmla="*/ 55628 h 170056"/>
              <a:gd name="connsiteX11" fmla="*/ 19896 w 50679"/>
              <a:gd name="connsiteY11" fmla="*/ 49696 h 170056"/>
              <a:gd name="connsiteX0" fmla="*/ 18809 w 50665"/>
              <a:gd name="connsiteY0" fmla="*/ 52361 h 170053"/>
              <a:gd name="connsiteX1" fmla="*/ 28077 w 50665"/>
              <a:gd name="connsiteY1" fmla="*/ 1 h 170053"/>
              <a:gd name="connsiteX2" fmla="*/ 31886 w 50665"/>
              <a:gd name="connsiteY2" fmla="*/ 52047 h 170053"/>
              <a:gd name="connsiteX3" fmla="*/ 36231 w 50665"/>
              <a:gd name="connsiteY3" fmla="*/ 70146 h 170053"/>
              <a:gd name="connsiteX4" fmla="*/ 50662 w 50665"/>
              <a:gd name="connsiteY4" fmla="*/ 93180 h 170053"/>
              <a:gd name="connsiteX5" fmla="*/ 34794 w 50665"/>
              <a:gd name="connsiteY5" fmla="*/ 102280 h 170053"/>
              <a:gd name="connsiteX6" fmla="*/ 28421 w 50665"/>
              <a:gd name="connsiteY6" fmla="*/ 112850 h 170053"/>
              <a:gd name="connsiteX7" fmla="*/ 21080 w 50665"/>
              <a:gd name="connsiteY7" fmla="*/ 170030 h 170053"/>
              <a:gd name="connsiteX8" fmla="*/ 17201 w 50665"/>
              <a:gd name="connsiteY8" fmla="*/ 105474 h 170053"/>
              <a:gd name="connsiteX9" fmla="*/ 14747 w 50665"/>
              <a:gd name="connsiteY9" fmla="*/ 90528 h 170053"/>
              <a:gd name="connsiteX10" fmla="*/ 27 w 50665"/>
              <a:gd name="connsiteY10" fmla="*/ 55625 h 170053"/>
              <a:gd name="connsiteX11" fmla="*/ 18809 w 50665"/>
              <a:gd name="connsiteY11" fmla="*/ 52361 h 170053"/>
              <a:gd name="connsiteX0" fmla="*/ 19321 w 51177"/>
              <a:gd name="connsiteY0" fmla="*/ 52361 h 170053"/>
              <a:gd name="connsiteX1" fmla="*/ 28589 w 51177"/>
              <a:gd name="connsiteY1" fmla="*/ 1 h 170053"/>
              <a:gd name="connsiteX2" fmla="*/ 32398 w 51177"/>
              <a:gd name="connsiteY2" fmla="*/ 52047 h 170053"/>
              <a:gd name="connsiteX3" fmla="*/ 36743 w 51177"/>
              <a:gd name="connsiteY3" fmla="*/ 70146 h 170053"/>
              <a:gd name="connsiteX4" fmla="*/ 51174 w 51177"/>
              <a:gd name="connsiteY4" fmla="*/ 93180 h 170053"/>
              <a:gd name="connsiteX5" fmla="*/ 35306 w 51177"/>
              <a:gd name="connsiteY5" fmla="*/ 102280 h 170053"/>
              <a:gd name="connsiteX6" fmla="*/ 28933 w 51177"/>
              <a:gd name="connsiteY6" fmla="*/ 112850 h 170053"/>
              <a:gd name="connsiteX7" fmla="*/ 21592 w 51177"/>
              <a:gd name="connsiteY7" fmla="*/ 170030 h 170053"/>
              <a:gd name="connsiteX8" fmla="*/ 17713 w 51177"/>
              <a:gd name="connsiteY8" fmla="*/ 105474 h 170053"/>
              <a:gd name="connsiteX9" fmla="*/ 15259 w 51177"/>
              <a:gd name="connsiteY9" fmla="*/ 90528 h 170053"/>
              <a:gd name="connsiteX10" fmla="*/ 25 w 51177"/>
              <a:gd name="connsiteY10" fmla="*/ 62390 h 170053"/>
              <a:gd name="connsiteX11" fmla="*/ 19321 w 51177"/>
              <a:gd name="connsiteY11" fmla="*/ 52361 h 170053"/>
              <a:gd name="connsiteX0" fmla="*/ 19299 w 51155"/>
              <a:gd name="connsiteY0" fmla="*/ 52361 h 170053"/>
              <a:gd name="connsiteX1" fmla="*/ 28567 w 51155"/>
              <a:gd name="connsiteY1" fmla="*/ 1 h 170053"/>
              <a:gd name="connsiteX2" fmla="*/ 32376 w 51155"/>
              <a:gd name="connsiteY2" fmla="*/ 52047 h 170053"/>
              <a:gd name="connsiteX3" fmla="*/ 36721 w 51155"/>
              <a:gd name="connsiteY3" fmla="*/ 70146 h 170053"/>
              <a:gd name="connsiteX4" fmla="*/ 51152 w 51155"/>
              <a:gd name="connsiteY4" fmla="*/ 93180 h 170053"/>
              <a:gd name="connsiteX5" fmla="*/ 35284 w 51155"/>
              <a:gd name="connsiteY5" fmla="*/ 102280 h 170053"/>
              <a:gd name="connsiteX6" fmla="*/ 28911 w 51155"/>
              <a:gd name="connsiteY6" fmla="*/ 112850 h 170053"/>
              <a:gd name="connsiteX7" fmla="*/ 21570 w 51155"/>
              <a:gd name="connsiteY7" fmla="*/ 170030 h 170053"/>
              <a:gd name="connsiteX8" fmla="*/ 17691 w 51155"/>
              <a:gd name="connsiteY8" fmla="*/ 105474 h 170053"/>
              <a:gd name="connsiteX9" fmla="*/ 15237 w 51155"/>
              <a:gd name="connsiteY9" fmla="*/ 90528 h 170053"/>
              <a:gd name="connsiteX10" fmla="*/ 3 w 51155"/>
              <a:gd name="connsiteY10" fmla="*/ 62390 h 170053"/>
              <a:gd name="connsiteX11" fmla="*/ 19299 w 51155"/>
              <a:gd name="connsiteY11" fmla="*/ 52361 h 170053"/>
              <a:gd name="connsiteX0" fmla="*/ 19299 w 51155"/>
              <a:gd name="connsiteY0" fmla="*/ 56450 h 174142"/>
              <a:gd name="connsiteX1" fmla="*/ 28417 w 51155"/>
              <a:gd name="connsiteY1" fmla="*/ 0 h 174142"/>
              <a:gd name="connsiteX2" fmla="*/ 32376 w 51155"/>
              <a:gd name="connsiteY2" fmla="*/ 56136 h 174142"/>
              <a:gd name="connsiteX3" fmla="*/ 36721 w 51155"/>
              <a:gd name="connsiteY3" fmla="*/ 74235 h 174142"/>
              <a:gd name="connsiteX4" fmla="*/ 51152 w 51155"/>
              <a:gd name="connsiteY4" fmla="*/ 97269 h 174142"/>
              <a:gd name="connsiteX5" fmla="*/ 35284 w 51155"/>
              <a:gd name="connsiteY5" fmla="*/ 106369 h 174142"/>
              <a:gd name="connsiteX6" fmla="*/ 28911 w 51155"/>
              <a:gd name="connsiteY6" fmla="*/ 116939 h 174142"/>
              <a:gd name="connsiteX7" fmla="*/ 21570 w 51155"/>
              <a:gd name="connsiteY7" fmla="*/ 174119 h 174142"/>
              <a:gd name="connsiteX8" fmla="*/ 17691 w 51155"/>
              <a:gd name="connsiteY8" fmla="*/ 109563 h 174142"/>
              <a:gd name="connsiteX9" fmla="*/ 15237 w 51155"/>
              <a:gd name="connsiteY9" fmla="*/ 94617 h 174142"/>
              <a:gd name="connsiteX10" fmla="*/ 3 w 51155"/>
              <a:gd name="connsiteY10" fmla="*/ 66479 h 174142"/>
              <a:gd name="connsiteX11" fmla="*/ 19299 w 51155"/>
              <a:gd name="connsiteY11" fmla="*/ 56450 h 174142"/>
              <a:gd name="connsiteX0" fmla="*/ 19299 w 51155"/>
              <a:gd name="connsiteY0" fmla="*/ 56452 h 174144"/>
              <a:gd name="connsiteX1" fmla="*/ 28417 w 51155"/>
              <a:gd name="connsiteY1" fmla="*/ 2 h 174144"/>
              <a:gd name="connsiteX2" fmla="*/ 32376 w 51155"/>
              <a:gd name="connsiteY2" fmla="*/ 56138 h 174144"/>
              <a:gd name="connsiteX3" fmla="*/ 36721 w 51155"/>
              <a:gd name="connsiteY3" fmla="*/ 74237 h 174144"/>
              <a:gd name="connsiteX4" fmla="*/ 51152 w 51155"/>
              <a:gd name="connsiteY4" fmla="*/ 97271 h 174144"/>
              <a:gd name="connsiteX5" fmla="*/ 35284 w 51155"/>
              <a:gd name="connsiteY5" fmla="*/ 106371 h 174144"/>
              <a:gd name="connsiteX6" fmla="*/ 28911 w 51155"/>
              <a:gd name="connsiteY6" fmla="*/ 116941 h 174144"/>
              <a:gd name="connsiteX7" fmla="*/ 21570 w 51155"/>
              <a:gd name="connsiteY7" fmla="*/ 174121 h 174144"/>
              <a:gd name="connsiteX8" fmla="*/ 17691 w 51155"/>
              <a:gd name="connsiteY8" fmla="*/ 109565 h 174144"/>
              <a:gd name="connsiteX9" fmla="*/ 15237 w 51155"/>
              <a:gd name="connsiteY9" fmla="*/ 94619 h 174144"/>
              <a:gd name="connsiteX10" fmla="*/ 3 w 51155"/>
              <a:gd name="connsiteY10" fmla="*/ 66481 h 174144"/>
              <a:gd name="connsiteX11" fmla="*/ 19299 w 51155"/>
              <a:gd name="connsiteY11" fmla="*/ 56452 h 174144"/>
              <a:gd name="connsiteX0" fmla="*/ 19299 w 51155"/>
              <a:gd name="connsiteY0" fmla="*/ 56451 h 174143"/>
              <a:gd name="connsiteX1" fmla="*/ 28417 w 51155"/>
              <a:gd name="connsiteY1" fmla="*/ 1 h 174143"/>
              <a:gd name="connsiteX2" fmla="*/ 32376 w 51155"/>
              <a:gd name="connsiteY2" fmla="*/ 56137 h 174143"/>
              <a:gd name="connsiteX3" fmla="*/ 36721 w 51155"/>
              <a:gd name="connsiteY3" fmla="*/ 74236 h 174143"/>
              <a:gd name="connsiteX4" fmla="*/ 51152 w 51155"/>
              <a:gd name="connsiteY4" fmla="*/ 97270 h 174143"/>
              <a:gd name="connsiteX5" fmla="*/ 35284 w 51155"/>
              <a:gd name="connsiteY5" fmla="*/ 106370 h 174143"/>
              <a:gd name="connsiteX6" fmla="*/ 28911 w 51155"/>
              <a:gd name="connsiteY6" fmla="*/ 116940 h 174143"/>
              <a:gd name="connsiteX7" fmla="*/ 21570 w 51155"/>
              <a:gd name="connsiteY7" fmla="*/ 174120 h 174143"/>
              <a:gd name="connsiteX8" fmla="*/ 17691 w 51155"/>
              <a:gd name="connsiteY8" fmla="*/ 109564 h 174143"/>
              <a:gd name="connsiteX9" fmla="*/ 15237 w 51155"/>
              <a:gd name="connsiteY9" fmla="*/ 94618 h 174143"/>
              <a:gd name="connsiteX10" fmla="*/ 3 w 51155"/>
              <a:gd name="connsiteY10" fmla="*/ 66480 h 174143"/>
              <a:gd name="connsiteX11" fmla="*/ 19299 w 51155"/>
              <a:gd name="connsiteY11" fmla="*/ 56451 h 174143"/>
              <a:gd name="connsiteX0" fmla="*/ 19299 w 51155"/>
              <a:gd name="connsiteY0" fmla="*/ 56451 h 174123"/>
              <a:gd name="connsiteX1" fmla="*/ 28417 w 51155"/>
              <a:gd name="connsiteY1" fmla="*/ 1 h 174123"/>
              <a:gd name="connsiteX2" fmla="*/ 32376 w 51155"/>
              <a:gd name="connsiteY2" fmla="*/ 56137 h 174123"/>
              <a:gd name="connsiteX3" fmla="*/ 36721 w 51155"/>
              <a:gd name="connsiteY3" fmla="*/ 74236 h 174123"/>
              <a:gd name="connsiteX4" fmla="*/ 51152 w 51155"/>
              <a:gd name="connsiteY4" fmla="*/ 97270 h 174123"/>
              <a:gd name="connsiteX5" fmla="*/ 35284 w 51155"/>
              <a:gd name="connsiteY5" fmla="*/ 106370 h 174123"/>
              <a:gd name="connsiteX6" fmla="*/ 28911 w 51155"/>
              <a:gd name="connsiteY6" fmla="*/ 116940 h 174123"/>
              <a:gd name="connsiteX7" fmla="*/ 21570 w 51155"/>
              <a:gd name="connsiteY7" fmla="*/ 174120 h 174123"/>
              <a:gd name="connsiteX8" fmla="*/ 18280 w 51155"/>
              <a:gd name="connsiteY8" fmla="*/ 114200 h 174123"/>
              <a:gd name="connsiteX9" fmla="*/ 15237 w 51155"/>
              <a:gd name="connsiteY9" fmla="*/ 94618 h 174123"/>
              <a:gd name="connsiteX10" fmla="*/ 3 w 51155"/>
              <a:gd name="connsiteY10" fmla="*/ 66480 h 174123"/>
              <a:gd name="connsiteX11" fmla="*/ 19299 w 51155"/>
              <a:gd name="connsiteY11" fmla="*/ 56451 h 174123"/>
              <a:gd name="connsiteX0" fmla="*/ 19312 w 51168"/>
              <a:gd name="connsiteY0" fmla="*/ 56451 h 174123"/>
              <a:gd name="connsiteX1" fmla="*/ 28430 w 51168"/>
              <a:gd name="connsiteY1" fmla="*/ 1 h 174123"/>
              <a:gd name="connsiteX2" fmla="*/ 32389 w 51168"/>
              <a:gd name="connsiteY2" fmla="*/ 56137 h 174123"/>
              <a:gd name="connsiteX3" fmla="*/ 36734 w 51168"/>
              <a:gd name="connsiteY3" fmla="*/ 74236 h 174123"/>
              <a:gd name="connsiteX4" fmla="*/ 51165 w 51168"/>
              <a:gd name="connsiteY4" fmla="*/ 97270 h 174123"/>
              <a:gd name="connsiteX5" fmla="*/ 35297 w 51168"/>
              <a:gd name="connsiteY5" fmla="*/ 106370 h 174123"/>
              <a:gd name="connsiteX6" fmla="*/ 28924 w 51168"/>
              <a:gd name="connsiteY6" fmla="*/ 116940 h 174123"/>
              <a:gd name="connsiteX7" fmla="*/ 21583 w 51168"/>
              <a:gd name="connsiteY7" fmla="*/ 174120 h 174123"/>
              <a:gd name="connsiteX8" fmla="*/ 18293 w 51168"/>
              <a:gd name="connsiteY8" fmla="*/ 114200 h 174123"/>
              <a:gd name="connsiteX9" fmla="*/ 16034 w 51168"/>
              <a:gd name="connsiteY9" fmla="*/ 95494 h 174123"/>
              <a:gd name="connsiteX10" fmla="*/ 16 w 51168"/>
              <a:gd name="connsiteY10" fmla="*/ 66480 h 174123"/>
              <a:gd name="connsiteX11" fmla="*/ 19312 w 51168"/>
              <a:gd name="connsiteY11" fmla="*/ 56451 h 174123"/>
              <a:gd name="connsiteX0" fmla="*/ 18711 w 51163"/>
              <a:gd name="connsiteY0" fmla="*/ 56009 h 174123"/>
              <a:gd name="connsiteX1" fmla="*/ 28425 w 51163"/>
              <a:gd name="connsiteY1" fmla="*/ 1 h 174123"/>
              <a:gd name="connsiteX2" fmla="*/ 32384 w 51163"/>
              <a:gd name="connsiteY2" fmla="*/ 56137 h 174123"/>
              <a:gd name="connsiteX3" fmla="*/ 36729 w 51163"/>
              <a:gd name="connsiteY3" fmla="*/ 74236 h 174123"/>
              <a:gd name="connsiteX4" fmla="*/ 51160 w 51163"/>
              <a:gd name="connsiteY4" fmla="*/ 97270 h 174123"/>
              <a:gd name="connsiteX5" fmla="*/ 35292 w 51163"/>
              <a:gd name="connsiteY5" fmla="*/ 106370 h 174123"/>
              <a:gd name="connsiteX6" fmla="*/ 28919 w 51163"/>
              <a:gd name="connsiteY6" fmla="*/ 116940 h 174123"/>
              <a:gd name="connsiteX7" fmla="*/ 21578 w 51163"/>
              <a:gd name="connsiteY7" fmla="*/ 174120 h 174123"/>
              <a:gd name="connsiteX8" fmla="*/ 18288 w 51163"/>
              <a:gd name="connsiteY8" fmla="*/ 114200 h 174123"/>
              <a:gd name="connsiteX9" fmla="*/ 16029 w 51163"/>
              <a:gd name="connsiteY9" fmla="*/ 95494 h 174123"/>
              <a:gd name="connsiteX10" fmla="*/ 11 w 51163"/>
              <a:gd name="connsiteY10" fmla="*/ 66480 h 174123"/>
              <a:gd name="connsiteX11" fmla="*/ 18711 w 51163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7"/>
              <a:gd name="connsiteY0" fmla="*/ 58380 h 174132"/>
              <a:gd name="connsiteX1" fmla="*/ 28426 w 51167"/>
              <a:gd name="connsiteY1" fmla="*/ 2 h 174132"/>
              <a:gd name="connsiteX2" fmla="*/ 32385 w 51167"/>
              <a:gd name="connsiteY2" fmla="*/ 56138 h 174132"/>
              <a:gd name="connsiteX3" fmla="*/ 37324 w 51167"/>
              <a:gd name="connsiteY3" fmla="*/ 76077 h 174132"/>
              <a:gd name="connsiteX4" fmla="*/ 51161 w 51167"/>
              <a:gd name="connsiteY4" fmla="*/ 97271 h 174132"/>
              <a:gd name="connsiteX5" fmla="*/ 35293 w 51167"/>
              <a:gd name="connsiteY5" fmla="*/ 106371 h 174132"/>
              <a:gd name="connsiteX6" fmla="*/ 28920 w 51167"/>
              <a:gd name="connsiteY6" fmla="*/ 116941 h 174132"/>
              <a:gd name="connsiteX7" fmla="*/ 21579 w 51167"/>
              <a:gd name="connsiteY7" fmla="*/ 174121 h 174132"/>
              <a:gd name="connsiteX8" fmla="*/ 18702 w 51167"/>
              <a:gd name="connsiteY8" fmla="*/ 111413 h 174132"/>
              <a:gd name="connsiteX9" fmla="*/ 16030 w 51167"/>
              <a:gd name="connsiteY9" fmla="*/ 95495 h 174132"/>
              <a:gd name="connsiteX10" fmla="*/ 12 w 51167"/>
              <a:gd name="connsiteY10" fmla="*/ 66481 h 174132"/>
              <a:gd name="connsiteX11" fmla="*/ 18928 w 51167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9301 w 51541"/>
              <a:gd name="connsiteY0" fmla="*/ 58380 h 174132"/>
              <a:gd name="connsiteX1" fmla="*/ 28799 w 51541"/>
              <a:gd name="connsiteY1" fmla="*/ 2 h 174132"/>
              <a:gd name="connsiteX2" fmla="*/ 32122 w 51541"/>
              <a:gd name="connsiteY2" fmla="*/ 60750 h 174132"/>
              <a:gd name="connsiteX3" fmla="*/ 37697 w 51541"/>
              <a:gd name="connsiteY3" fmla="*/ 76077 h 174132"/>
              <a:gd name="connsiteX4" fmla="*/ 51534 w 51541"/>
              <a:gd name="connsiteY4" fmla="*/ 97271 h 174132"/>
              <a:gd name="connsiteX5" fmla="*/ 35666 w 51541"/>
              <a:gd name="connsiteY5" fmla="*/ 106371 h 174132"/>
              <a:gd name="connsiteX6" fmla="*/ 29293 w 51541"/>
              <a:gd name="connsiteY6" fmla="*/ 116941 h 174132"/>
              <a:gd name="connsiteX7" fmla="*/ 21952 w 51541"/>
              <a:gd name="connsiteY7" fmla="*/ 174121 h 174132"/>
              <a:gd name="connsiteX8" fmla="*/ 19075 w 51541"/>
              <a:gd name="connsiteY8" fmla="*/ 111413 h 174132"/>
              <a:gd name="connsiteX9" fmla="*/ 16403 w 51541"/>
              <a:gd name="connsiteY9" fmla="*/ 95495 h 174132"/>
              <a:gd name="connsiteX10" fmla="*/ 7333 w 51541"/>
              <a:gd name="connsiteY10" fmla="*/ 107681 h 174132"/>
              <a:gd name="connsiteX11" fmla="*/ 385 w 51541"/>
              <a:gd name="connsiteY11" fmla="*/ 66481 h 174132"/>
              <a:gd name="connsiteX12" fmla="*/ 19301 w 51541"/>
              <a:gd name="connsiteY12" fmla="*/ 58380 h 174132"/>
              <a:gd name="connsiteX0" fmla="*/ 19301 w 51541"/>
              <a:gd name="connsiteY0" fmla="*/ 58380 h 174132"/>
              <a:gd name="connsiteX1" fmla="*/ 28799 w 51541"/>
              <a:gd name="connsiteY1" fmla="*/ 2 h 174132"/>
              <a:gd name="connsiteX2" fmla="*/ 32122 w 51541"/>
              <a:gd name="connsiteY2" fmla="*/ 60750 h 174132"/>
              <a:gd name="connsiteX3" fmla="*/ 37697 w 51541"/>
              <a:gd name="connsiteY3" fmla="*/ 76077 h 174132"/>
              <a:gd name="connsiteX4" fmla="*/ 51534 w 51541"/>
              <a:gd name="connsiteY4" fmla="*/ 97271 h 174132"/>
              <a:gd name="connsiteX5" fmla="*/ 35666 w 51541"/>
              <a:gd name="connsiteY5" fmla="*/ 106371 h 174132"/>
              <a:gd name="connsiteX6" fmla="*/ 29293 w 51541"/>
              <a:gd name="connsiteY6" fmla="*/ 116941 h 174132"/>
              <a:gd name="connsiteX7" fmla="*/ 21952 w 51541"/>
              <a:gd name="connsiteY7" fmla="*/ 174121 h 174132"/>
              <a:gd name="connsiteX8" fmla="*/ 19075 w 51541"/>
              <a:gd name="connsiteY8" fmla="*/ 111413 h 174132"/>
              <a:gd name="connsiteX9" fmla="*/ 16403 w 51541"/>
              <a:gd name="connsiteY9" fmla="*/ 95495 h 174132"/>
              <a:gd name="connsiteX10" fmla="*/ 7333 w 51541"/>
              <a:gd name="connsiteY10" fmla="*/ 107681 h 174132"/>
              <a:gd name="connsiteX11" fmla="*/ 385 w 51541"/>
              <a:gd name="connsiteY11" fmla="*/ 66481 h 174132"/>
              <a:gd name="connsiteX12" fmla="*/ 19301 w 51541"/>
              <a:gd name="connsiteY12" fmla="*/ 58380 h 174132"/>
              <a:gd name="connsiteX0" fmla="*/ 19267 w 51507"/>
              <a:gd name="connsiteY0" fmla="*/ 58380 h 174132"/>
              <a:gd name="connsiteX1" fmla="*/ 28765 w 51507"/>
              <a:gd name="connsiteY1" fmla="*/ 2 h 174132"/>
              <a:gd name="connsiteX2" fmla="*/ 32088 w 51507"/>
              <a:gd name="connsiteY2" fmla="*/ 60750 h 174132"/>
              <a:gd name="connsiteX3" fmla="*/ 37663 w 51507"/>
              <a:gd name="connsiteY3" fmla="*/ 76077 h 174132"/>
              <a:gd name="connsiteX4" fmla="*/ 51500 w 51507"/>
              <a:gd name="connsiteY4" fmla="*/ 97271 h 174132"/>
              <a:gd name="connsiteX5" fmla="*/ 35632 w 51507"/>
              <a:gd name="connsiteY5" fmla="*/ 106371 h 174132"/>
              <a:gd name="connsiteX6" fmla="*/ 29259 w 51507"/>
              <a:gd name="connsiteY6" fmla="*/ 116941 h 174132"/>
              <a:gd name="connsiteX7" fmla="*/ 21918 w 51507"/>
              <a:gd name="connsiteY7" fmla="*/ 174121 h 174132"/>
              <a:gd name="connsiteX8" fmla="*/ 19041 w 51507"/>
              <a:gd name="connsiteY8" fmla="*/ 111413 h 174132"/>
              <a:gd name="connsiteX9" fmla="*/ 16369 w 51507"/>
              <a:gd name="connsiteY9" fmla="*/ 95495 h 174132"/>
              <a:gd name="connsiteX10" fmla="*/ 7299 w 51507"/>
              <a:gd name="connsiteY10" fmla="*/ 107681 h 174132"/>
              <a:gd name="connsiteX11" fmla="*/ 351 w 51507"/>
              <a:gd name="connsiteY11" fmla="*/ 66481 h 174132"/>
              <a:gd name="connsiteX12" fmla="*/ 19267 w 51507"/>
              <a:gd name="connsiteY12" fmla="*/ 58380 h 174132"/>
              <a:gd name="connsiteX0" fmla="*/ 19290 w 51530"/>
              <a:gd name="connsiteY0" fmla="*/ 58380 h 174132"/>
              <a:gd name="connsiteX1" fmla="*/ 28788 w 51530"/>
              <a:gd name="connsiteY1" fmla="*/ 2 h 174132"/>
              <a:gd name="connsiteX2" fmla="*/ 32111 w 51530"/>
              <a:gd name="connsiteY2" fmla="*/ 60750 h 174132"/>
              <a:gd name="connsiteX3" fmla="*/ 37686 w 51530"/>
              <a:gd name="connsiteY3" fmla="*/ 76077 h 174132"/>
              <a:gd name="connsiteX4" fmla="*/ 51523 w 51530"/>
              <a:gd name="connsiteY4" fmla="*/ 97271 h 174132"/>
              <a:gd name="connsiteX5" fmla="*/ 35655 w 51530"/>
              <a:gd name="connsiteY5" fmla="*/ 106371 h 174132"/>
              <a:gd name="connsiteX6" fmla="*/ 29282 w 51530"/>
              <a:gd name="connsiteY6" fmla="*/ 116941 h 174132"/>
              <a:gd name="connsiteX7" fmla="*/ 21941 w 51530"/>
              <a:gd name="connsiteY7" fmla="*/ 174121 h 174132"/>
              <a:gd name="connsiteX8" fmla="*/ 19064 w 51530"/>
              <a:gd name="connsiteY8" fmla="*/ 111413 h 174132"/>
              <a:gd name="connsiteX9" fmla="*/ 16392 w 51530"/>
              <a:gd name="connsiteY9" fmla="*/ 95495 h 174132"/>
              <a:gd name="connsiteX10" fmla="*/ 7059 w 51530"/>
              <a:gd name="connsiteY10" fmla="*/ 114559 h 174132"/>
              <a:gd name="connsiteX11" fmla="*/ 374 w 51530"/>
              <a:gd name="connsiteY11" fmla="*/ 66481 h 174132"/>
              <a:gd name="connsiteX12" fmla="*/ 19290 w 51530"/>
              <a:gd name="connsiteY12" fmla="*/ 58380 h 174132"/>
              <a:gd name="connsiteX0" fmla="*/ 18932 w 51172"/>
              <a:gd name="connsiteY0" fmla="*/ 58380 h 174132"/>
              <a:gd name="connsiteX1" fmla="*/ 28430 w 51172"/>
              <a:gd name="connsiteY1" fmla="*/ 2 h 174132"/>
              <a:gd name="connsiteX2" fmla="*/ 31753 w 51172"/>
              <a:gd name="connsiteY2" fmla="*/ 60750 h 174132"/>
              <a:gd name="connsiteX3" fmla="*/ 37328 w 51172"/>
              <a:gd name="connsiteY3" fmla="*/ 76077 h 174132"/>
              <a:gd name="connsiteX4" fmla="*/ 51165 w 51172"/>
              <a:gd name="connsiteY4" fmla="*/ 97271 h 174132"/>
              <a:gd name="connsiteX5" fmla="*/ 35297 w 51172"/>
              <a:gd name="connsiteY5" fmla="*/ 106371 h 174132"/>
              <a:gd name="connsiteX6" fmla="*/ 28924 w 51172"/>
              <a:gd name="connsiteY6" fmla="*/ 116941 h 174132"/>
              <a:gd name="connsiteX7" fmla="*/ 21583 w 51172"/>
              <a:gd name="connsiteY7" fmla="*/ 174121 h 174132"/>
              <a:gd name="connsiteX8" fmla="*/ 18706 w 51172"/>
              <a:gd name="connsiteY8" fmla="*/ 111413 h 174132"/>
              <a:gd name="connsiteX9" fmla="*/ 16034 w 51172"/>
              <a:gd name="connsiteY9" fmla="*/ 95495 h 174132"/>
              <a:gd name="connsiteX10" fmla="*/ 6701 w 51172"/>
              <a:gd name="connsiteY10" fmla="*/ 114559 h 174132"/>
              <a:gd name="connsiteX11" fmla="*/ 16 w 51172"/>
              <a:gd name="connsiteY11" fmla="*/ 66481 h 174132"/>
              <a:gd name="connsiteX12" fmla="*/ 18932 w 51172"/>
              <a:gd name="connsiteY12" fmla="*/ 58380 h 174132"/>
              <a:gd name="connsiteX0" fmla="*/ 19312 w 51552"/>
              <a:gd name="connsiteY0" fmla="*/ 58380 h 174132"/>
              <a:gd name="connsiteX1" fmla="*/ 28810 w 51552"/>
              <a:gd name="connsiteY1" fmla="*/ 2 h 174132"/>
              <a:gd name="connsiteX2" fmla="*/ 32133 w 51552"/>
              <a:gd name="connsiteY2" fmla="*/ 60750 h 174132"/>
              <a:gd name="connsiteX3" fmla="*/ 37708 w 51552"/>
              <a:gd name="connsiteY3" fmla="*/ 76077 h 174132"/>
              <a:gd name="connsiteX4" fmla="*/ 51545 w 51552"/>
              <a:gd name="connsiteY4" fmla="*/ 97271 h 174132"/>
              <a:gd name="connsiteX5" fmla="*/ 35677 w 51552"/>
              <a:gd name="connsiteY5" fmla="*/ 106371 h 174132"/>
              <a:gd name="connsiteX6" fmla="*/ 29304 w 51552"/>
              <a:gd name="connsiteY6" fmla="*/ 116941 h 174132"/>
              <a:gd name="connsiteX7" fmla="*/ 21963 w 51552"/>
              <a:gd name="connsiteY7" fmla="*/ 174121 h 174132"/>
              <a:gd name="connsiteX8" fmla="*/ 19086 w 51552"/>
              <a:gd name="connsiteY8" fmla="*/ 111413 h 174132"/>
              <a:gd name="connsiteX9" fmla="*/ 16414 w 51552"/>
              <a:gd name="connsiteY9" fmla="*/ 95495 h 174132"/>
              <a:gd name="connsiteX10" fmla="*/ 7081 w 51552"/>
              <a:gd name="connsiteY10" fmla="*/ 114559 h 174132"/>
              <a:gd name="connsiteX11" fmla="*/ 6504 w 51552"/>
              <a:gd name="connsiteY11" fmla="*/ 88433 h 174132"/>
              <a:gd name="connsiteX12" fmla="*/ 396 w 51552"/>
              <a:gd name="connsiteY12" fmla="*/ 66481 h 174132"/>
              <a:gd name="connsiteX13" fmla="*/ 19312 w 51552"/>
              <a:gd name="connsiteY13" fmla="*/ 58380 h 174132"/>
              <a:gd name="connsiteX0" fmla="*/ 19312 w 51552"/>
              <a:gd name="connsiteY0" fmla="*/ 58380 h 174132"/>
              <a:gd name="connsiteX1" fmla="*/ 28810 w 51552"/>
              <a:gd name="connsiteY1" fmla="*/ 2 h 174132"/>
              <a:gd name="connsiteX2" fmla="*/ 32133 w 51552"/>
              <a:gd name="connsiteY2" fmla="*/ 60750 h 174132"/>
              <a:gd name="connsiteX3" fmla="*/ 37708 w 51552"/>
              <a:gd name="connsiteY3" fmla="*/ 76077 h 174132"/>
              <a:gd name="connsiteX4" fmla="*/ 51545 w 51552"/>
              <a:gd name="connsiteY4" fmla="*/ 97271 h 174132"/>
              <a:gd name="connsiteX5" fmla="*/ 35677 w 51552"/>
              <a:gd name="connsiteY5" fmla="*/ 106371 h 174132"/>
              <a:gd name="connsiteX6" fmla="*/ 29304 w 51552"/>
              <a:gd name="connsiteY6" fmla="*/ 116941 h 174132"/>
              <a:gd name="connsiteX7" fmla="*/ 21963 w 51552"/>
              <a:gd name="connsiteY7" fmla="*/ 174121 h 174132"/>
              <a:gd name="connsiteX8" fmla="*/ 19086 w 51552"/>
              <a:gd name="connsiteY8" fmla="*/ 111413 h 174132"/>
              <a:gd name="connsiteX9" fmla="*/ 16414 w 51552"/>
              <a:gd name="connsiteY9" fmla="*/ 95495 h 174132"/>
              <a:gd name="connsiteX10" fmla="*/ 11588 w 51552"/>
              <a:gd name="connsiteY10" fmla="*/ 93157 h 174132"/>
              <a:gd name="connsiteX11" fmla="*/ 7081 w 51552"/>
              <a:gd name="connsiteY11" fmla="*/ 114559 h 174132"/>
              <a:gd name="connsiteX12" fmla="*/ 6504 w 51552"/>
              <a:gd name="connsiteY12" fmla="*/ 88433 h 174132"/>
              <a:gd name="connsiteX13" fmla="*/ 396 w 51552"/>
              <a:gd name="connsiteY13" fmla="*/ 66481 h 174132"/>
              <a:gd name="connsiteX14" fmla="*/ 19312 w 51552"/>
              <a:gd name="connsiteY14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8924 w 51164"/>
              <a:gd name="connsiteY15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2348 w 51164"/>
              <a:gd name="connsiteY15" fmla="*/ 64465 h 174132"/>
              <a:gd name="connsiteX16" fmla="*/ 18924 w 51164"/>
              <a:gd name="connsiteY16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1075 w 51164"/>
              <a:gd name="connsiteY15" fmla="*/ 36263 h 174132"/>
              <a:gd name="connsiteX16" fmla="*/ 12348 w 51164"/>
              <a:gd name="connsiteY16" fmla="*/ 64465 h 174132"/>
              <a:gd name="connsiteX17" fmla="*/ 18924 w 51164"/>
              <a:gd name="connsiteY17" fmla="*/ 58380 h 174132"/>
              <a:gd name="connsiteX0" fmla="*/ 18839 w 51079"/>
              <a:gd name="connsiteY0" fmla="*/ 58380 h 174132"/>
              <a:gd name="connsiteX1" fmla="*/ 28337 w 51079"/>
              <a:gd name="connsiteY1" fmla="*/ 2 h 174132"/>
              <a:gd name="connsiteX2" fmla="*/ 31660 w 51079"/>
              <a:gd name="connsiteY2" fmla="*/ 60750 h 174132"/>
              <a:gd name="connsiteX3" fmla="*/ 37235 w 51079"/>
              <a:gd name="connsiteY3" fmla="*/ 76077 h 174132"/>
              <a:gd name="connsiteX4" fmla="*/ 51072 w 51079"/>
              <a:gd name="connsiteY4" fmla="*/ 97271 h 174132"/>
              <a:gd name="connsiteX5" fmla="*/ 35204 w 51079"/>
              <a:gd name="connsiteY5" fmla="*/ 106371 h 174132"/>
              <a:gd name="connsiteX6" fmla="*/ 28831 w 51079"/>
              <a:gd name="connsiteY6" fmla="*/ 116941 h 174132"/>
              <a:gd name="connsiteX7" fmla="*/ 21490 w 51079"/>
              <a:gd name="connsiteY7" fmla="*/ 174121 h 174132"/>
              <a:gd name="connsiteX8" fmla="*/ 18613 w 51079"/>
              <a:gd name="connsiteY8" fmla="*/ 111413 h 174132"/>
              <a:gd name="connsiteX9" fmla="*/ 15941 w 51079"/>
              <a:gd name="connsiteY9" fmla="*/ 95495 h 174132"/>
              <a:gd name="connsiteX10" fmla="*/ 11115 w 51079"/>
              <a:gd name="connsiteY10" fmla="*/ 93157 h 174132"/>
              <a:gd name="connsiteX11" fmla="*/ 6608 w 51079"/>
              <a:gd name="connsiteY11" fmla="*/ 114559 h 174132"/>
              <a:gd name="connsiteX12" fmla="*/ 6031 w 51079"/>
              <a:gd name="connsiteY12" fmla="*/ 88433 h 174132"/>
              <a:gd name="connsiteX13" fmla="*/ 8 w 51079"/>
              <a:gd name="connsiteY13" fmla="*/ 72290 h 174132"/>
              <a:gd name="connsiteX14" fmla="*/ 7423 w 51079"/>
              <a:gd name="connsiteY14" fmla="*/ 64048 h 174132"/>
              <a:gd name="connsiteX15" fmla="*/ 10990 w 51079"/>
              <a:gd name="connsiteY15" fmla="*/ 36263 h 174132"/>
              <a:gd name="connsiteX16" fmla="*/ 12263 w 51079"/>
              <a:gd name="connsiteY16" fmla="*/ 64465 h 174132"/>
              <a:gd name="connsiteX17" fmla="*/ 18839 w 51079"/>
              <a:gd name="connsiteY17" fmla="*/ 58380 h 174132"/>
              <a:gd name="connsiteX0" fmla="*/ 18835 w 51075"/>
              <a:gd name="connsiteY0" fmla="*/ 58380 h 174132"/>
              <a:gd name="connsiteX1" fmla="*/ 28333 w 51075"/>
              <a:gd name="connsiteY1" fmla="*/ 2 h 174132"/>
              <a:gd name="connsiteX2" fmla="*/ 31656 w 51075"/>
              <a:gd name="connsiteY2" fmla="*/ 60750 h 174132"/>
              <a:gd name="connsiteX3" fmla="*/ 37231 w 51075"/>
              <a:gd name="connsiteY3" fmla="*/ 76077 h 174132"/>
              <a:gd name="connsiteX4" fmla="*/ 51068 w 51075"/>
              <a:gd name="connsiteY4" fmla="*/ 97271 h 174132"/>
              <a:gd name="connsiteX5" fmla="*/ 35200 w 51075"/>
              <a:gd name="connsiteY5" fmla="*/ 106371 h 174132"/>
              <a:gd name="connsiteX6" fmla="*/ 28827 w 51075"/>
              <a:gd name="connsiteY6" fmla="*/ 116941 h 174132"/>
              <a:gd name="connsiteX7" fmla="*/ 21486 w 51075"/>
              <a:gd name="connsiteY7" fmla="*/ 174121 h 174132"/>
              <a:gd name="connsiteX8" fmla="*/ 18609 w 51075"/>
              <a:gd name="connsiteY8" fmla="*/ 111413 h 174132"/>
              <a:gd name="connsiteX9" fmla="*/ 15937 w 51075"/>
              <a:gd name="connsiteY9" fmla="*/ 95495 h 174132"/>
              <a:gd name="connsiteX10" fmla="*/ 11111 w 51075"/>
              <a:gd name="connsiteY10" fmla="*/ 93157 h 174132"/>
              <a:gd name="connsiteX11" fmla="*/ 6604 w 51075"/>
              <a:gd name="connsiteY11" fmla="*/ 114559 h 174132"/>
              <a:gd name="connsiteX12" fmla="*/ 6027 w 51075"/>
              <a:gd name="connsiteY12" fmla="*/ 88433 h 174132"/>
              <a:gd name="connsiteX13" fmla="*/ 4 w 51075"/>
              <a:gd name="connsiteY13" fmla="*/ 72290 h 174132"/>
              <a:gd name="connsiteX14" fmla="*/ 7006 w 51075"/>
              <a:gd name="connsiteY14" fmla="*/ 66836 h 174132"/>
              <a:gd name="connsiteX15" fmla="*/ 10986 w 51075"/>
              <a:gd name="connsiteY15" fmla="*/ 36263 h 174132"/>
              <a:gd name="connsiteX16" fmla="*/ 12259 w 51075"/>
              <a:gd name="connsiteY16" fmla="*/ 64465 h 174132"/>
              <a:gd name="connsiteX17" fmla="*/ 18835 w 51075"/>
              <a:gd name="connsiteY17" fmla="*/ 58380 h 174132"/>
              <a:gd name="connsiteX0" fmla="*/ 18835 w 51075"/>
              <a:gd name="connsiteY0" fmla="*/ 58380 h 174234"/>
              <a:gd name="connsiteX1" fmla="*/ 28333 w 51075"/>
              <a:gd name="connsiteY1" fmla="*/ 2 h 174234"/>
              <a:gd name="connsiteX2" fmla="*/ 31656 w 51075"/>
              <a:gd name="connsiteY2" fmla="*/ 60750 h 174234"/>
              <a:gd name="connsiteX3" fmla="*/ 37231 w 51075"/>
              <a:gd name="connsiteY3" fmla="*/ 76077 h 174234"/>
              <a:gd name="connsiteX4" fmla="*/ 51068 w 51075"/>
              <a:gd name="connsiteY4" fmla="*/ 97271 h 174234"/>
              <a:gd name="connsiteX5" fmla="*/ 35200 w 51075"/>
              <a:gd name="connsiteY5" fmla="*/ 106371 h 174234"/>
              <a:gd name="connsiteX6" fmla="*/ 28827 w 51075"/>
              <a:gd name="connsiteY6" fmla="*/ 116941 h 174234"/>
              <a:gd name="connsiteX7" fmla="*/ 21486 w 51075"/>
              <a:gd name="connsiteY7" fmla="*/ 174121 h 174234"/>
              <a:gd name="connsiteX8" fmla="*/ 19220 w 51075"/>
              <a:gd name="connsiteY8" fmla="*/ 131064 h 174234"/>
              <a:gd name="connsiteX9" fmla="*/ 18609 w 51075"/>
              <a:gd name="connsiteY9" fmla="*/ 111413 h 174234"/>
              <a:gd name="connsiteX10" fmla="*/ 15937 w 51075"/>
              <a:gd name="connsiteY10" fmla="*/ 95495 h 174234"/>
              <a:gd name="connsiteX11" fmla="*/ 11111 w 51075"/>
              <a:gd name="connsiteY11" fmla="*/ 93157 h 174234"/>
              <a:gd name="connsiteX12" fmla="*/ 6604 w 51075"/>
              <a:gd name="connsiteY12" fmla="*/ 114559 h 174234"/>
              <a:gd name="connsiteX13" fmla="*/ 6027 w 51075"/>
              <a:gd name="connsiteY13" fmla="*/ 88433 h 174234"/>
              <a:gd name="connsiteX14" fmla="*/ 4 w 51075"/>
              <a:gd name="connsiteY14" fmla="*/ 72290 h 174234"/>
              <a:gd name="connsiteX15" fmla="*/ 7006 w 51075"/>
              <a:gd name="connsiteY15" fmla="*/ 66836 h 174234"/>
              <a:gd name="connsiteX16" fmla="*/ 10986 w 51075"/>
              <a:gd name="connsiteY16" fmla="*/ 36263 h 174234"/>
              <a:gd name="connsiteX17" fmla="*/ 12259 w 51075"/>
              <a:gd name="connsiteY17" fmla="*/ 64465 h 174234"/>
              <a:gd name="connsiteX18" fmla="*/ 18835 w 51075"/>
              <a:gd name="connsiteY18" fmla="*/ 58380 h 174234"/>
              <a:gd name="connsiteX0" fmla="*/ 18835 w 51075"/>
              <a:gd name="connsiteY0" fmla="*/ 58380 h 174966"/>
              <a:gd name="connsiteX1" fmla="*/ 28333 w 51075"/>
              <a:gd name="connsiteY1" fmla="*/ 2 h 174966"/>
              <a:gd name="connsiteX2" fmla="*/ 31656 w 51075"/>
              <a:gd name="connsiteY2" fmla="*/ 60750 h 174966"/>
              <a:gd name="connsiteX3" fmla="*/ 37231 w 51075"/>
              <a:gd name="connsiteY3" fmla="*/ 76077 h 174966"/>
              <a:gd name="connsiteX4" fmla="*/ 51068 w 51075"/>
              <a:gd name="connsiteY4" fmla="*/ 97271 h 174966"/>
              <a:gd name="connsiteX5" fmla="*/ 35200 w 51075"/>
              <a:gd name="connsiteY5" fmla="*/ 106371 h 174966"/>
              <a:gd name="connsiteX6" fmla="*/ 28827 w 51075"/>
              <a:gd name="connsiteY6" fmla="*/ 116941 h 174966"/>
              <a:gd name="connsiteX7" fmla="*/ 21486 w 51075"/>
              <a:gd name="connsiteY7" fmla="*/ 174121 h 174966"/>
              <a:gd name="connsiteX8" fmla="*/ 19629 w 51075"/>
              <a:gd name="connsiteY8" fmla="*/ 149785 h 174966"/>
              <a:gd name="connsiteX9" fmla="*/ 19220 w 51075"/>
              <a:gd name="connsiteY9" fmla="*/ 131064 h 174966"/>
              <a:gd name="connsiteX10" fmla="*/ 18609 w 51075"/>
              <a:gd name="connsiteY10" fmla="*/ 111413 h 174966"/>
              <a:gd name="connsiteX11" fmla="*/ 15937 w 51075"/>
              <a:gd name="connsiteY11" fmla="*/ 95495 h 174966"/>
              <a:gd name="connsiteX12" fmla="*/ 11111 w 51075"/>
              <a:gd name="connsiteY12" fmla="*/ 93157 h 174966"/>
              <a:gd name="connsiteX13" fmla="*/ 6604 w 51075"/>
              <a:gd name="connsiteY13" fmla="*/ 114559 h 174966"/>
              <a:gd name="connsiteX14" fmla="*/ 6027 w 51075"/>
              <a:gd name="connsiteY14" fmla="*/ 88433 h 174966"/>
              <a:gd name="connsiteX15" fmla="*/ 4 w 51075"/>
              <a:gd name="connsiteY15" fmla="*/ 72290 h 174966"/>
              <a:gd name="connsiteX16" fmla="*/ 7006 w 51075"/>
              <a:gd name="connsiteY16" fmla="*/ 66836 h 174966"/>
              <a:gd name="connsiteX17" fmla="*/ 10986 w 51075"/>
              <a:gd name="connsiteY17" fmla="*/ 36263 h 174966"/>
              <a:gd name="connsiteX18" fmla="*/ 12259 w 51075"/>
              <a:gd name="connsiteY18" fmla="*/ 64465 h 174966"/>
              <a:gd name="connsiteX19" fmla="*/ 18835 w 51075"/>
              <a:gd name="connsiteY19" fmla="*/ 58380 h 174966"/>
              <a:gd name="connsiteX0" fmla="*/ 18835 w 51075"/>
              <a:gd name="connsiteY0" fmla="*/ 58380 h 174931"/>
              <a:gd name="connsiteX1" fmla="*/ 28333 w 51075"/>
              <a:gd name="connsiteY1" fmla="*/ 2 h 174931"/>
              <a:gd name="connsiteX2" fmla="*/ 31656 w 51075"/>
              <a:gd name="connsiteY2" fmla="*/ 60750 h 174931"/>
              <a:gd name="connsiteX3" fmla="*/ 37231 w 51075"/>
              <a:gd name="connsiteY3" fmla="*/ 76077 h 174931"/>
              <a:gd name="connsiteX4" fmla="*/ 51068 w 51075"/>
              <a:gd name="connsiteY4" fmla="*/ 97271 h 174931"/>
              <a:gd name="connsiteX5" fmla="*/ 35200 w 51075"/>
              <a:gd name="connsiteY5" fmla="*/ 106371 h 174931"/>
              <a:gd name="connsiteX6" fmla="*/ 28827 w 51075"/>
              <a:gd name="connsiteY6" fmla="*/ 116941 h 174931"/>
              <a:gd name="connsiteX7" fmla="*/ 21486 w 51075"/>
              <a:gd name="connsiteY7" fmla="*/ 174121 h 174931"/>
              <a:gd name="connsiteX8" fmla="*/ 19629 w 51075"/>
              <a:gd name="connsiteY8" fmla="*/ 149785 h 174931"/>
              <a:gd name="connsiteX9" fmla="*/ 12950 w 51075"/>
              <a:gd name="connsiteY9" fmla="*/ 139975 h 174931"/>
              <a:gd name="connsiteX10" fmla="*/ 19220 w 51075"/>
              <a:gd name="connsiteY10" fmla="*/ 131064 h 174931"/>
              <a:gd name="connsiteX11" fmla="*/ 18609 w 51075"/>
              <a:gd name="connsiteY11" fmla="*/ 111413 h 174931"/>
              <a:gd name="connsiteX12" fmla="*/ 15937 w 51075"/>
              <a:gd name="connsiteY12" fmla="*/ 95495 h 174931"/>
              <a:gd name="connsiteX13" fmla="*/ 11111 w 51075"/>
              <a:gd name="connsiteY13" fmla="*/ 93157 h 174931"/>
              <a:gd name="connsiteX14" fmla="*/ 6604 w 51075"/>
              <a:gd name="connsiteY14" fmla="*/ 114559 h 174931"/>
              <a:gd name="connsiteX15" fmla="*/ 6027 w 51075"/>
              <a:gd name="connsiteY15" fmla="*/ 88433 h 174931"/>
              <a:gd name="connsiteX16" fmla="*/ 4 w 51075"/>
              <a:gd name="connsiteY16" fmla="*/ 72290 h 174931"/>
              <a:gd name="connsiteX17" fmla="*/ 7006 w 51075"/>
              <a:gd name="connsiteY17" fmla="*/ 66836 h 174931"/>
              <a:gd name="connsiteX18" fmla="*/ 10986 w 51075"/>
              <a:gd name="connsiteY18" fmla="*/ 36263 h 174931"/>
              <a:gd name="connsiteX19" fmla="*/ 12259 w 51075"/>
              <a:gd name="connsiteY19" fmla="*/ 64465 h 174931"/>
              <a:gd name="connsiteX20" fmla="*/ 18835 w 51075"/>
              <a:gd name="connsiteY20" fmla="*/ 58380 h 174931"/>
              <a:gd name="connsiteX0" fmla="*/ 18835 w 51075"/>
              <a:gd name="connsiteY0" fmla="*/ 58380 h 174132"/>
              <a:gd name="connsiteX1" fmla="*/ 28333 w 51075"/>
              <a:gd name="connsiteY1" fmla="*/ 2 h 174132"/>
              <a:gd name="connsiteX2" fmla="*/ 31656 w 51075"/>
              <a:gd name="connsiteY2" fmla="*/ 60750 h 174132"/>
              <a:gd name="connsiteX3" fmla="*/ 37231 w 51075"/>
              <a:gd name="connsiteY3" fmla="*/ 76077 h 174132"/>
              <a:gd name="connsiteX4" fmla="*/ 51068 w 51075"/>
              <a:gd name="connsiteY4" fmla="*/ 97271 h 174132"/>
              <a:gd name="connsiteX5" fmla="*/ 35200 w 51075"/>
              <a:gd name="connsiteY5" fmla="*/ 106371 h 174132"/>
              <a:gd name="connsiteX6" fmla="*/ 28827 w 51075"/>
              <a:gd name="connsiteY6" fmla="*/ 116941 h 174132"/>
              <a:gd name="connsiteX7" fmla="*/ 24434 w 51075"/>
              <a:gd name="connsiteY7" fmla="*/ 152460 h 174132"/>
              <a:gd name="connsiteX8" fmla="*/ 21486 w 51075"/>
              <a:gd name="connsiteY8" fmla="*/ 174121 h 174132"/>
              <a:gd name="connsiteX9" fmla="*/ 19629 w 51075"/>
              <a:gd name="connsiteY9" fmla="*/ 149785 h 174132"/>
              <a:gd name="connsiteX10" fmla="*/ 12950 w 51075"/>
              <a:gd name="connsiteY10" fmla="*/ 139975 h 174132"/>
              <a:gd name="connsiteX11" fmla="*/ 19220 w 51075"/>
              <a:gd name="connsiteY11" fmla="*/ 131064 h 174132"/>
              <a:gd name="connsiteX12" fmla="*/ 18609 w 51075"/>
              <a:gd name="connsiteY12" fmla="*/ 111413 h 174132"/>
              <a:gd name="connsiteX13" fmla="*/ 15937 w 51075"/>
              <a:gd name="connsiteY13" fmla="*/ 95495 h 174132"/>
              <a:gd name="connsiteX14" fmla="*/ 11111 w 51075"/>
              <a:gd name="connsiteY14" fmla="*/ 93157 h 174132"/>
              <a:gd name="connsiteX15" fmla="*/ 6604 w 51075"/>
              <a:gd name="connsiteY15" fmla="*/ 114559 h 174132"/>
              <a:gd name="connsiteX16" fmla="*/ 6027 w 51075"/>
              <a:gd name="connsiteY16" fmla="*/ 88433 h 174132"/>
              <a:gd name="connsiteX17" fmla="*/ 4 w 51075"/>
              <a:gd name="connsiteY17" fmla="*/ 72290 h 174132"/>
              <a:gd name="connsiteX18" fmla="*/ 7006 w 51075"/>
              <a:gd name="connsiteY18" fmla="*/ 66836 h 174132"/>
              <a:gd name="connsiteX19" fmla="*/ 10986 w 51075"/>
              <a:gd name="connsiteY19" fmla="*/ 36263 h 174132"/>
              <a:gd name="connsiteX20" fmla="*/ 12259 w 51075"/>
              <a:gd name="connsiteY20" fmla="*/ 64465 h 174132"/>
              <a:gd name="connsiteX21" fmla="*/ 18835 w 51075"/>
              <a:gd name="connsiteY21" fmla="*/ 58380 h 174132"/>
              <a:gd name="connsiteX0" fmla="*/ 18835 w 51075"/>
              <a:gd name="connsiteY0" fmla="*/ 58380 h 174130"/>
              <a:gd name="connsiteX1" fmla="*/ 28333 w 51075"/>
              <a:gd name="connsiteY1" fmla="*/ 2 h 174130"/>
              <a:gd name="connsiteX2" fmla="*/ 31656 w 51075"/>
              <a:gd name="connsiteY2" fmla="*/ 60750 h 174130"/>
              <a:gd name="connsiteX3" fmla="*/ 37231 w 51075"/>
              <a:gd name="connsiteY3" fmla="*/ 76077 h 174130"/>
              <a:gd name="connsiteX4" fmla="*/ 51068 w 51075"/>
              <a:gd name="connsiteY4" fmla="*/ 97271 h 174130"/>
              <a:gd name="connsiteX5" fmla="*/ 35200 w 51075"/>
              <a:gd name="connsiteY5" fmla="*/ 106371 h 174130"/>
              <a:gd name="connsiteX6" fmla="*/ 28827 w 51075"/>
              <a:gd name="connsiteY6" fmla="*/ 116941 h 174130"/>
              <a:gd name="connsiteX7" fmla="*/ 26538 w 51075"/>
              <a:gd name="connsiteY7" fmla="*/ 134863 h 174130"/>
              <a:gd name="connsiteX8" fmla="*/ 24434 w 51075"/>
              <a:gd name="connsiteY8" fmla="*/ 152460 h 174130"/>
              <a:gd name="connsiteX9" fmla="*/ 21486 w 51075"/>
              <a:gd name="connsiteY9" fmla="*/ 174121 h 174130"/>
              <a:gd name="connsiteX10" fmla="*/ 19629 w 51075"/>
              <a:gd name="connsiteY10" fmla="*/ 149785 h 174130"/>
              <a:gd name="connsiteX11" fmla="*/ 12950 w 51075"/>
              <a:gd name="connsiteY11" fmla="*/ 139975 h 174130"/>
              <a:gd name="connsiteX12" fmla="*/ 19220 w 51075"/>
              <a:gd name="connsiteY12" fmla="*/ 131064 h 174130"/>
              <a:gd name="connsiteX13" fmla="*/ 18609 w 51075"/>
              <a:gd name="connsiteY13" fmla="*/ 111413 h 174130"/>
              <a:gd name="connsiteX14" fmla="*/ 15937 w 51075"/>
              <a:gd name="connsiteY14" fmla="*/ 95495 h 174130"/>
              <a:gd name="connsiteX15" fmla="*/ 11111 w 51075"/>
              <a:gd name="connsiteY15" fmla="*/ 93157 h 174130"/>
              <a:gd name="connsiteX16" fmla="*/ 6604 w 51075"/>
              <a:gd name="connsiteY16" fmla="*/ 114559 h 174130"/>
              <a:gd name="connsiteX17" fmla="*/ 6027 w 51075"/>
              <a:gd name="connsiteY17" fmla="*/ 88433 h 174130"/>
              <a:gd name="connsiteX18" fmla="*/ 4 w 51075"/>
              <a:gd name="connsiteY18" fmla="*/ 72290 h 174130"/>
              <a:gd name="connsiteX19" fmla="*/ 7006 w 51075"/>
              <a:gd name="connsiteY19" fmla="*/ 66836 h 174130"/>
              <a:gd name="connsiteX20" fmla="*/ 10986 w 51075"/>
              <a:gd name="connsiteY20" fmla="*/ 36263 h 174130"/>
              <a:gd name="connsiteX21" fmla="*/ 12259 w 51075"/>
              <a:gd name="connsiteY21" fmla="*/ 64465 h 174130"/>
              <a:gd name="connsiteX22" fmla="*/ 18835 w 51075"/>
              <a:gd name="connsiteY22" fmla="*/ 58380 h 174130"/>
              <a:gd name="connsiteX0" fmla="*/ 18835 w 51075"/>
              <a:gd name="connsiteY0" fmla="*/ 58380 h 174130"/>
              <a:gd name="connsiteX1" fmla="*/ 28333 w 51075"/>
              <a:gd name="connsiteY1" fmla="*/ 2 h 174130"/>
              <a:gd name="connsiteX2" fmla="*/ 31656 w 51075"/>
              <a:gd name="connsiteY2" fmla="*/ 60750 h 174130"/>
              <a:gd name="connsiteX3" fmla="*/ 37231 w 51075"/>
              <a:gd name="connsiteY3" fmla="*/ 76077 h 174130"/>
              <a:gd name="connsiteX4" fmla="*/ 51068 w 51075"/>
              <a:gd name="connsiteY4" fmla="*/ 97271 h 174130"/>
              <a:gd name="connsiteX5" fmla="*/ 35200 w 51075"/>
              <a:gd name="connsiteY5" fmla="*/ 106371 h 174130"/>
              <a:gd name="connsiteX6" fmla="*/ 28827 w 51075"/>
              <a:gd name="connsiteY6" fmla="*/ 116941 h 174130"/>
              <a:gd name="connsiteX7" fmla="*/ 26129 w 51075"/>
              <a:gd name="connsiteY7" fmla="*/ 134855 h 174130"/>
              <a:gd name="connsiteX8" fmla="*/ 24434 w 51075"/>
              <a:gd name="connsiteY8" fmla="*/ 152460 h 174130"/>
              <a:gd name="connsiteX9" fmla="*/ 21486 w 51075"/>
              <a:gd name="connsiteY9" fmla="*/ 174121 h 174130"/>
              <a:gd name="connsiteX10" fmla="*/ 19629 w 51075"/>
              <a:gd name="connsiteY10" fmla="*/ 149785 h 174130"/>
              <a:gd name="connsiteX11" fmla="*/ 12950 w 51075"/>
              <a:gd name="connsiteY11" fmla="*/ 139975 h 174130"/>
              <a:gd name="connsiteX12" fmla="*/ 19220 w 51075"/>
              <a:gd name="connsiteY12" fmla="*/ 131064 h 174130"/>
              <a:gd name="connsiteX13" fmla="*/ 18609 w 51075"/>
              <a:gd name="connsiteY13" fmla="*/ 111413 h 174130"/>
              <a:gd name="connsiteX14" fmla="*/ 15937 w 51075"/>
              <a:gd name="connsiteY14" fmla="*/ 95495 h 174130"/>
              <a:gd name="connsiteX15" fmla="*/ 11111 w 51075"/>
              <a:gd name="connsiteY15" fmla="*/ 93157 h 174130"/>
              <a:gd name="connsiteX16" fmla="*/ 6604 w 51075"/>
              <a:gd name="connsiteY16" fmla="*/ 114559 h 174130"/>
              <a:gd name="connsiteX17" fmla="*/ 6027 w 51075"/>
              <a:gd name="connsiteY17" fmla="*/ 88433 h 174130"/>
              <a:gd name="connsiteX18" fmla="*/ 4 w 51075"/>
              <a:gd name="connsiteY18" fmla="*/ 72290 h 174130"/>
              <a:gd name="connsiteX19" fmla="*/ 7006 w 51075"/>
              <a:gd name="connsiteY19" fmla="*/ 66836 h 174130"/>
              <a:gd name="connsiteX20" fmla="*/ 10986 w 51075"/>
              <a:gd name="connsiteY20" fmla="*/ 36263 h 174130"/>
              <a:gd name="connsiteX21" fmla="*/ 12259 w 51075"/>
              <a:gd name="connsiteY21" fmla="*/ 64465 h 174130"/>
              <a:gd name="connsiteX22" fmla="*/ 18835 w 51075"/>
              <a:gd name="connsiteY22" fmla="*/ 58380 h 174130"/>
              <a:gd name="connsiteX0" fmla="*/ 18835 w 51075"/>
              <a:gd name="connsiteY0" fmla="*/ 58380 h 174129"/>
              <a:gd name="connsiteX1" fmla="*/ 28333 w 51075"/>
              <a:gd name="connsiteY1" fmla="*/ 2 h 174129"/>
              <a:gd name="connsiteX2" fmla="*/ 31656 w 51075"/>
              <a:gd name="connsiteY2" fmla="*/ 60750 h 174129"/>
              <a:gd name="connsiteX3" fmla="*/ 37231 w 51075"/>
              <a:gd name="connsiteY3" fmla="*/ 76077 h 174129"/>
              <a:gd name="connsiteX4" fmla="*/ 51068 w 51075"/>
              <a:gd name="connsiteY4" fmla="*/ 97271 h 174129"/>
              <a:gd name="connsiteX5" fmla="*/ 35200 w 51075"/>
              <a:gd name="connsiteY5" fmla="*/ 106371 h 174129"/>
              <a:gd name="connsiteX6" fmla="*/ 28827 w 51075"/>
              <a:gd name="connsiteY6" fmla="*/ 116941 h 174129"/>
              <a:gd name="connsiteX7" fmla="*/ 26129 w 51075"/>
              <a:gd name="connsiteY7" fmla="*/ 134855 h 174129"/>
              <a:gd name="connsiteX8" fmla="*/ 30575 w 51075"/>
              <a:gd name="connsiteY8" fmla="*/ 145589 h 174129"/>
              <a:gd name="connsiteX9" fmla="*/ 24434 w 51075"/>
              <a:gd name="connsiteY9" fmla="*/ 152460 h 174129"/>
              <a:gd name="connsiteX10" fmla="*/ 21486 w 51075"/>
              <a:gd name="connsiteY10" fmla="*/ 174121 h 174129"/>
              <a:gd name="connsiteX11" fmla="*/ 19629 w 51075"/>
              <a:gd name="connsiteY11" fmla="*/ 149785 h 174129"/>
              <a:gd name="connsiteX12" fmla="*/ 12950 w 51075"/>
              <a:gd name="connsiteY12" fmla="*/ 139975 h 174129"/>
              <a:gd name="connsiteX13" fmla="*/ 19220 w 51075"/>
              <a:gd name="connsiteY13" fmla="*/ 131064 h 174129"/>
              <a:gd name="connsiteX14" fmla="*/ 18609 w 51075"/>
              <a:gd name="connsiteY14" fmla="*/ 111413 h 174129"/>
              <a:gd name="connsiteX15" fmla="*/ 15937 w 51075"/>
              <a:gd name="connsiteY15" fmla="*/ 95495 h 174129"/>
              <a:gd name="connsiteX16" fmla="*/ 11111 w 51075"/>
              <a:gd name="connsiteY16" fmla="*/ 93157 h 174129"/>
              <a:gd name="connsiteX17" fmla="*/ 6604 w 51075"/>
              <a:gd name="connsiteY17" fmla="*/ 114559 h 174129"/>
              <a:gd name="connsiteX18" fmla="*/ 6027 w 51075"/>
              <a:gd name="connsiteY18" fmla="*/ 88433 h 174129"/>
              <a:gd name="connsiteX19" fmla="*/ 4 w 51075"/>
              <a:gd name="connsiteY19" fmla="*/ 72290 h 174129"/>
              <a:gd name="connsiteX20" fmla="*/ 7006 w 51075"/>
              <a:gd name="connsiteY20" fmla="*/ 66836 h 174129"/>
              <a:gd name="connsiteX21" fmla="*/ 10986 w 51075"/>
              <a:gd name="connsiteY21" fmla="*/ 36263 h 174129"/>
              <a:gd name="connsiteX22" fmla="*/ 12259 w 51075"/>
              <a:gd name="connsiteY22" fmla="*/ 64465 h 174129"/>
              <a:gd name="connsiteX23" fmla="*/ 18835 w 51075"/>
              <a:gd name="connsiteY23" fmla="*/ 58380 h 174129"/>
              <a:gd name="connsiteX0" fmla="*/ 18835 w 51075"/>
              <a:gd name="connsiteY0" fmla="*/ 58606 h 174355"/>
              <a:gd name="connsiteX1" fmla="*/ 22012 w 51075"/>
              <a:gd name="connsiteY1" fmla="*/ 40899 h 174355"/>
              <a:gd name="connsiteX2" fmla="*/ 28333 w 51075"/>
              <a:gd name="connsiteY2" fmla="*/ 228 h 174355"/>
              <a:gd name="connsiteX3" fmla="*/ 31656 w 51075"/>
              <a:gd name="connsiteY3" fmla="*/ 60976 h 174355"/>
              <a:gd name="connsiteX4" fmla="*/ 37231 w 51075"/>
              <a:gd name="connsiteY4" fmla="*/ 76303 h 174355"/>
              <a:gd name="connsiteX5" fmla="*/ 51068 w 51075"/>
              <a:gd name="connsiteY5" fmla="*/ 97497 h 174355"/>
              <a:gd name="connsiteX6" fmla="*/ 35200 w 51075"/>
              <a:gd name="connsiteY6" fmla="*/ 106597 h 174355"/>
              <a:gd name="connsiteX7" fmla="*/ 28827 w 51075"/>
              <a:gd name="connsiteY7" fmla="*/ 117167 h 174355"/>
              <a:gd name="connsiteX8" fmla="*/ 26129 w 51075"/>
              <a:gd name="connsiteY8" fmla="*/ 135081 h 174355"/>
              <a:gd name="connsiteX9" fmla="*/ 30575 w 51075"/>
              <a:gd name="connsiteY9" fmla="*/ 145815 h 174355"/>
              <a:gd name="connsiteX10" fmla="*/ 24434 w 51075"/>
              <a:gd name="connsiteY10" fmla="*/ 152686 h 174355"/>
              <a:gd name="connsiteX11" fmla="*/ 21486 w 51075"/>
              <a:gd name="connsiteY11" fmla="*/ 174347 h 174355"/>
              <a:gd name="connsiteX12" fmla="*/ 19629 w 51075"/>
              <a:gd name="connsiteY12" fmla="*/ 150011 h 174355"/>
              <a:gd name="connsiteX13" fmla="*/ 12950 w 51075"/>
              <a:gd name="connsiteY13" fmla="*/ 140201 h 174355"/>
              <a:gd name="connsiteX14" fmla="*/ 19220 w 51075"/>
              <a:gd name="connsiteY14" fmla="*/ 131290 h 174355"/>
              <a:gd name="connsiteX15" fmla="*/ 18609 w 51075"/>
              <a:gd name="connsiteY15" fmla="*/ 111639 h 174355"/>
              <a:gd name="connsiteX16" fmla="*/ 15937 w 51075"/>
              <a:gd name="connsiteY16" fmla="*/ 95721 h 174355"/>
              <a:gd name="connsiteX17" fmla="*/ 11111 w 51075"/>
              <a:gd name="connsiteY17" fmla="*/ 93383 h 174355"/>
              <a:gd name="connsiteX18" fmla="*/ 6604 w 51075"/>
              <a:gd name="connsiteY18" fmla="*/ 114785 h 174355"/>
              <a:gd name="connsiteX19" fmla="*/ 6027 w 51075"/>
              <a:gd name="connsiteY19" fmla="*/ 88659 h 174355"/>
              <a:gd name="connsiteX20" fmla="*/ 4 w 51075"/>
              <a:gd name="connsiteY20" fmla="*/ 72516 h 174355"/>
              <a:gd name="connsiteX21" fmla="*/ 7006 w 51075"/>
              <a:gd name="connsiteY21" fmla="*/ 67062 h 174355"/>
              <a:gd name="connsiteX22" fmla="*/ 10986 w 51075"/>
              <a:gd name="connsiteY22" fmla="*/ 36489 h 174355"/>
              <a:gd name="connsiteX23" fmla="*/ 12259 w 51075"/>
              <a:gd name="connsiteY23" fmla="*/ 64691 h 174355"/>
              <a:gd name="connsiteX24" fmla="*/ 18835 w 51075"/>
              <a:gd name="connsiteY24" fmla="*/ 58606 h 174355"/>
              <a:gd name="connsiteX0" fmla="*/ 18835 w 51075"/>
              <a:gd name="connsiteY0" fmla="*/ 59744 h 175493"/>
              <a:gd name="connsiteX1" fmla="*/ 22012 w 51075"/>
              <a:gd name="connsiteY1" fmla="*/ 42037 h 175493"/>
              <a:gd name="connsiteX2" fmla="*/ 24686 w 51075"/>
              <a:gd name="connsiteY2" fmla="*/ 21548 h 175493"/>
              <a:gd name="connsiteX3" fmla="*/ 28333 w 51075"/>
              <a:gd name="connsiteY3" fmla="*/ 1366 h 175493"/>
              <a:gd name="connsiteX4" fmla="*/ 31656 w 51075"/>
              <a:gd name="connsiteY4" fmla="*/ 62114 h 175493"/>
              <a:gd name="connsiteX5" fmla="*/ 37231 w 51075"/>
              <a:gd name="connsiteY5" fmla="*/ 77441 h 175493"/>
              <a:gd name="connsiteX6" fmla="*/ 51068 w 51075"/>
              <a:gd name="connsiteY6" fmla="*/ 98635 h 175493"/>
              <a:gd name="connsiteX7" fmla="*/ 35200 w 51075"/>
              <a:gd name="connsiteY7" fmla="*/ 107735 h 175493"/>
              <a:gd name="connsiteX8" fmla="*/ 28827 w 51075"/>
              <a:gd name="connsiteY8" fmla="*/ 118305 h 175493"/>
              <a:gd name="connsiteX9" fmla="*/ 26129 w 51075"/>
              <a:gd name="connsiteY9" fmla="*/ 136219 h 175493"/>
              <a:gd name="connsiteX10" fmla="*/ 30575 w 51075"/>
              <a:gd name="connsiteY10" fmla="*/ 146953 h 175493"/>
              <a:gd name="connsiteX11" fmla="*/ 24434 w 51075"/>
              <a:gd name="connsiteY11" fmla="*/ 153824 h 175493"/>
              <a:gd name="connsiteX12" fmla="*/ 21486 w 51075"/>
              <a:gd name="connsiteY12" fmla="*/ 175485 h 175493"/>
              <a:gd name="connsiteX13" fmla="*/ 19629 w 51075"/>
              <a:gd name="connsiteY13" fmla="*/ 151149 h 175493"/>
              <a:gd name="connsiteX14" fmla="*/ 12950 w 51075"/>
              <a:gd name="connsiteY14" fmla="*/ 141339 h 175493"/>
              <a:gd name="connsiteX15" fmla="*/ 19220 w 51075"/>
              <a:gd name="connsiteY15" fmla="*/ 132428 h 175493"/>
              <a:gd name="connsiteX16" fmla="*/ 18609 w 51075"/>
              <a:gd name="connsiteY16" fmla="*/ 112777 h 175493"/>
              <a:gd name="connsiteX17" fmla="*/ 15937 w 51075"/>
              <a:gd name="connsiteY17" fmla="*/ 96859 h 175493"/>
              <a:gd name="connsiteX18" fmla="*/ 11111 w 51075"/>
              <a:gd name="connsiteY18" fmla="*/ 94521 h 175493"/>
              <a:gd name="connsiteX19" fmla="*/ 6604 w 51075"/>
              <a:gd name="connsiteY19" fmla="*/ 115923 h 175493"/>
              <a:gd name="connsiteX20" fmla="*/ 6027 w 51075"/>
              <a:gd name="connsiteY20" fmla="*/ 89797 h 175493"/>
              <a:gd name="connsiteX21" fmla="*/ 4 w 51075"/>
              <a:gd name="connsiteY21" fmla="*/ 73654 h 175493"/>
              <a:gd name="connsiteX22" fmla="*/ 7006 w 51075"/>
              <a:gd name="connsiteY22" fmla="*/ 68200 h 175493"/>
              <a:gd name="connsiteX23" fmla="*/ 10986 w 51075"/>
              <a:gd name="connsiteY23" fmla="*/ 37627 h 175493"/>
              <a:gd name="connsiteX24" fmla="*/ 12259 w 51075"/>
              <a:gd name="connsiteY24" fmla="*/ 65829 h 175493"/>
              <a:gd name="connsiteX25" fmla="*/ 18835 w 51075"/>
              <a:gd name="connsiteY25" fmla="*/ 59744 h 175493"/>
              <a:gd name="connsiteX0" fmla="*/ 18835 w 51075"/>
              <a:gd name="connsiteY0" fmla="*/ 59676 h 175425"/>
              <a:gd name="connsiteX1" fmla="*/ 22012 w 51075"/>
              <a:gd name="connsiteY1" fmla="*/ 41969 h 175425"/>
              <a:gd name="connsiteX2" fmla="*/ 16911 w 51075"/>
              <a:gd name="connsiteY2" fmla="*/ 28319 h 175425"/>
              <a:gd name="connsiteX3" fmla="*/ 24686 w 51075"/>
              <a:gd name="connsiteY3" fmla="*/ 21480 h 175425"/>
              <a:gd name="connsiteX4" fmla="*/ 28333 w 51075"/>
              <a:gd name="connsiteY4" fmla="*/ 1298 h 175425"/>
              <a:gd name="connsiteX5" fmla="*/ 31656 w 51075"/>
              <a:gd name="connsiteY5" fmla="*/ 62046 h 175425"/>
              <a:gd name="connsiteX6" fmla="*/ 37231 w 51075"/>
              <a:gd name="connsiteY6" fmla="*/ 77373 h 175425"/>
              <a:gd name="connsiteX7" fmla="*/ 51068 w 51075"/>
              <a:gd name="connsiteY7" fmla="*/ 98567 h 175425"/>
              <a:gd name="connsiteX8" fmla="*/ 35200 w 51075"/>
              <a:gd name="connsiteY8" fmla="*/ 107667 h 175425"/>
              <a:gd name="connsiteX9" fmla="*/ 28827 w 51075"/>
              <a:gd name="connsiteY9" fmla="*/ 118237 h 175425"/>
              <a:gd name="connsiteX10" fmla="*/ 26129 w 51075"/>
              <a:gd name="connsiteY10" fmla="*/ 136151 h 175425"/>
              <a:gd name="connsiteX11" fmla="*/ 30575 w 51075"/>
              <a:gd name="connsiteY11" fmla="*/ 146885 h 175425"/>
              <a:gd name="connsiteX12" fmla="*/ 24434 w 51075"/>
              <a:gd name="connsiteY12" fmla="*/ 153756 h 175425"/>
              <a:gd name="connsiteX13" fmla="*/ 21486 w 51075"/>
              <a:gd name="connsiteY13" fmla="*/ 175417 h 175425"/>
              <a:gd name="connsiteX14" fmla="*/ 19629 w 51075"/>
              <a:gd name="connsiteY14" fmla="*/ 151081 h 175425"/>
              <a:gd name="connsiteX15" fmla="*/ 12950 w 51075"/>
              <a:gd name="connsiteY15" fmla="*/ 141271 h 175425"/>
              <a:gd name="connsiteX16" fmla="*/ 19220 w 51075"/>
              <a:gd name="connsiteY16" fmla="*/ 132360 h 175425"/>
              <a:gd name="connsiteX17" fmla="*/ 18609 w 51075"/>
              <a:gd name="connsiteY17" fmla="*/ 112709 h 175425"/>
              <a:gd name="connsiteX18" fmla="*/ 15937 w 51075"/>
              <a:gd name="connsiteY18" fmla="*/ 96791 h 175425"/>
              <a:gd name="connsiteX19" fmla="*/ 11111 w 51075"/>
              <a:gd name="connsiteY19" fmla="*/ 94453 h 175425"/>
              <a:gd name="connsiteX20" fmla="*/ 6604 w 51075"/>
              <a:gd name="connsiteY20" fmla="*/ 115855 h 175425"/>
              <a:gd name="connsiteX21" fmla="*/ 6027 w 51075"/>
              <a:gd name="connsiteY21" fmla="*/ 89729 h 175425"/>
              <a:gd name="connsiteX22" fmla="*/ 4 w 51075"/>
              <a:gd name="connsiteY22" fmla="*/ 73586 h 175425"/>
              <a:gd name="connsiteX23" fmla="*/ 7006 w 51075"/>
              <a:gd name="connsiteY23" fmla="*/ 68132 h 175425"/>
              <a:gd name="connsiteX24" fmla="*/ 10986 w 51075"/>
              <a:gd name="connsiteY24" fmla="*/ 37559 h 175425"/>
              <a:gd name="connsiteX25" fmla="*/ 12259 w 51075"/>
              <a:gd name="connsiteY25" fmla="*/ 65761 h 175425"/>
              <a:gd name="connsiteX26" fmla="*/ 18835 w 51075"/>
              <a:gd name="connsiteY26" fmla="*/ 59676 h 175425"/>
              <a:gd name="connsiteX0" fmla="*/ 18835 w 51075"/>
              <a:gd name="connsiteY0" fmla="*/ 58939 h 174688"/>
              <a:gd name="connsiteX1" fmla="*/ 22012 w 51075"/>
              <a:gd name="connsiteY1" fmla="*/ 41232 h 174688"/>
              <a:gd name="connsiteX2" fmla="*/ 16911 w 51075"/>
              <a:gd name="connsiteY2" fmla="*/ 27582 h 174688"/>
              <a:gd name="connsiteX3" fmla="*/ 24686 w 51075"/>
              <a:gd name="connsiteY3" fmla="*/ 20743 h 174688"/>
              <a:gd name="connsiteX4" fmla="*/ 28333 w 51075"/>
              <a:gd name="connsiteY4" fmla="*/ 561 h 174688"/>
              <a:gd name="connsiteX5" fmla="*/ 31121 w 51075"/>
              <a:gd name="connsiteY5" fmla="*/ 44959 h 174688"/>
              <a:gd name="connsiteX6" fmla="*/ 31656 w 51075"/>
              <a:gd name="connsiteY6" fmla="*/ 61309 h 174688"/>
              <a:gd name="connsiteX7" fmla="*/ 37231 w 51075"/>
              <a:gd name="connsiteY7" fmla="*/ 76636 h 174688"/>
              <a:gd name="connsiteX8" fmla="*/ 51068 w 51075"/>
              <a:gd name="connsiteY8" fmla="*/ 97830 h 174688"/>
              <a:gd name="connsiteX9" fmla="*/ 35200 w 51075"/>
              <a:gd name="connsiteY9" fmla="*/ 106930 h 174688"/>
              <a:gd name="connsiteX10" fmla="*/ 28827 w 51075"/>
              <a:gd name="connsiteY10" fmla="*/ 117500 h 174688"/>
              <a:gd name="connsiteX11" fmla="*/ 26129 w 51075"/>
              <a:gd name="connsiteY11" fmla="*/ 135414 h 174688"/>
              <a:gd name="connsiteX12" fmla="*/ 30575 w 51075"/>
              <a:gd name="connsiteY12" fmla="*/ 146148 h 174688"/>
              <a:gd name="connsiteX13" fmla="*/ 24434 w 51075"/>
              <a:gd name="connsiteY13" fmla="*/ 153019 h 174688"/>
              <a:gd name="connsiteX14" fmla="*/ 21486 w 51075"/>
              <a:gd name="connsiteY14" fmla="*/ 174680 h 174688"/>
              <a:gd name="connsiteX15" fmla="*/ 19629 w 51075"/>
              <a:gd name="connsiteY15" fmla="*/ 150344 h 174688"/>
              <a:gd name="connsiteX16" fmla="*/ 12950 w 51075"/>
              <a:gd name="connsiteY16" fmla="*/ 140534 h 174688"/>
              <a:gd name="connsiteX17" fmla="*/ 19220 w 51075"/>
              <a:gd name="connsiteY17" fmla="*/ 131623 h 174688"/>
              <a:gd name="connsiteX18" fmla="*/ 18609 w 51075"/>
              <a:gd name="connsiteY18" fmla="*/ 111972 h 174688"/>
              <a:gd name="connsiteX19" fmla="*/ 15937 w 51075"/>
              <a:gd name="connsiteY19" fmla="*/ 96054 h 174688"/>
              <a:gd name="connsiteX20" fmla="*/ 11111 w 51075"/>
              <a:gd name="connsiteY20" fmla="*/ 93716 h 174688"/>
              <a:gd name="connsiteX21" fmla="*/ 6604 w 51075"/>
              <a:gd name="connsiteY21" fmla="*/ 115118 h 174688"/>
              <a:gd name="connsiteX22" fmla="*/ 6027 w 51075"/>
              <a:gd name="connsiteY22" fmla="*/ 88992 h 174688"/>
              <a:gd name="connsiteX23" fmla="*/ 4 w 51075"/>
              <a:gd name="connsiteY23" fmla="*/ 72849 h 174688"/>
              <a:gd name="connsiteX24" fmla="*/ 7006 w 51075"/>
              <a:gd name="connsiteY24" fmla="*/ 67395 h 174688"/>
              <a:gd name="connsiteX25" fmla="*/ 10986 w 51075"/>
              <a:gd name="connsiteY25" fmla="*/ 36822 h 174688"/>
              <a:gd name="connsiteX26" fmla="*/ 12259 w 51075"/>
              <a:gd name="connsiteY26" fmla="*/ 65024 h 174688"/>
              <a:gd name="connsiteX27" fmla="*/ 18835 w 51075"/>
              <a:gd name="connsiteY27" fmla="*/ 58939 h 174688"/>
              <a:gd name="connsiteX0" fmla="*/ 18835 w 51075"/>
              <a:gd name="connsiteY0" fmla="*/ 58939 h 174688"/>
              <a:gd name="connsiteX1" fmla="*/ 22012 w 51075"/>
              <a:gd name="connsiteY1" fmla="*/ 41232 h 174688"/>
              <a:gd name="connsiteX2" fmla="*/ 16911 w 51075"/>
              <a:gd name="connsiteY2" fmla="*/ 27582 h 174688"/>
              <a:gd name="connsiteX3" fmla="*/ 24686 w 51075"/>
              <a:gd name="connsiteY3" fmla="*/ 20743 h 174688"/>
              <a:gd name="connsiteX4" fmla="*/ 28333 w 51075"/>
              <a:gd name="connsiteY4" fmla="*/ 561 h 174688"/>
              <a:gd name="connsiteX5" fmla="*/ 30712 w 51075"/>
              <a:gd name="connsiteY5" fmla="*/ 44951 h 174688"/>
              <a:gd name="connsiteX6" fmla="*/ 31656 w 51075"/>
              <a:gd name="connsiteY6" fmla="*/ 61309 h 174688"/>
              <a:gd name="connsiteX7" fmla="*/ 37231 w 51075"/>
              <a:gd name="connsiteY7" fmla="*/ 76636 h 174688"/>
              <a:gd name="connsiteX8" fmla="*/ 51068 w 51075"/>
              <a:gd name="connsiteY8" fmla="*/ 97830 h 174688"/>
              <a:gd name="connsiteX9" fmla="*/ 35200 w 51075"/>
              <a:gd name="connsiteY9" fmla="*/ 106930 h 174688"/>
              <a:gd name="connsiteX10" fmla="*/ 28827 w 51075"/>
              <a:gd name="connsiteY10" fmla="*/ 117500 h 174688"/>
              <a:gd name="connsiteX11" fmla="*/ 26129 w 51075"/>
              <a:gd name="connsiteY11" fmla="*/ 135414 h 174688"/>
              <a:gd name="connsiteX12" fmla="*/ 30575 w 51075"/>
              <a:gd name="connsiteY12" fmla="*/ 146148 h 174688"/>
              <a:gd name="connsiteX13" fmla="*/ 24434 w 51075"/>
              <a:gd name="connsiteY13" fmla="*/ 153019 h 174688"/>
              <a:gd name="connsiteX14" fmla="*/ 21486 w 51075"/>
              <a:gd name="connsiteY14" fmla="*/ 174680 h 174688"/>
              <a:gd name="connsiteX15" fmla="*/ 19629 w 51075"/>
              <a:gd name="connsiteY15" fmla="*/ 150344 h 174688"/>
              <a:gd name="connsiteX16" fmla="*/ 12950 w 51075"/>
              <a:gd name="connsiteY16" fmla="*/ 140534 h 174688"/>
              <a:gd name="connsiteX17" fmla="*/ 19220 w 51075"/>
              <a:gd name="connsiteY17" fmla="*/ 131623 h 174688"/>
              <a:gd name="connsiteX18" fmla="*/ 18609 w 51075"/>
              <a:gd name="connsiteY18" fmla="*/ 111972 h 174688"/>
              <a:gd name="connsiteX19" fmla="*/ 15937 w 51075"/>
              <a:gd name="connsiteY19" fmla="*/ 96054 h 174688"/>
              <a:gd name="connsiteX20" fmla="*/ 11111 w 51075"/>
              <a:gd name="connsiteY20" fmla="*/ 93716 h 174688"/>
              <a:gd name="connsiteX21" fmla="*/ 6604 w 51075"/>
              <a:gd name="connsiteY21" fmla="*/ 115118 h 174688"/>
              <a:gd name="connsiteX22" fmla="*/ 6027 w 51075"/>
              <a:gd name="connsiteY22" fmla="*/ 88992 h 174688"/>
              <a:gd name="connsiteX23" fmla="*/ 4 w 51075"/>
              <a:gd name="connsiteY23" fmla="*/ 72849 h 174688"/>
              <a:gd name="connsiteX24" fmla="*/ 7006 w 51075"/>
              <a:gd name="connsiteY24" fmla="*/ 67395 h 174688"/>
              <a:gd name="connsiteX25" fmla="*/ 10986 w 51075"/>
              <a:gd name="connsiteY25" fmla="*/ 36822 h 174688"/>
              <a:gd name="connsiteX26" fmla="*/ 12259 w 51075"/>
              <a:gd name="connsiteY26" fmla="*/ 65024 h 174688"/>
              <a:gd name="connsiteX27" fmla="*/ 18835 w 51075"/>
              <a:gd name="connsiteY27" fmla="*/ 58939 h 174688"/>
              <a:gd name="connsiteX0" fmla="*/ 18835 w 51075"/>
              <a:gd name="connsiteY0" fmla="*/ 58399 h 174148"/>
              <a:gd name="connsiteX1" fmla="*/ 22012 w 51075"/>
              <a:gd name="connsiteY1" fmla="*/ 40692 h 174148"/>
              <a:gd name="connsiteX2" fmla="*/ 16911 w 51075"/>
              <a:gd name="connsiteY2" fmla="*/ 27042 h 174148"/>
              <a:gd name="connsiteX3" fmla="*/ 24686 w 51075"/>
              <a:gd name="connsiteY3" fmla="*/ 20203 h 174148"/>
              <a:gd name="connsiteX4" fmla="*/ 28333 w 51075"/>
              <a:gd name="connsiteY4" fmla="*/ 21 h 174148"/>
              <a:gd name="connsiteX5" fmla="*/ 29646 w 51075"/>
              <a:gd name="connsiteY5" fmla="*/ 24172 h 174148"/>
              <a:gd name="connsiteX6" fmla="*/ 30712 w 51075"/>
              <a:gd name="connsiteY6" fmla="*/ 44411 h 174148"/>
              <a:gd name="connsiteX7" fmla="*/ 31656 w 51075"/>
              <a:gd name="connsiteY7" fmla="*/ 60769 h 174148"/>
              <a:gd name="connsiteX8" fmla="*/ 37231 w 51075"/>
              <a:gd name="connsiteY8" fmla="*/ 76096 h 174148"/>
              <a:gd name="connsiteX9" fmla="*/ 51068 w 51075"/>
              <a:gd name="connsiteY9" fmla="*/ 97290 h 174148"/>
              <a:gd name="connsiteX10" fmla="*/ 35200 w 51075"/>
              <a:gd name="connsiteY10" fmla="*/ 106390 h 174148"/>
              <a:gd name="connsiteX11" fmla="*/ 28827 w 51075"/>
              <a:gd name="connsiteY11" fmla="*/ 116960 h 174148"/>
              <a:gd name="connsiteX12" fmla="*/ 26129 w 51075"/>
              <a:gd name="connsiteY12" fmla="*/ 134874 h 174148"/>
              <a:gd name="connsiteX13" fmla="*/ 30575 w 51075"/>
              <a:gd name="connsiteY13" fmla="*/ 145608 h 174148"/>
              <a:gd name="connsiteX14" fmla="*/ 24434 w 51075"/>
              <a:gd name="connsiteY14" fmla="*/ 152479 h 174148"/>
              <a:gd name="connsiteX15" fmla="*/ 21486 w 51075"/>
              <a:gd name="connsiteY15" fmla="*/ 174140 h 174148"/>
              <a:gd name="connsiteX16" fmla="*/ 19629 w 51075"/>
              <a:gd name="connsiteY16" fmla="*/ 149804 h 174148"/>
              <a:gd name="connsiteX17" fmla="*/ 12950 w 51075"/>
              <a:gd name="connsiteY17" fmla="*/ 139994 h 174148"/>
              <a:gd name="connsiteX18" fmla="*/ 19220 w 51075"/>
              <a:gd name="connsiteY18" fmla="*/ 131083 h 174148"/>
              <a:gd name="connsiteX19" fmla="*/ 18609 w 51075"/>
              <a:gd name="connsiteY19" fmla="*/ 111432 h 174148"/>
              <a:gd name="connsiteX20" fmla="*/ 15937 w 51075"/>
              <a:gd name="connsiteY20" fmla="*/ 95514 h 174148"/>
              <a:gd name="connsiteX21" fmla="*/ 11111 w 51075"/>
              <a:gd name="connsiteY21" fmla="*/ 93176 h 174148"/>
              <a:gd name="connsiteX22" fmla="*/ 6604 w 51075"/>
              <a:gd name="connsiteY22" fmla="*/ 114578 h 174148"/>
              <a:gd name="connsiteX23" fmla="*/ 6027 w 51075"/>
              <a:gd name="connsiteY23" fmla="*/ 88452 h 174148"/>
              <a:gd name="connsiteX24" fmla="*/ 4 w 51075"/>
              <a:gd name="connsiteY24" fmla="*/ 72309 h 174148"/>
              <a:gd name="connsiteX25" fmla="*/ 7006 w 51075"/>
              <a:gd name="connsiteY25" fmla="*/ 66855 h 174148"/>
              <a:gd name="connsiteX26" fmla="*/ 10986 w 51075"/>
              <a:gd name="connsiteY26" fmla="*/ 36282 h 174148"/>
              <a:gd name="connsiteX27" fmla="*/ 12259 w 51075"/>
              <a:gd name="connsiteY27" fmla="*/ 64484 h 174148"/>
              <a:gd name="connsiteX28" fmla="*/ 18835 w 51075"/>
              <a:gd name="connsiteY28" fmla="*/ 58399 h 174148"/>
              <a:gd name="connsiteX0" fmla="*/ 18835 w 51075"/>
              <a:gd name="connsiteY0" fmla="*/ 58399 h 174148"/>
              <a:gd name="connsiteX1" fmla="*/ 22012 w 51075"/>
              <a:gd name="connsiteY1" fmla="*/ 40692 h 174148"/>
              <a:gd name="connsiteX2" fmla="*/ 16911 w 51075"/>
              <a:gd name="connsiteY2" fmla="*/ 27042 h 174148"/>
              <a:gd name="connsiteX3" fmla="*/ 24686 w 51075"/>
              <a:gd name="connsiteY3" fmla="*/ 20203 h 174148"/>
              <a:gd name="connsiteX4" fmla="*/ 28333 w 51075"/>
              <a:gd name="connsiteY4" fmla="*/ 21 h 174148"/>
              <a:gd name="connsiteX5" fmla="*/ 29646 w 51075"/>
              <a:gd name="connsiteY5" fmla="*/ 24172 h 174148"/>
              <a:gd name="connsiteX6" fmla="*/ 35698 w 51075"/>
              <a:gd name="connsiteY6" fmla="*/ 33001 h 174148"/>
              <a:gd name="connsiteX7" fmla="*/ 30712 w 51075"/>
              <a:gd name="connsiteY7" fmla="*/ 44411 h 174148"/>
              <a:gd name="connsiteX8" fmla="*/ 31656 w 51075"/>
              <a:gd name="connsiteY8" fmla="*/ 60769 h 174148"/>
              <a:gd name="connsiteX9" fmla="*/ 37231 w 51075"/>
              <a:gd name="connsiteY9" fmla="*/ 76096 h 174148"/>
              <a:gd name="connsiteX10" fmla="*/ 51068 w 51075"/>
              <a:gd name="connsiteY10" fmla="*/ 97290 h 174148"/>
              <a:gd name="connsiteX11" fmla="*/ 35200 w 51075"/>
              <a:gd name="connsiteY11" fmla="*/ 106390 h 174148"/>
              <a:gd name="connsiteX12" fmla="*/ 28827 w 51075"/>
              <a:gd name="connsiteY12" fmla="*/ 116960 h 174148"/>
              <a:gd name="connsiteX13" fmla="*/ 26129 w 51075"/>
              <a:gd name="connsiteY13" fmla="*/ 134874 h 174148"/>
              <a:gd name="connsiteX14" fmla="*/ 30575 w 51075"/>
              <a:gd name="connsiteY14" fmla="*/ 145608 h 174148"/>
              <a:gd name="connsiteX15" fmla="*/ 24434 w 51075"/>
              <a:gd name="connsiteY15" fmla="*/ 152479 h 174148"/>
              <a:gd name="connsiteX16" fmla="*/ 21486 w 51075"/>
              <a:gd name="connsiteY16" fmla="*/ 174140 h 174148"/>
              <a:gd name="connsiteX17" fmla="*/ 19629 w 51075"/>
              <a:gd name="connsiteY17" fmla="*/ 149804 h 174148"/>
              <a:gd name="connsiteX18" fmla="*/ 12950 w 51075"/>
              <a:gd name="connsiteY18" fmla="*/ 139994 h 174148"/>
              <a:gd name="connsiteX19" fmla="*/ 19220 w 51075"/>
              <a:gd name="connsiteY19" fmla="*/ 131083 h 174148"/>
              <a:gd name="connsiteX20" fmla="*/ 18609 w 51075"/>
              <a:gd name="connsiteY20" fmla="*/ 111432 h 174148"/>
              <a:gd name="connsiteX21" fmla="*/ 15937 w 51075"/>
              <a:gd name="connsiteY21" fmla="*/ 95514 h 174148"/>
              <a:gd name="connsiteX22" fmla="*/ 11111 w 51075"/>
              <a:gd name="connsiteY22" fmla="*/ 93176 h 174148"/>
              <a:gd name="connsiteX23" fmla="*/ 6604 w 51075"/>
              <a:gd name="connsiteY23" fmla="*/ 114578 h 174148"/>
              <a:gd name="connsiteX24" fmla="*/ 6027 w 51075"/>
              <a:gd name="connsiteY24" fmla="*/ 88452 h 174148"/>
              <a:gd name="connsiteX25" fmla="*/ 4 w 51075"/>
              <a:gd name="connsiteY25" fmla="*/ 72309 h 174148"/>
              <a:gd name="connsiteX26" fmla="*/ 7006 w 51075"/>
              <a:gd name="connsiteY26" fmla="*/ 66855 h 174148"/>
              <a:gd name="connsiteX27" fmla="*/ 10986 w 51075"/>
              <a:gd name="connsiteY27" fmla="*/ 36282 h 174148"/>
              <a:gd name="connsiteX28" fmla="*/ 12259 w 51075"/>
              <a:gd name="connsiteY28" fmla="*/ 64484 h 174148"/>
              <a:gd name="connsiteX29" fmla="*/ 18835 w 51075"/>
              <a:gd name="connsiteY29" fmla="*/ 58399 h 174148"/>
              <a:gd name="connsiteX0" fmla="*/ 18835 w 51080"/>
              <a:gd name="connsiteY0" fmla="*/ 58399 h 174148"/>
              <a:gd name="connsiteX1" fmla="*/ 22012 w 51080"/>
              <a:gd name="connsiteY1" fmla="*/ 40692 h 174148"/>
              <a:gd name="connsiteX2" fmla="*/ 16911 w 51080"/>
              <a:gd name="connsiteY2" fmla="*/ 27042 h 174148"/>
              <a:gd name="connsiteX3" fmla="*/ 24686 w 51080"/>
              <a:gd name="connsiteY3" fmla="*/ 20203 h 174148"/>
              <a:gd name="connsiteX4" fmla="*/ 28333 w 51080"/>
              <a:gd name="connsiteY4" fmla="*/ 21 h 174148"/>
              <a:gd name="connsiteX5" fmla="*/ 29646 w 51080"/>
              <a:gd name="connsiteY5" fmla="*/ 24172 h 174148"/>
              <a:gd name="connsiteX6" fmla="*/ 35698 w 51080"/>
              <a:gd name="connsiteY6" fmla="*/ 33001 h 174148"/>
              <a:gd name="connsiteX7" fmla="*/ 30712 w 51080"/>
              <a:gd name="connsiteY7" fmla="*/ 44411 h 174148"/>
              <a:gd name="connsiteX8" fmla="*/ 31656 w 51080"/>
              <a:gd name="connsiteY8" fmla="*/ 60769 h 174148"/>
              <a:gd name="connsiteX9" fmla="*/ 37231 w 51080"/>
              <a:gd name="connsiteY9" fmla="*/ 76096 h 174148"/>
              <a:gd name="connsiteX10" fmla="*/ 51068 w 51080"/>
              <a:gd name="connsiteY10" fmla="*/ 97290 h 174148"/>
              <a:gd name="connsiteX11" fmla="*/ 39601 w 51080"/>
              <a:gd name="connsiteY11" fmla="*/ 104703 h 174148"/>
              <a:gd name="connsiteX12" fmla="*/ 35200 w 51080"/>
              <a:gd name="connsiteY12" fmla="*/ 106390 h 174148"/>
              <a:gd name="connsiteX13" fmla="*/ 28827 w 51080"/>
              <a:gd name="connsiteY13" fmla="*/ 116960 h 174148"/>
              <a:gd name="connsiteX14" fmla="*/ 26129 w 51080"/>
              <a:gd name="connsiteY14" fmla="*/ 134874 h 174148"/>
              <a:gd name="connsiteX15" fmla="*/ 30575 w 51080"/>
              <a:gd name="connsiteY15" fmla="*/ 145608 h 174148"/>
              <a:gd name="connsiteX16" fmla="*/ 24434 w 51080"/>
              <a:gd name="connsiteY16" fmla="*/ 152479 h 174148"/>
              <a:gd name="connsiteX17" fmla="*/ 21486 w 51080"/>
              <a:gd name="connsiteY17" fmla="*/ 174140 h 174148"/>
              <a:gd name="connsiteX18" fmla="*/ 19629 w 51080"/>
              <a:gd name="connsiteY18" fmla="*/ 149804 h 174148"/>
              <a:gd name="connsiteX19" fmla="*/ 12950 w 51080"/>
              <a:gd name="connsiteY19" fmla="*/ 139994 h 174148"/>
              <a:gd name="connsiteX20" fmla="*/ 19220 w 51080"/>
              <a:gd name="connsiteY20" fmla="*/ 131083 h 174148"/>
              <a:gd name="connsiteX21" fmla="*/ 18609 w 51080"/>
              <a:gd name="connsiteY21" fmla="*/ 111432 h 174148"/>
              <a:gd name="connsiteX22" fmla="*/ 15937 w 51080"/>
              <a:gd name="connsiteY22" fmla="*/ 95514 h 174148"/>
              <a:gd name="connsiteX23" fmla="*/ 11111 w 51080"/>
              <a:gd name="connsiteY23" fmla="*/ 93176 h 174148"/>
              <a:gd name="connsiteX24" fmla="*/ 6604 w 51080"/>
              <a:gd name="connsiteY24" fmla="*/ 114578 h 174148"/>
              <a:gd name="connsiteX25" fmla="*/ 6027 w 51080"/>
              <a:gd name="connsiteY25" fmla="*/ 88452 h 174148"/>
              <a:gd name="connsiteX26" fmla="*/ 4 w 51080"/>
              <a:gd name="connsiteY26" fmla="*/ 72309 h 174148"/>
              <a:gd name="connsiteX27" fmla="*/ 7006 w 51080"/>
              <a:gd name="connsiteY27" fmla="*/ 66855 h 174148"/>
              <a:gd name="connsiteX28" fmla="*/ 10986 w 51080"/>
              <a:gd name="connsiteY28" fmla="*/ 36282 h 174148"/>
              <a:gd name="connsiteX29" fmla="*/ 12259 w 51080"/>
              <a:gd name="connsiteY29" fmla="*/ 64484 h 174148"/>
              <a:gd name="connsiteX30" fmla="*/ 18835 w 51080"/>
              <a:gd name="connsiteY30" fmla="*/ 58399 h 174148"/>
              <a:gd name="connsiteX0" fmla="*/ 18835 w 51220"/>
              <a:gd name="connsiteY0" fmla="*/ 58399 h 174148"/>
              <a:gd name="connsiteX1" fmla="*/ 22012 w 51220"/>
              <a:gd name="connsiteY1" fmla="*/ 40692 h 174148"/>
              <a:gd name="connsiteX2" fmla="*/ 16911 w 51220"/>
              <a:gd name="connsiteY2" fmla="*/ 27042 h 174148"/>
              <a:gd name="connsiteX3" fmla="*/ 24686 w 51220"/>
              <a:gd name="connsiteY3" fmla="*/ 20203 h 174148"/>
              <a:gd name="connsiteX4" fmla="*/ 28333 w 51220"/>
              <a:gd name="connsiteY4" fmla="*/ 21 h 174148"/>
              <a:gd name="connsiteX5" fmla="*/ 29646 w 51220"/>
              <a:gd name="connsiteY5" fmla="*/ 24172 h 174148"/>
              <a:gd name="connsiteX6" fmla="*/ 35698 w 51220"/>
              <a:gd name="connsiteY6" fmla="*/ 33001 h 174148"/>
              <a:gd name="connsiteX7" fmla="*/ 30712 w 51220"/>
              <a:gd name="connsiteY7" fmla="*/ 44411 h 174148"/>
              <a:gd name="connsiteX8" fmla="*/ 31656 w 51220"/>
              <a:gd name="connsiteY8" fmla="*/ 60769 h 174148"/>
              <a:gd name="connsiteX9" fmla="*/ 37231 w 51220"/>
              <a:gd name="connsiteY9" fmla="*/ 76096 h 174148"/>
              <a:gd name="connsiteX10" fmla="*/ 51068 w 51220"/>
              <a:gd name="connsiteY10" fmla="*/ 97290 h 174148"/>
              <a:gd name="connsiteX11" fmla="*/ 44319 w 51220"/>
              <a:gd name="connsiteY11" fmla="*/ 102967 h 174148"/>
              <a:gd name="connsiteX12" fmla="*/ 39601 w 51220"/>
              <a:gd name="connsiteY12" fmla="*/ 104703 h 174148"/>
              <a:gd name="connsiteX13" fmla="*/ 35200 w 51220"/>
              <a:gd name="connsiteY13" fmla="*/ 106390 h 174148"/>
              <a:gd name="connsiteX14" fmla="*/ 28827 w 51220"/>
              <a:gd name="connsiteY14" fmla="*/ 116960 h 174148"/>
              <a:gd name="connsiteX15" fmla="*/ 26129 w 51220"/>
              <a:gd name="connsiteY15" fmla="*/ 134874 h 174148"/>
              <a:gd name="connsiteX16" fmla="*/ 30575 w 51220"/>
              <a:gd name="connsiteY16" fmla="*/ 145608 h 174148"/>
              <a:gd name="connsiteX17" fmla="*/ 24434 w 51220"/>
              <a:gd name="connsiteY17" fmla="*/ 152479 h 174148"/>
              <a:gd name="connsiteX18" fmla="*/ 21486 w 51220"/>
              <a:gd name="connsiteY18" fmla="*/ 174140 h 174148"/>
              <a:gd name="connsiteX19" fmla="*/ 19629 w 51220"/>
              <a:gd name="connsiteY19" fmla="*/ 149804 h 174148"/>
              <a:gd name="connsiteX20" fmla="*/ 12950 w 51220"/>
              <a:gd name="connsiteY20" fmla="*/ 139994 h 174148"/>
              <a:gd name="connsiteX21" fmla="*/ 19220 w 51220"/>
              <a:gd name="connsiteY21" fmla="*/ 131083 h 174148"/>
              <a:gd name="connsiteX22" fmla="*/ 18609 w 51220"/>
              <a:gd name="connsiteY22" fmla="*/ 111432 h 174148"/>
              <a:gd name="connsiteX23" fmla="*/ 15937 w 51220"/>
              <a:gd name="connsiteY23" fmla="*/ 95514 h 174148"/>
              <a:gd name="connsiteX24" fmla="*/ 11111 w 51220"/>
              <a:gd name="connsiteY24" fmla="*/ 93176 h 174148"/>
              <a:gd name="connsiteX25" fmla="*/ 6604 w 51220"/>
              <a:gd name="connsiteY25" fmla="*/ 114578 h 174148"/>
              <a:gd name="connsiteX26" fmla="*/ 6027 w 51220"/>
              <a:gd name="connsiteY26" fmla="*/ 88452 h 174148"/>
              <a:gd name="connsiteX27" fmla="*/ 4 w 51220"/>
              <a:gd name="connsiteY27" fmla="*/ 72309 h 174148"/>
              <a:gd name="connsiteX28" fmla="*/ 7006 w 51220"/>
              <a:gd name="connsiteY28" fmla="*/ 66855 h 174148"/>
              <a:gd name="connsiteX29" fmla="*/ 10986 w 51220"/>
              <a:gd name="connsiteY29" fmla="*/ 36282 h 174148"/>
              <a:gd name="connsiteX30" fmla="*/ 12259 w 51220"/>
              <a:gd name="connsiteY30" fmla="*/ 64484 h 174148"/>
              <a:gd name="connsiteX31" fmla="*/ 18835 w 51220"/>
              <a:gd name="connsiteY31" fmla="*/ 58399 h 174148"/>
              <a:gd name="connsiteX0" fmla="*/ 18835 w 51118"/>
              <a:gd name="connsiteY0" fmla="*/ 58399 h 174148"/>
              <a:gd name="connsiteX1" fmla="*/ 22012 w 51118"/>
              <a:gd name="connsiteY1" fmla="*/ 40692 h 174148"/>
              <a:gd name="connsiteX2" fmla="*/ 16911 w 51118"/>
              <a:gd name="connsiteY2" fmla="*/ 27042 h 174148"/>
              <a:gd name="connsiteX3" fmla="*/ 24686 w 51118"/>
              <a:gd name="connsiteY3" fmla="*/ 20203 h 174148"/>
              <a:gd name="connsiteX4" fmla="*/ 28333 w 51118"/>
              <a:gd name="connsiteY4" fmla="*/ 21 h 174148"/>
              <a:gd name="connsiteX5" fmla="*/ 29646 w 51118"/>
              <a:gd name="connsiteY5" fmla="*/ 24172 h 174148"/>
              <a:gd name="connsiteX6" fmla="*/ 35698 w 51118"/>
              <a:gd name="connsiteY6" fmla="*/ 33001 h 174148"/>
              <a:gd name="connsiteX7" fmla="*/ 30712 w 51118"/>
              <a:gd name="connsiteY7" fmla="*/ 44411 h 174148"/>
              <a:gd name="connsiteX8" fmla="*/ 31656 w 51118"/>
              <a:gd name="connsiteY8" fmla="*/ 60769 h 174148"/>
              <a:gd name="connsiteX9" fmla="*/ 37231 w 51118"/>
              <a:gd name="connsiteY9" fmla="*/ 76096 h 174148"/>
              <a:gd name="connsiteX10" fmla="*/ 40522 w 51118"/>
              <a:gd name="connsiteY10" fmla="*/ 80631 h 174148"/>
              <a:gd name="connsiteX11" fmla="*/ 51068 w 51118"/>
              <a:gd name="connsiteY11" fmla="*/ 97290 h 174148"/>
              <a:gd name="connsiteX12" fmla="*/ 44319 w 51118"/>
              <a:gd name="connsiteY12" fmla="*/ 102967 h 174148"/>
              <a:gd name="connsiteX13" fmla="*/ 39601 w 51118"/>
              <a:gd name="connsiteY13" fmla="*/ 104703 h 174148"/>
              <a:gd name="connsiteX14" fmla="*/ 35200 w 51118"/>
              <a:gd name="connsiteY14" fmla="*/ 106390 h 174148"/>
              <a:gd name="connsiteX15" fmla="*/ 28827 w 51118"/>
              <a:gd name="connsiteY15" fmla="*/ 116960 h 174148"/>
              <a:gd name="connsiteX16" fmla="*/ 26129 w 51118"/>
              <a:gd name="connsiteY16" fmla="*/ 134874 h 174148"/>
              <a:gd name="connsiteX17" fmla="*/ 30575 w 51118"/>
              <a:gd name="connsiteY17" fmla="*/ 145608 h 174148"/>
              <a:gd name="connsiteX18" fmla="*/ 24434 w 51118"/>
              <a:gd name="connsiteY18" fmla="*/ 152479 h 174148"/>
              <a:gd name="connsiteX19" fmla="*/ 21486 w 51118"/>
              <a:gd name="connsiteY19" fmla="*/ 174140 h 174148"/>
              <a:gd name="connsiteX20" fmla="*/ 19629 w 51118"/>
              <a:gd name="connsiteY20" fmla="*/ 149804 h 174148"/>
              <a:gd name="connsiteX21" fmla="*/ 12950 w 51118"/>
              <a:gd name="connsiteY21" fmla="*/ 139994 h 174148"/>
              <a:gd name="connsiteX22" fmla="*/ 19220 w 51118"/>
              <a:gd name="connsiteY22" fmla="*/ 131083 h 174148"/>
              <a:gd name="connsiteX23" fmla="*/ 18609 w 51118"/>
              <a:gd name="connsiteY23" fmla="*/ 111432 h 174148"/>
              <a:gd name="connsiteX24" fmla="*/ 15937 w 51118"/>
              <a:gd name="connsiteY24" fmla="*/ 95514 h 174148"/>
              <a:gd name="connsiteX25" fmla="*/ 11111 w 51118"/>
              <a:gd name="connsiteY25" fmla="*/ 93176 h 174148"/>
              <a:gd name="connsiteX26" fmla="*/ 6604 w 51118"/>
              <a:gd name="connsiteY26" fmla="*/ 114578 h 174148"/>
              <a:gd name="connsiteX27" fmla="*/ 6027 w 51118"/>
              <a:gd name="connsiteY27" fmla="*/ 88452 h 174148"/>
              <a:gd name="connsiteX28" fmla="*/ 4 w 51118"/>
              <a:gd name="connsiteY28" fmla="*/ 72309 h 174148"/>
              <a:gd name="connsiteX29" fmla="*/ 7006 w 51118"/>
              <a:gd name="connsiteY29" fmla="*/ 66855 h 174148"/>
              <a:gd name="connsiteX30" fmla="*/ 10986 w 51118"/>
              <a:gd name="connsiteY30" fmla="*/ 36282 h 174148"/>
              <a:gd name="connsiteX31" fmla="*/ 12259 w 51118"/>
              <a:gd name="connsiteY31" fmla="*/ 64484 h 174148"/>
              <a:gd name="connsiteX32" fmla="*/ 18835 w 51118"/>
              <a:gd name="connsiteY32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5477 w 51074"/>
              <a:gd name="connsiteY11" fmla="*/ 87395 h 174148"/>
              <a:gd name="connsiteX12" fmla="*/ 51068 w 51074"/>
              <a:gd name="connsiteY12" fmla="*/ 97290 h 174148"/>
              <a:gd name="connsiteX13" fmla="*/ 44319 w 51074"/>
              <a:gd name="connsiteY13" fmla="*/ 102967 h 174148"/>
              <a:gd name="connsiteX14" fmla="*/ 39601 w 51074"/>
              <a:gd name="connsiteY14" fmla="*/ 104703 h 174148"/>
              <a:gd name="connsiteX15" fmla="*/ 35200 w 51074"/>
              <a:gd name="connsiteY15" fmla="*/ 106390 h 174148"/>
              <a:gd name="connsiteX16" fmla="*/ 28827 w 51074"/>
              <a:gd name="connsiteY16" fmla="*/ 116960 h 174148"/>
              <a:gd name="connsiteX17" fmla="*/ 26129 w 51074"/>
              <a:gd name="connsiteY17" fmla="*/ 134874 h 174148"/>
              <a:gd name="connsiteX18" fmla="*/ 30575 w 51074"/>
              <a:gd name="connsiteY18" fmla="*/ 145608 h 174148"/>
              <a:gd name="connsiteX19" fmla="*/ 24434 w 51074"/>
              <a:gd name="connsiteY19" fmla="*/ 152479 h 174148"/>
              <a:gd name="connsiteX20" fmla="*/ 21486 w 51074"/>
              <a:gd name="connsiteY20" fmla="*/ 174140 h 174148"/>
              <a:gd name="connsiteX21" fmla="*/ 19629 w 51074"/>
              <a:gd name="connsiteY21" fmla="*/ 149804 h 174148"/>
              <a:gd name="connsiteX22" fmla="*/ 12950 w 51074"/>
              <a:gd name="connsiteY22" fmla="*/ 139994 h 174148"/>
              <a:gd name="connsiteX23" fmla="*/ 19220 w 51074"/>
              <a:gd name="connsiteY23" fmla="*/ 131083 h 174148"/>
              <a:gd name="connsiteX24" fmla="*/ 18609 w 51074"/>
              <a:gd name="connsiteY24" fmla="*/ 111432 h 174148"/>
              <a:gd name="connsiteX25" fmla="*/ 15937 w 51074"/>
              <a:gd name="connsiteY25" fmla="*/ 95514 h 174148"/>
              <a:gd name="connsiteX26" fmla="*/ 11111 w 51074"/>
              <a:gd name="connsiteY26" fmla="*/ 93176 h 174148"/>
              <a:gd name="connsiteX27" fmla="*/ 6604 w 51074"/>
              <a:gd name="connsiteY27" fmla="*/ 114578 h 174148"/>
              <a:gd name="connsiteX28" fmla="*/ 6027 w 51074"/>
              <a:gd name="connsiteY28" fmla="*/ 88452 h 174148"/>
              <a:gd name="connsiteX29" fmla="*/ 4 w 51074"/>
              <a:gd name="connsiteY29" fmla="*/ 72309 h 174148"/>
              <a:gd name="connsiteX30" fmla="*/ 7006 w 51074"/>
              <a:gd name="connsiteY30" fmla="*/ 66855 h 174148"/>
              <a:gd name="connsiteX31" fmla="*/ 10986 w 51074"/>
              <a:gd name="connsiteY31" fmla="*/ 36282 h 174148"/>
              <a:gd name="connsiteX32" fmla="*/ 12259 w 51074"/>
              <a:gd name="connsiteY32" fmla="*/ 64484 h 174148"/>
              <a:gd name="connsiteX33" fmla="*/ 18835 w 51074"/>
              <a:gd name="connsiteY33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5477 w 51074"/>
              <a:gd name="connsiteY11" fmla="*/ 87395 h 174148"/>
              <a:gd name="connsiteX12" fmla="*/ 51068 w 51074"/>
              <a:gd name="connsiteY12" fmla="*/ 97290 h 174148"/>
              <a:gd name="connsiteX13" fmla="*/ 44319 w 51074"/>
              <a:gd name="connsiteY13" fmla="*/ 102967 h 174148"/>
              <a:gd name="connsiteX14" fmla="*/ 42582 w 51074"/>
              <a:gd name="connsiteY14" fmla="*/ 127023 h 174148"/>
              <a:gd name="connsiteX15" fmla="*/ 39601 w 51074"/>
              <a:gd name="connsiteY15" fmla="*/ 104703 h 174148"/>
              <a:gd name="connsiteX16" fmla="*/ 35200 w 51074"/>
              <a:gd name="connsiteY16" fmla="*/ 106390 h 174148"/>
              <a:gd name="connsiteX17" fmla="*/ 28827 w 51074"/>
              <a:gd name="connsiteY17" fmla="*/ 116960 h 174148"/>
              <a:gd name="connsiteX18" fmla="*/ 26129 w 51074"/>
              <a:gd name="connsiteY18" fmla="*/ 134874 h 174148"/>
              <a:gd name="connsiteX19" fmla="*/ 30575 w 51074"/>
              <a:gd name="connsiteY19" fmla="*/ 145608 h 174148"/>
              <a:gd name="connsiteX20" fmla="*/ 24434 w 51074"/>
              <a:gd name="connsiteY20" fmla="*/ 152479 h 174148"/>
              <a:gd name="connsiteX21" fmla="*/ 21486 w 51074"/>
              <a:gd name="connsiteY21" fmla="*/ 174140 h 174148"/>
              <a:gd name="connsiteX22" fmla="*/ 19629 w 51074"/>
              <a:gd name="connsiteY22" fmla="*/ 149804 h 174148"/>
              <a:gd name="connsiteX23" fmla="*/ 12950 w 51074"/>
              <a:gd name="connsiteY23" fmla="*/ 139994 h 174148"/>
              <a:gd name="connsiteX24" fmla="*/ 19220 w 51074"/>
              <a:gd name="connsiteY24" fmla="*/ 131083 h 174148"/>
              <a:gd name="connsiteX25" fmla="*/ 18609 w 51074"/>
              <a:gd name="connsiteY25" fmla="*/ 111432 h 174148"/>
              <a:gd name="connsiteX26" fmla="*/ 15937 w 51074"/>
              <a:gd name="connsiteY26" fmla="*/ 95514 h 174148"/>
              <a:gd name="connsiteX27" fmla="*/ 11111 w 51074"/>
              <a:gd name="connsiteY27" fmla="*/ 93176 h 174148"/>
              <a:gd name="connsiteX28" fmla="*/ 6604 w 51074"/>
              <a:gd name="connsiteY28" fmla="*/ 114578 h 174148"/>
              <a:gd name="connsiteX29" fmla="*/ 6027 w 51074"/>
              <a:gd name="connsiteY29" fmla="*/ 88452 h 174148"/>
              <a:gd name="connsiteX30" fmla="*/ 4 w 51074"/>
              <a:gd name="connsiteY30" fmla="*/ 72309 h 174148"/>
              <a:gd name="connsiteX31" fmla="*/ 7006 w 51074"/>
              <a:gd name="connsiteY31" fmla="*/ 66855 h 174148"/>
              <a:gd name="connsiteX32" fmla="*/ 10986 w 51074"/>
              <a:gd name="connsiteY32" fmla="*/ 36282 h 174148"/>
              <a:gd name="connsiteX33" fmla="*/ 12259 w 51074"/>
              <a:gd name="connsiteY33" fmla="*/ 64484 h 174148"/>
              <a:gd name="connsiteX34" fmla="*/ 18835 w 51074"/>
              <a:gd name="connsiteY34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4549 w 51074"/>
              <a:gd name="connsiteY11" fmla="*/ 59523 h 174148"/>
              <a:gd name="connsiteX12" fmla="*/ 45477 w 51074"/>
              <a:gd name="connsiteY12" fmla="*/ 87395 h 174148"/>
              <a:gd name="connsiteX13" fmla="*/ 51068 w 51074"/>
              <a:gd name="connsiteY13" fmla="*/ 97290 h 174148"/>
              <a:gd name="connsiteX14" fmla="*/ 44319 w 51074"/>
              <a:gd name="connsiteY14" fmla="*/ 102967 h 174148"/>
              <a:gd name="connsiteX15" fmla="*/ 42582 w 51074"/>
              <a:gd name="connsiteY15" fmla="*/ 127023 h 174148"/>
              <a:gd name="connsiteX16" fmla="*/ 39601 w 51074"/>
              <a:gd name="connsiteY16" fmla="*/ 104703 h 174148"/>
              <a:gd name="connsiteX17" fmla="*/ 35200 w 51074"/>
              <a:gd name="connsiteY17" fmla="*/ 106390 h 174148"/>
              <a:gd name="connsiteX18" fmla="*/ 28827 w 51074"/>
              <a:gd name="connsiteY18" fmla="*/ 116960 h 174148"/>
              <a:gd name="connsiteX19" fmla="*/ 26129 w 51074"/>
              <a:gd name="connsiteY19" fmla="*/ 134874 h 174148"/>
              <a:gd name="connsiteX20" fmla="*/ 30575 w 51074"/>
              <a:gd name="connsiteY20" fmla="*/ 145608 h 174148"/>
              <a:gd name="connsiteX21" fmla="*/ 24434 w 51074"/>
              <a:gd name="connsiteY21" fmla="*/ 152479 h 174148"/>
              <a:gd name="connsiteX22" fmla="*/ 21486 w 51074"/>
              <a:gd name="connsiteY22" fmla="*/ 174140 h 174148"/>
              <a:gd name="connsiteX23" fmla="*/ 19629 w 51074"/>
              <a:gd name="connsiteY23" fmla="*/ 149804 h 174148"/>
              <a:gd name="connsiteX24" fmla="*/ 12950 w 51074"/>
              <a:gd name="connsiteY24" fmla="*/ 139994 h 174148"/>
              <a:gd name="connsiteX25" fmla="*/ 19220 w 51074"/>
              <a:gd name="connsiteY25" fmla="*/ 131083 h 174148"/>
              <a:gd name="connsiteX26" fmla="*/ 18609 w 51074"/>
              <a:gd name="connsiteY26" fmla="*/ 111432 h 174148"/>
              <a:gd name="connsiteX27" fmla="*/ 15937 w 51074"/>
              <a:gd name="connsiteY27" fmla="*/ 95514 h 174148"/>
              <a:gd name="connsiteX28" fmla="*/ 11111 w 51074"/>
              <a:gd name="connsiteY28" fmla="*/ 93176 h 174148"/>
              <a:gd name="connsiteX29" fmla="*/ 6604 w 51074"/>
              <a:gd name="connsiteY29" fmla="*/ 114578 h 174148"/>
              <a:gd name="connsiteX30" fmla="*/ 6027 w 51074"/>
              <a:gd name="connsiteY30" fmla="*/ 88452 h 174148"/>
              <a:gd name="connsiteX31" fmla="*/ 4 w 51074"/>
              <a:gd name="connsiteY31" fmla="*/ 72309 h 174148"/>
              <a:gd name="connsiteX32" fmla="*/ 7006 w 51074"/>
              <a:gd name="connsiteY32" fmla="*/ 66855 h 174148"/>
              <a:gd name="connsiteX33" fmla="*/ 10986 w 51074"/>
              <a:gd name="connsiteY33" fmla="*/ 36282 h 174148"/>
              <a:gd name="connsiteX34" fmla="*/ 12259 w 51074"/>
              <a:gd name="connsiteY34" fmla="*/ 64484 h 174148"/>
              <a:gd name="connsiteX35" fmla="*/ 18835 w 51074"/>
              <a:gd name="connsiteY35" fmla="*/ 58399 h 17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074" h="174148">
                <a:moveTo>
                  <a:pt x="18835" y="58399"/>
                </a:moveTo>
                <a:cubicBezTo>
                  <a:pt x="20460" y="54434"/>
                  <a:pt x="20429" y="50422"/>
                  <a:pt x="22012" y="40692"/>
                </a:cubicBezTo>
                <a:cubicBezTo>
                  <a:pt x="22759" y="36293"/>
                  <a:pt x="16465" y="30457"/>
                  <a:pt x="16911" y="27042"/>
                </a:cubicBezTo>
                <a:cubicBezTo>
                  <a:pt x="17357" y="23627"/>
                  <a:pt x="23850" y="25534"/>
                  <a:pt x="24686" y="20203"/>
                </a:cubicBezTo>
                <a:cubicBezTo>
                  <a:pt x="25522" y="14872"/>
                  <a:pt x="27506" y="-640"/>
                  <a:pt x="28333" y="21"/>
                </a:cubicBezTo>
                <a:cubicBezTo>
                  <a:pt x="29160" y="682"/>
                  <a:pt x="29373" y="18228"/>
                  <a:pt x="29646" y="24172"/>
                </a:cubicBezTo>
                <a:cubicBezTo>
                  <a:pt x="29919" y="30116"/>
                  <a:pt x="35520" y="29628"/>
                  <a:pt x="35698" y="33001"/>
                </a:cubicBezTo>
                <a:cubicBezTo>
                  <a:pt x="35876" y="36374"/>
                  <a:pt x="30432" y="40231"/>
                  <a:pt x="30712" y="44411"/>
                </a:cubicBezTo>
                <a:cubicBezTo>
                  <a:pt x="30992" y="48591"/>
                  <a:pt x="30569" y="55488"/>
                  <a:pt x="31656" y="60769"/>
                </a:cubicBezTo>
                <a:cubicBezTo>
                  <a:pt x="32743" y="66050"/>
                  <a:pt x="35753" y="72786"/>
                  <a:pt x="37231" y="76096"/>
                </a:cubicBezTo>
                <a:cubicBezTo>
                  <a:pt x="38709" y="79406"/>
                  <a:pt x="39582" y="79204"/>
                  <a:pt x="40522" y="80631"/>
                </a:cubicBezTo>
                <a:cubicBezTo>
                  <a:pt x="41462" y="82058"/>
                  <a:pt x="43723" y="58396"/>
                  <a:pt x="44549" y="59523"/>
                </a:cubicBezTo>
                <a:cubicBezTo>
                  <a:pt x="45375" y="60650"/>
                  <a:pt x="44111" y="85289"/>
                  <a:pt x="45477" y="87395"/>
                </a:cubicBezTo>
                <a:cubicBezTo>
                  <a:pt x="46843" y="89501"/>
                  <a:pt x="51261" y="94695"/>
                  <a:pt x="51068" y="97290"/>
                </a:cubicBezTo>
                <a:cubicBezTo>
                  <a:pt x="50875" y="99885"/>
                  <a:pt x="45884" y="101868"/>
                  <a:pt x="44319" y="102967"/>
                </a:cubicBezTo>
                <a:cubicBezTo>
                  <a:pt x="42754" y="104066"/>
                  <a:pt x="43368" y="126734"/>
                  <a:pt x="42582" y="127023"/>
                </a:cubicBezTo>
                <a:cubicBezTo>
                  <a:pt x="41796" y="127312"/>
                  <a:pt x="40680" y="104285"/>
                  <a:pt x="39601" y="104703"/>
                </a:cubicBezTo>
                <a:cubicBezTo>
                  <a:pt x="38522" y="105121"/>
                  <a:pt x="36996" y="104347"/>
                  <a:pt x="35200" y="106390"/>
                </a:cubicBezTo>
                <a:cubicBezTo>
                  <a:pt x="33404" y="108433"/>
                  <a:pt x="30339" y="112213"/>
                  <a:pt x="28827" y="116960"/>
                </a:cubicBezTo>
                <a:cubicBezTo>
                  <a:pt x="27315" y="121707"/>
                  <a:pt x="26765" y="130368"/>
                  <a:pt x="26129" y="134874"/>
                </a:cubicBezTo>
                <a:cubicBezTo>
                  <a:pt x="25494" y="139380"/>
                  <a:pt x="30857" y="142674"/>
                  <a:pt x="30575" y="145608"/>
                </a:cubicBezTo>
                <a:cubicBezTo>
                  <a:pt x="30293" y="148542"/>
                  <a:pt x="25022" y="147455"/>
                  <a:pt x="24434" y="152479"/>
                </a:cubicBezTo>
                <a:cubicBezTo>
                  <a:pt x="23846" y="157503"/>
                  <a:pt x="22287" y="174586"/>
                  <a:pt x="21486" y="174140"/>
                </a:cubicBezTo>
                <a:cubicBezTo>
                  <a:pt x="20685" y="173694"/>
                  <a:pt x="19993" y="155779"/>
                  <a:pt x="19629" y="149804"/>
                </a:cubicBezTo>
                <a:cubicBezTo>
                  <a:pt x="19265" y="143829"/>
                  <a:pt x="13018" y="143114"/>
                  <a:pt x="12950" y="139994"/>
                </a:cubicBezTo>
                <a:cubicBezTo>
                  <a:pt x="12882" y="136874"/>
                  <a:pt x="19335" y="135559"/>
                  <a:pt x="19220" y="131083"/>
                </a:cubicBezTo>
                <a:cubicBezTo>
                  <a:pt x="18741" y="120632"/>
                  <a:pt x="19156" y="117360"/>
                  <a:pt x="18609" y="111432"/>
                </a:cubicBezTo>
                <a:cubicBezTo>
                  <a:pt x="18062" y="105504"/>
                  <a:pt x="17187" y="98557"/>
                  <a:pt x="15937" y="95514"/>
                </a:cubicBezTo>
                <a:cubicBezTo>
                  <a:pt x="14687" y="92471"/>
                  <a:pt x="12667" y="89999"/>
                  <a:pt x="11111" y="93176"/>
                </a:cubicBezTo>
                <a:cubicBezTo>
                  <a:pt x="9556" y="96353"/>
                  <a:pt x="7451" y="115365"/>
                  <a:pt x="6604" y="114578"/>
                </a:cubicBezTo>
                <a:cubicBezTo>
                  <a:pt x="5757" y="113791"/>
                  <a:pt x="7141" y="96465"/>
                  <a:pt x="6027" y="88452"/>
                </a:cubicBezTo>
                <a:cubicBezTo>
                  <a:pt x="4913" y="80439"/>
                  <a:pt x="-159" y="75908"/>
                  <a:pt x="4" y="72309"/>
                </a:cubicBezTo>
                <a:cubicBezTo>
                  <a:pt x="167" y="68710"/>
                  <a:pt x="5442" y="67236"/>
                  <a:pt x="7006" y="66855"/>
                </a:cubicBezTo>
                <a:cubicBezTo>
                  <a:pt x="8570" y="66474"/>
                  <a:pt x="10179" y="36213"/>
                  <a:pt x="10986" y="36282"/>
                </a:cubicBezTo>
                <a:cubicBezTo>
                  <a:pt x="11793" y="36352"/>
                  <a:pt x="10671" y="65453"/>
                  <a:pt x="12259" y="64484"/>
                </a:cubicBezTo>
                <a:cubicBezTo>
                  <a:pt x="14161" y="63539"/>
                  <a:pt x="17210" y="62364"/>
                  <a:pt x="18835" y="58399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직사각형 40">
            <a:extLst>
              <a:ext uri="{FF2B5EF4-FFF2-40B4-BE49-F238E27FC236}">
                <a16:creationId xmlns:a16="http://schemas.microsoft.com/office/drawing/2014/main" id="{7F84D7FF-CEA0-5C74-4547-9E0351B7F142}"/>
              </a:ext>
            </a:extLst>
          </p:cNvPr>
          <p:cNvSpPr/>
          <p:nvPr/>
        </p:nvSpPr>
        <p:spPr>
          <a:xfrm rot="7395426">
            <a:off x="4489196" y="5680886"/>
            <a:ext cx="145268" cy="144772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  <a:gd name="connsiteX0" fmla="*/ 3092 w 52566"/>
              <a:gd name="connsiteY0" fmla="*/ 58657 h 210200"/>
              <a:gd name="connsiteX1" fmla="*/ 18453 w 52566"/>
              <a:gd name="connsiteY1" fmla="*/ 51154 h 210200"/>
              <a:gd name="connsiteX2" fmla="*/ 29811 w 52566"/>
              <a:gd name="connsiteY2" fmla="*/ 53 h 210200"/>
              <a:gd name="connsiteX3" fmla="*/ 36621 w 52566"/>
              <a:gd name="connsiteY3" fmla="*/ 61837 h 210200"/>
              <a:gd name="connsiteX4" fmla="*/ 52543 w 52566"/>
              <a:gd name="connsiteY4" fmla="*/ 89917 h 210200"/>
              <a:gd name="connsiteX5" fmla="*/ 40414 w 52566"/>
              <a:gd name="connsiteY5" fmla="*/ 109070 h 210200"/>
              <a:gd name="connsiteX6" fmla="*/ 50663 w 52566"/>
              <a:gd name="connsiteY6" fmla="*/ 133205 h 210200"/>
              <a:gd name="connsiteX7" fmla="*/ 38280 w 52566"/>
              <a:gd name="connsiteY7" fmla="*/ 144739 h 210200"/>
              <a:gd name="connsiteX8" fmla="*/ 50982 w 52566"/>
              <a:gd name="connsiteY8" fmla="*/ 174279 h 210200"/>
              <a:gd name="connsiteX9" fmla="*/ 31306 w 52566"/>
              <a:gd name="connsiteY9" fmla="*/ 176376 h 210200"/>
              <a:gd name="connsiteX10" fmla="*/ 21081 w 52566"/>
              <a:gd name="connsiteY10" fmla="*/ 210055 h 210200"/>
              <a:gd name="connsiteX11" fmla="*/ 12963 w 52566"/>
              <a:gd name="connsiteY11" fmla="*/ 161440 h 210200"/>
              <a:gd name="connsiteX12" fmla="*/ 10546 w 52566"/>
              <a:gd name="connsiteY12" fmla="*/ 124125 h 210200"/>
              <a:gd name="connsiteX13" fmla="*/ 28 w 52566"/>
              <a:gd name="connsiteY13" fmla="*/ 95650 h 210200"/>
              <a:gd name="connsiteX14" fmla="*/ 14489 w 52566"/>
              <a:gd name="connsiteY14" fmla="*/ 82407 h 210200"/>
              <a:gd name="connsiteX15" fmla="*/ 3092 w 52566"/>
              <a:gd name="connsiteY15" fmla="*/ 58657 h 210200"/>
              <a:gd name="connsiteX0" fmla="*/ 3092 w 52566"/>
              <a:gd name="connsiteY0" fmla="*/ 58657 h 210226"/>
              <a:gd name="connsiteX1" fmla="*/ 18453 w 52566"/>
              <a:gd name="connsiteY1" fmla="*/ 51154 h 210226"/>
              <a:gd name="connsiteX2" fmla="*/ 29811 w 52566"/>
              <a:gd name="connsiteY2" fmla="*/ 53 h 210226"/>
              <a:gd name="connsiteX3" fmla="*/ 36621 w 52566"/>
              <a:gd name="connsiteY3" fmla="*/ 61837 h 210226"/>
              <a:gd name="connsiteX4" fmla="*/ 52543 w 52566"/>
              <a:gd name="connsiteY4" fmla="*/ 89917 h 210226"/>
              <a:gd name="connsiteX5" fmla="*/ 40414 w 52566"/>
              <a:gd name="connsiteY5" fmla="*/ 109070 h 210226"/>
              <a:gd name="connsiteX6" fmla="*/ 50663 w 52566"/>
              <a:gd name="connsiteY6" fmla="*/ 133205 h 210226"/>
              <a:gd name="connsiteX7" fmla="*/ 38280 w 52566"/>
              <a:gd name="connsiteY7" fmla="*/ 144739 h 210226"/>
              <a:gd name="connsiteX8" fmla="*/ 31306 w 52566"/>
              <a:gd name="connsiteY8" fmla="*/ 176376 h 210226"/>
              <a:gd name="connsiteX9" fmla="*/ 21081 w 52566"/>
              <a:gd name="connsiteY9" fmla="*/ 210055 h 210226"/>
              <a:gd name="connsiteX10" fmla="*/ 12963 w 52566"/>
              <a:gd name="connsiteY10" fmla="*/ 161440 h 210226"/>
              <a:gd name="connsiteX11" fmla="*/ 10546 w 52566"/>
              <a:gd name="connsiteY11" fmla="*/ 124125 h 210226"/>
              <a:gd name="connsiteX12" fmla="*/ 28 w 52566"/>
              <a:gd name="connsiteY12" fmla="*/ 95650 h 210226"/>
              <a:gd name="connsiteX13" fmla="*/ 14489 w 52566"/>
              <a:gd name="connsiteY13" fmla="*/ 82407 h 210226"/>
              <a:gd name="connsiteX14" fmla="*/ 3092 w 52566"/>
              <a:gd name="connsiteY14" fmla="*/ 58657 h 210226"/>
              <a:gd name="connsiteX0" fmla="*/ 3092 w 50674"/>
              <a:gd name="connsiteY0" fmla="*/ 58657 h 210226"/>
              <a:gd name="connsiteX1" fmla="*/ 18453 w 50674"/>
              <a:gd name="connsiteY1" fmla="*/ 51154 h 210226"/>
              <a:gd name="connsiteX2" fmla="*/ 29811 w 50674"/>
              <a:gd name="connsiteY2" fmla="*/ 53 h 210226"/>
              <a:gd name="connsiteX3" fmla="*/ 36621 w 50674"/>
              <a:gd name="connsiteY3" fmla="*/ 61837 h 210226"/>
              <a:gd name="connsiteX4" fmla="*/ 40414 w 50674"/>
              <a:gd name="connsiteY4" fmla="*/ 109070 h 210226"/>
              <a:gd name="connsiteX5" fmla="*/ 50663 w 50674"/>
              <a:gd name="connsiteY5" fmla="*/ 133205 h 210226"/>
              <a:gd name="connsiteX6" fmla="*/ 38280 w 50674"/>
              <a:gd name="connsiteY6" fmla="*/ 144739 h 210226"/>
              <a:gd name="connsiteX7" fmla="*/ 31306 w 50674"/>
              <a:gd name="connsiteY7" fmla="*/ 176376 h 210226"/>
              <a:gd name="connsiteX8" fmla="*/ 21081 w 50674"/>
              <a:gd name="connsiteY8" fmla="*/ 210055 h 210226"/>
              <a:gd name="connsiteX9" fmla="*/ 12963 w 50674"/>
              <a:gd name="connsiteY9" fmla="*/ 161440 h 210226"/>
              <a:gd name="connsiteX10" fmla="*/ 10546 w 50674"/>
              <a:gd name="connsiteY10" fmla="*/ 124125 h 210226"/>
              <a:gd name="connsiteX11" fmla="*/ 28 w 50674"/>
              <a:gd name="connsiteY11" fmla="*/ 95650 h 210226"/>
              <a:gd name="connsiteX12" fmla="*/ 14489 w 50674"/>
              <a:gd name="connsiteY12" fmla="*/ 82407 h 210226"/>
              <a:gd name="connsiteX13" fmla="*/ 3092 w 50674"/>
              <a:gd name="connsiteY13" fmla="*/ 58657 h 210226"/>
              <a:gd name="connsiteX0" fmla="*/ 3092 w 50674"/>
              <a:gd name="connsiteY0" fmla="*/ 58609 h 210178"/>
              <a:gd name="connsiteX1" fmla="*/ 29811 w 50674"/>
              <a:gd name="connsiteY1" fmla="*/ 5 h 210178"/>
              <a:gd name="connsiteX2" fmla="*/ 36621 w 50674"/>
              <a:gd name="connsiteY2" fmla="*/ 61789 h 210178"/>
              <a:gd name="connsiteX3" fmla="*/ 40414 w 50674"/>
              <a:gd name="connsiteY3" fmla="*/ 109022 h 210178"/>
              <a:gd name="connsiteX4" fmla="*/ 50663 w 50674"/>
              <a:gd name="connsiteY4" fmla="*/ 133157 h 210178"/>
              <a:gd name="connsiteX5" fmla="*/ 38280 w 50674"/>
              <a:gd name="connsiteY5" fmla="*/ 144691 h 210178"/>
              <a:gd name="connsiteX6" fmla="*/ 31306 w 50674"/>
              <a:gd name="connsiteY6" fmla="*/ 176328 h 210178"/>
              <a:gd name="connsiteX7" fmla="*/ 21081 w 50674"/>
              <a:gd name="connsiteY7" fmla="*/ 210007 h 210178"/>
              <a:gd name="connsiteX8" fmla="*/ 12963 w 50674"/>
              <a:gd name="connsiteY8" fmla="*/ 161392 h 210178"/>
              <a:gd name="connsiteX9" fmla="*/ 10546 w 50674"/>
              <a:gd name="connsiteY9" fmla="*/ 124077 h 210178"/>
              <a:gd name="connsiteX10" fmla="*/ 28 w 50674"/>
              <a:gd name="connsiteY10" fmla="*/ 95602 h 210178"/>
              <a:gd name="connsiteX11" fmla="*/ 14489 w 50674"/>
              <a:gd name="connsiteY11" fmla="*/ 82359 h 210178"/>
              <a:gd name="connsiteX12" fmla="*/ 3092 w 50674"/>
              <a:gd name="connsiteY12" fmla="*/ 58609 h 210178"/>
              <a:gd name="connsiteX0" fmla="*/ 14489 w 50674"/>
              <a:gd name="connsiteY0" fmla="*/ 82531 h 210350"/>
              <a:gd name="connsiteX1" fmla="*/ 29811 w 50674"/>
              <a:gd name="connsiteY1" fmla="*/ 177 h 210350"/>
              <a:gd name="connsiteX2" fmla="*/ 36621 w 50674"/>
              <a:gd name="connsiteY2" fmla="*/ 61961 h 210350"/>
              <a:gd name="connsiteX3" fmla="*/ 40414 w 50674"/>
              <a:gd name="connsiteY3" fmla="*/ 109194 h 210350"/>
              <a:gd name="connsiteX4" fmla="*/ 50663 w 50674"/>
              <a:gd name="connsiteY4" fmla="*/ 133329 h 210350"/>
              <a:gd name="connsiteX5" fmla="*/ 38280 w 50674"/>
              <a:gd name="connsiteY5" fmla="*/ 144863 h 210350"/>
              <a:gd name="connsiteX6" fmla="*/ 31306 w 50674"/>
              <a:gd name="connsiteY6" fmla="*/ 176500 h 210350"/>
              <a:gd name="connsiteX7" fmla="*/ 21081 w 50674"/>
              <a:gd name="connsiteY7" fmla="*/ 210179 h 210350"/>
              <a:gd name="connsiteX8" fmla="*/ 12963 w 50674"/>
              <a:gd name="connsiteY8" fmla="*/ 161564 h 210350"/>
              <a:gd name="connsiteX9" fmla="*/ 10546 w 50674"/>
              <a:gd name="connsiteY9" fmla="*/ 124249 h 210350"/>
              <a:gd name="connsiteX10" fmla="*/ 28 w 50674"/>
              <a:gd name="connsiteY10" fmla="*/ 95774 h 210350"/>
              <a:gd name="connsiteX11" fmla="*/ 14489 w 50674"/>
              <a:gd name="connsiteY11" fmla="*/ 82531 h 210350"/>
              <a:gd name="connsiteX0" fmla="*/ 14489 w 50674"/>
              <a:gd name="connsiteY0" fmla="*/ 42916 h 170735"/>
              <a:gd name="connsiteX1" fmla="*/ 28078 w 50674"/>
              <a:gd name="connsiteY1" fmla="*/ 535 h 170735"/>
              <a:gd name="connsiteX2" fmla="*/ 36621 w 50674"/>
              <a:gd name="connsiteY2" fmla="*/ 22346 h 170735"/>
              <a:gd name="connsiteX3" fmla="*/ 40414 w 50674"/>
              <a:gd name="connsiteY3" fmla="*/ 69579 h 170735"/>
              <a:gd name="connsiteX4" fmla="*/ 50663 w 50674"/>
              <a:gd name="connsiteY4" fmla="*/ 93714 h 170735"/>
              <a:gd name="connsiteX5" fmla="*/ 38280 w 50674"/>
              <a:gd name="connsiteY5" fmla="*/ 105248 h 170735"/>
              <a:gd name="connsiteX6" fmla="*/ 31306 w 50674"/>
              <a:gd name="connsiteY6" fmla="*/ 136885 h 170735"/>
              <a:gd name="connsiteX7" fmla="*/ 21081 w 50674"/>
              <a:gd name="connsiteY7" fmla="*/ 170564 h 170735"/>
              <a:gd name="connsiteX8" fmla="*/ 12963 w 50674"/>
              <a:gd name="connsiteY8" fmla="*/ 121949 h 170735"/>
              <a:gd name="connsiteX9" fmla="*/ 10546 w 50674"/>
              <a:gd name="connsiteY9" fmla="*/ 84634 h 170735"/>
              <a:gd name="connsiteX10" fmla="*/ 28 w 50674"/>
              <a:gd name="connsiteY10" fmla="*/ 56159 h 170735"/>
              <a:gd name="connsiteX11" fmla="*/ 14489 w 50674"/>
              <a:gd name="connsiteY11" fmla="*/ 42916 h 170735"/>
              <a:gd name="connsiteX0" fmla="*/ 14489 w 50675"/>
              <a:gd name="connsiteY0" fmla="*/ 42448 h 170267"/>
              <a:gd name="connsiteX1" fmla="*/ 28078 w 50675"/>
              <a:gd name="connsiteY1" fmla="*/ 67 h 170267"/>
              <a:gd name="connsiteX2" fmla="*/ 31887 w 50675"/>
              <a:gd name="connsiteY2" fmla="*/ 52113 h 170267"/>
              <a:gd name="connsiteX3" fmla="*/ 40414 w 50675"/>
              <a:gd name="connsiteY3" fmla="*/ 69111 h 170267"/>
              <a:gd name="connsiteX4" fmla="*/ 50663 w 50675"/>
              <a:gd name="connsiteY4" fmla="*/ 93246 h 170267"/>
              <a:gd name="connsiteX5" fmla="*/ 38280 w 50675"/>
              <a:gd name="connsiteY5" fmla="*/ 104780 h 170267"/>
              <a:gd name="connsiteX6" fmla="*/ 31306 w 50675"/>
              <a:gd name="connsiteY6" fmla="*/ 136417 h 170267"/>
              <a:gd name="connsiteX7" fmla="*/ 21081 w 50675"/>
              <a:gd name="connsiteY7" fmla="*/ 170096 h 170267"/>
              <a:gd name="connsiteX8" fmla="*/ 12963 w 50675"/>
              <a:gd name="connsiteY8" fmla="*/ 121481 h 170267"/>
              <a:gd name="connsiteX9" fmla="*/ 10546 w 50675"/>
              <a:gd name="connsiteY9" fmla="*/ 84166 h 170267"/>
              <a:gd name="connsiteX10" fmla="*/ 28 w 50675"/>
              <a:gd name="connsiteY10" fmla="*/ 55691 h 170267"/>
              <a:gd name="connsiteX11" fmla="*/ 14489 w 50675"/>
              <a:gd name="connsiteY11" fmla="*/ 42448 h 170267"/>
              <a:gd name="connsiteX0" fmla="*/ 14489 w 50671"/>
              <a:gd name="connsiteY0" fmla="*/ 42448 h 170267"/>
              <a:gd name="connsiteX1" fmla="*/ 28078 w 50671"/>
              <a:gd name="connsiteY1" fmla="*/ 67 h 170267"/>
              <a:gd name="connsiteX2" fmla="*/ 31887 w 50671"/>
              <a:gd name="connsiteY2" fmla="*/ 52113 h 170267"/>
              <a:gd name="connsiteX3" fmla="*/ 36232 w 50671"/>
              <a:gd name="connsiteY3" fmla="*/ 70212 h 170267"/>
              <a:gd name="connsiteX4" fmla="*/ 50663 w 50671"/>
              <a:gd name="connsiteY4" fmla="*/ 93246 h 170267"/>
              <a:gd name="connsiteX5" fmla="*/ 38280 w 50671"/>
              <a:gd name="connsiteY5" fmla="*/ 104780 h 170267"/>
              <a:gd name="connsiteX6" fmla="*/ 31306 w 50671"/>
              <a:gd name="connsiteY6" fmla="*/ 136417 h 170267"/>
              <a:gd name="connsiteX7" fmla="*/ 21081 w 50671"/>
              <a:gd name="connsiteY7" fmla="*/ 170096 h 170267"/>
              <a:gd name="connsiteX8" fmla="*/ 12963 w 50671"/>
              <a:gd name="connsiteY8" fmla="*/ 121481 h 170267"/>
              <a:gd name="connsiteX9" fmla="*/ 10546 w 50671"/>
              <a:gd name="connsiteY9" fmla="*/ 84166 h 170267"/>
              <a:gd name="connsiteX10" fmla="*/ 28 w 50671"/>
              <a:gd name="connsiteY10" fmla="*/ 55691 h 170267"/>
              <a:gd name="connsiteX11" fmla="*/ 14489 w 50671"/>
              <a:gd name="connsiteY11" fmla="*/ 42448 h 170267"/>
              <a:gd name="connsiteX0" fmla="*/ 19990 w 50778"/>
              <a:gd name="connsiteY0" fmla="*/ 49696 h 170204"/>
              <a:gd name="connsiteX1" fmla="*/ 28185 w 50778"/>
              <a:gd name="connsiteY1" fmla="*/ 4 h 170204"/>
              <a:gd name="connsiteX2" fmla="*/ 31994 w 50778"/>
              <a:gd name="connsiteY2" fmla="*/ 52050 h 170204"/>
              <a:gd name="connsiteX3" fmla="*/ 36339 w 50778"/>
              <a:gd name="connsiteY3" fmla="*/ 70149 h 170204"/>
              <a:gd name="connsiteX4" fmla="*/ 50770 w 50778"/>
              <a:gd name="connsiteY4" fmla="*/ 93183 h 170204"/>
              <a:gd name="connsiteX5" fmla="*/ 38387 w 50778"/>
              <a:gd name="connsiteY5" fmla="*/ 104717 h 170204"/>
              <a:gd name="connsiteX6" fmla="*/ 31413 w 50778"/>
              <a:gd name="connsiteY6" fmla="*/ 136354 h 170204"/>
              <a:gd name="connsiteX7" fmla="*/ 21188 w 50778"/>
              <a:gd name="connsiteY7" fmla="*/ 170033 h 170204"/>
              <a:gd name="connsiteX8" fmla="*/ 13070 w 50778"/>
              <a:gd name="connsiteY8" fmla="*/ 121418 h 170204"/>
              <a:gd name="connsiteX9" fmla="*/ 10653 w 50778"/>
              <a:gd name="connsiteY9" fmla="*/ 84103 h 170204"/>
              <a:gd name="connsiteX10" fmla="*/ 135 w 50778"/>
              <a:gd name="connsiteY10" fmla="*/ 55628 h 170204"/>
              <a:gd name="connsiteX11" fmla="*/ 19990 w 50778"/>
              <a:gd name="connsiteY11" fmla="*/ 49696 h 170204"/>
              <a:gd name="connsiteX0" fmla="*/ 19875 w 50663"/>
              <a:gd name="connsiteY0" fmla="*/ 49696 h 170204"/>
              <a:gd name="connsiteX1" fmla="*/ 28070 w 50663"/>
              <a:gd name="connsiteY1" fmla="*/ 4 h 170204"/>
              <a:gd name="connsiteX2" fmla="*/ 31879 w 50663"/>
              <a:gd name="connsiteY2" fmla="*/ 52050 h 170204"/>
              <a:gd name="connsiteX3" fmla="*/ 36224 w 50663"/>
              <a:gd name="connsiteY3" fmla="*/ 70149 h 170204"/>
              <a:gd name="connsiteX4" fmla="*/ 50655 w 50663"/>
              <a:gd name="connsiteY4" fmla="*/ 93183 h 170204"/>
              <a:gd name="connsiteX5" fmla="*/ 38272 w 50663"/>
              <a:gd name="connsiteY5" fmla="*/ 104717 h 170204"/>
              <a:gd name="connsiteX6" fmla="*/ 31298 w 50663"/>
              <a:gd name="connsiteY6" fmla="*/ 136354 h 170204"/>
              <a:gd name="connsiteX7" fmla="*/ 21073 w 50663"/>
              <a:gd name="connsiteY7" fmla="*/ 170033 h 170204"/>
              <a:gd name="connsiteX8" fmla="*/ 12955 w 50663"/>
              <a:gd name="connsiteY8" fmla="*/ 121418 h 170204"/>
              <a:gd name="connsiteX9" fmla="*/ 15902 w 50663"/>
              <a:gd name="connsiteY9" fmla="*/ 90876 h 170204"/>
              <a:gd name="connsiteX10" fmla="*/ 20 w 50663"/>
              <a:gd name="connsiteY10" fmla="*/ 55628 h 170204"/>
              <a:gd name="connsiteX11" fmla="*/ 19875 w 50663"/>
              <a:gd name="connsiteY11" fmla="*/ 49696 h 170204"/>
              <a:gd name="connsiteX0" fmla="*/ 19875 w 50658"/>
              <a:gd name="connsiteY0" fmla="*/ 49696 h 170206"/>
              <a:gd name="connsiteX1" fmla="*/ 28070 w 50658"/>
              <a:gd name="connsiteY1" fmla="*/ 4 h 170206"/>
              <a:gd name="connsiteX2" fmla="*/ 31879 w 50658"/>
              <a:gd name="connsiteY2" fmla="*/ 52050 h 170206"/>
              <a:gd name="connsiteX3" fmla="*/ 36224 w 50658"/>
              <a:gd name="connsiteY3" fmla="*/ 70149 h 170206"/>
              <a:gd name="connsiteX4" fmla="*/ 50655 w 50658"/>
              <a:gd name="connsiteY4" fmla="*/ 93183 h 170206"/>
              <a:gd name="connsiteX5" fmla="*/ 34787 w 50658"/>
              <a:gd name="connsiteY5" fmla="*/ 102283 h 170206"/>
              <a:gd name="connsiteX6" fmla="*/ 31298 w 50658"/>
              <a:gd name="connsiteY6" fmla="*/ 136354 h 170206"/>
              <a:gd name="connsiteX7" fmla="*/ 21073 w 50658"/>
              <a:gd name="connsiteY7" fmla="*/ 170033 h 170206"/>
              <a:gd name="connsiteX8" fmla="*/ 12955 w 50658"/>
              <a:gd name="connsiteY8" fmla="*/ 121418 h 170206"/>
              <a:gd name="connsiteX9" fmla="*/ 15902 w 50658"/>
              <a:gd name="connsiteY9" fmla="*/ 90876 h 170206"/>
              <a:gd name="connsiteX10" fmla="*/ 20 w 50658"/>
              <a:gd name="connsiteY10" fmla="*/ 55628 h 170206"/>
              <a:gd name="connsiteX11" fmla="*/ 19875 w 50658"/>
              <a:gd name="connsiteY11" fmla="*/ 49696 h 170206"/>
              <a:gd name="connsiteX0" fmla="*/ 19875 w 50658"/>
              <a:gd name="connsiteY0" fmla="*/ 49696 h 170073"/>
              <a:gd name="connsiteX1" fmla="*/ 28070 w 50658"/>
              <a:gd name="connsiteY1" fmla="*/ 4 h 170073"/>
              <a:gd name="connsiteX2" fmla="*/ 31879 w 50658"/>
              <a:gd name="connsiteY2" fmla="*/ 52050 h 170073"/>
              <a:gd name="connsiteX3" fmla="*/ 36224 w 50658"/>
              <a:gd name="connsiteY3" fmla="*/ 70149 h 170073"/>
              <a:gd name="connsiteX4" fmla="*/ 50655 w 50658"/>
              <a:gd name="connsiteY4" fmla="*/ 93183 h 170073"/>
              <a:gd name="connsiteX5" fmla="*/ 34787 w 50658"/>
              <a:gd name="connsiteY5" fmla="*/ 102283 h 170073"/>
              <a:gd name="connsiteX6" fmla="*/ 28414 w 50658"/>
              <a:gd name="connsiteY6" fmla="*/ 112853 h 170073"/>
              <a:gd name="connsiteX7" fmla="*/ 21073 w 50658"/>
              <a:gd name="connsiteY7" fmla="*/ 170033 h 170073"/>
              <a:gd name="connsiteX8" fmla="*/ 12955 w 50658"/>
              <a:gd name="connsiteY8" fmla="*/ 121418 h 170073"/>
              <a:gd name="connsiteX9" fmla="*/ 15902 w 50658"/>
              <a:gd name="connsiteY9" fmla="*/ 90876 h 170073"/>
              <a:gd name="connsiteX10" fmla="*/ 20 w 50658"/>
              <a:gd name="connsiteY10" fmla="*/ 55628 h 170073"/>
              <a:gd name="connsiteX11" fmla="*/ 19875 w 50658"/>
              <a:gd name="connsiteY11" fmla="*/ 49696 h 170073"/>
              <a:gd name="connsiteX0" fmla="*/ 19878 w 50661"/>
              <a:gd name="connsiteY0" fmla="*/ 49696 h 170056"/>
              <a:gd name="connsiteX1" fmla="*/ 28073 w 50661"/>
              <a:gd name="connsiteY1" fmla="*/ 4 h 170056"/>
              <a:gd name="connsiteX2" fmla="*/ 31882 w 50661"/>
              <a:gd name="connsiteY2" fmla="*/ 52050 h 170056"/>
              <a:gd name="connsiteX3" fmla="*/ 36227 w 50661"/>
              <a:gd name="connsiteY3" fmla="*/ 70149 h 170056"/>
              <a:gd name="connsiteX4" fmla="*/ 50658 w 50661"/>
              <a:gd name="connsiteY4" fmla="*/ 93183 h 170056"/>
              <a:gd name="connsiteX5" fmla="*/ 34790 w 50661"/>
              <a:gd name="connsiteY5" fmla="*/ 102283 h 170056"/>
              <a:gd name="connsiteX6" fmla="*/ 28417 w 50661"/>
              <a:gd name="connsiteY6" fmla="*/ 112853 h 170056"/>
              <a:gd name="connsiteX7" fmla="*/ 21076 w 50661"/>
              <a:gd name="connsiteY7" fmla="*/ 170033 h 170056"/>
              <a:gd name="connsiteX8" fmla="*/ 17197 w 50661"/>
              <a:gd name="connsiteY8" fmla="*/ 105477 h 170056"/>
              <a:gd name="connsiteX9" fmla="*/ 15905 w 50661"/>
              <a:gd name="connsiteY9" fmla="*/ 90876 h 170056"/>
              <a:gd name="connsiteX10" fmla="*/ 23 w 50661"/>
              <a:gd name="connsiteY10" fmla="*/ 55628 h 170056"/>
              <a:gd name="connsiteX11" fmla="*/ 19878 w 50661"/>
              <a:gd name="connsiteY11" fmla="*/ 49696 h 170056"/>
              <a:gd name="connsiteX0" fmla="*/ 19896 w 50679"/>
              <a:gd name="connsiteY0" fmla="*/ 49696 h 170056"/>
              <a:gd name="connsiteX1" fmla="*/ 28091 w 50679"/>
              <a:gd name="connsiteY1" fmla="*/ 4 h 170056"/>
              <a:gd name="connsiteX2" fmla="*/ 31900 w 50679"/>
              <a:gd name="connsiteY2" fmla="*/ 52050 h 170056"/>
              <a:gd name="connsiteX3" fmla="*/ 36245 w 50679"/>
              <a:gd name="connsiteY3" fmla="*/ 70149 h 170056"/>
              <a:gd name="connsiteX4" fmla="*/ 50676 w 50679"/>
              <a:gd name="connsiteY4" fmla="*/ 93183 h 170056"/>
              <a:gd name="connsiteX5" fmla="*/ 34808 w 50679"/>
              <a:gd name="connsiteY5" fmla="*/ 102283 h 170056"/>
              <a:gd name="connsiteX6" fmla="*/ 28435 w 50679"/>
              <a:gd name="connsiteY6" fmla="*/ 112853 h 170056"/>
              <a:gd name="connsiteX7" fmla="*/ 21094 w 50679"/>
              <a:gd name="connsiteY7" fmla="*/ 170033 h 170056"/>
              <a:gd name="connsiteX8" fmla="*/ 17215 w 50679"/>
              <a:gd name="connsiteY8" fmla="*/ 105477 h 170056"/>
              <a:gd name="connsiteX9" fmla="*/ 14761 w 50679"/>
              <a:gd name="connsiteY9" fmla="*/ 90531 h 170056"/>
              <a:gd name="connsiteX10" fmla="*/ 41 w 50679"/>
              <a:gd name="connsiteY10" fmla="*/ 55628 h 170056"/>
              <a:gd name="connsiteX11" fmla="*/ 19896 w 50679"/>
              <a:gd name="connsiteY11" fmla="*/ 49696 h 170056"/>
              <a:gd name="connsiteX0" fmla="*/ 18809 w 50665"/>
              <a:gd name="connsiteY0" fmla="*/ 52361 h 170053"/>
              <a:gd name="connsiteX1" fmla="*/ 28077 w 50665"/>
              <a:gd name="connsiteY1" fmla="*/ 1 h 170053"/>
              <a:gd name="connsiteX2" fmla="*/ 31886 w 50665"/>
              <a:gd name="connsiteY2" fmla="*/ 52047 h 170053"/>
              <a:gd name="connsiteX3" fmla="*/ 36231 w 50665"/>
              <a:gd name="connsiteY3" fmla="*/ 70146 h 170053"/>
              <a:gd name="connsiteX4" fmla="*/ 50662 w 50665"/>
              <a:gd name="connsiteY4" fmla="*/ 93180 h 170053"/>
              <a:gd name="connsiteX5" fmla="*/ 34794 w 50665"/>
              <a:gd name="connsiteY5" fmla="*/ 102280 h 170053"/>
              <a:gd name="connsiteX6" fmla="*/ 28421 w 50665"/>
              <a:gd name="connsiteY6" fmla="*/ 112850 h 170053"/>
              <a:gd name="connsiteX7" fmla="*/ 21080 w 50665"/>
              <a:gd name="connsiteY7" fmla="*/ 170030 h 170053"/>
              <a:gd name="connsiteX8" fmla="*/ 17201 w 50665"/>
              <a:gd name="connsiteY8" fmla="*/ 105474 h 170053"/>
              <a:gd name="connsiteX9" fmla="*/ 14747 w 50665"/>
              <a:gd name="connsiteY9" fmla="*/ 90528 h 170053"/>
              <a:gd name="connsiteX10" fmla="*/ 27 w 50665"/>
              <a:gd name="connsiteY10" fmla="*/ 55625 h 170053"/>
              <a:gd name="connsiteX11" fmla="*/ 18809 w 50665"/>
              <a:gd name="connsiteY11" fmla="*/ 52361 h 170053"/>
              <a:gd name="connsiteX0" fmla="*/ 19321 w 51177"/>
              <a:gd name="connsiteY0" fmla="*/ 52361 h 170053"/>
              <a:gd name="connsiteX1" fmla="*/ 28589 w 51177"/>
              <a:gd name="connsiteY1" fmla="*/ 1 h 170053"/>
              <a:gd name="connsiteX2" fmla="*/ 32398 w 51177"/>
              <a:gd name="connsiteY2" fmla="*/ 52047 h 170053"/>
              <a:gd name="connsiteX3" fmla="*/ 36743 w 51177"/>
              <a:gd name="connsiteY3" fmla="*/ 70146 h 170053"/>
              <a:gd name="connsiteX4" fmla="*/ 51174 w 51177"/>
              <a:gd name="connsiteY4" fmla="*/ 93180 h 170053"/>
              <a:gd name="connsiteX5" fmla="*/ 35306 w 51177"/>
              <a:gd name="connsiteY5" fmla="*/ 102280 h 170053"/>
              <a:gd name="connsiteX6" fmla="*/ 28933 w 51177"/>
              <a:gd name="connsiteY6" fmla="*/ 112850 h 170053"/>
              <a:gd name="connsiteX7" fmla="*/ 21592 w 51177"/>
              <a:gd name="connsiteY7" fmla="*/ 170030 h 170053"/>
              <a:gd name="connsiteX8" fmla="*/ 17713 w 51177"/>
              <a:gd name="connsiteY8" fmla="*/ 105474 h 170053"/>
              <a:gd name="connsiteX9" fmla="*/ 15259 w 51177"/>
              <a:gd name="connsiteY9" fmla="*/ 90528 h 170053"/>
              <a:gd name="connsiteX10" fmla="*/ 25 w 51177"/>
              <a:gd name="connsiteY10" fmla="*/ 62390 h 170053"/>
              <a:gd name="connsiteX11" fmla="*/ 19321 w 51177"/>
              <a:gd name="connsiteY11" fmla="*/ 52361 h 170053"/>
              <a:gd name="connsiteX0" fmla="*/ 19299 w 51155"/>
              <a:gd name="connsiteY0" fmla="*/ 52361 h 170053"/>
              <a:gd name="connsiteX1" fmla="*/ 28567 w 51155"/>
              <a:gd name="connsiteY1" fmla="*/ 1 h 170053"/>
              <a:gd name="connsiteX2" fmla="*/ 32376 w 51155"/>
              <a:gd name="connsiteY2" fmla="*/ 52047 h 170053"/>
              <a:gd name="connsiteX3" fmla="*/ 36721 w 51155"/>
              <a:gd name="connsiteY3" fmla="*/ 70146 h 170053"/>
              <a:gd name="connsiteX4" fmla="*/ 51152 w 51155"/>
              <a:gd name="connsiteY4" fmla="*/ 93180 h 170053"/>
              <a:gd name="connsiteX5" fmla="*/ 35284 w 51155"/>
              <a:gd name="connsiteY5" fmla="*/ 102280 h 170053"/>
              <a:gd name="connsiteX6" fmla="*/ 28911 w 51155"/>
              <a:gd name="connsiteY6" fmla="*/ 112850 h 170053"/>
              <a:gd name="connsiteX7" fmla="*/ 21570 w 51155"/>
              <a:gd name="connsiteY7" fmla="*/ 170030 h 170053"/>
              <a:gd name="connsiteX8" fmla="*/ 17691 w 51155"/>
              <a:gd name="connsiteY8" fmla="*/ 105474 h 170053"/>
              <a:gd name="connsiteX9" fmla="*/ 15237 w 51155"/>
              <a:gd name="connsiteY9" fmla="*/ 90528 h 170053"/>
              <a:gd name="connsiteX10" fmla="*/ 3 w 51155"/>
              <a:gd name="connsiteY10" fmla="*/ 62390 h 170053"/>
              <a:gd name="connsiteX11" fmla="*/ 19299 w 51155"/>
              <a:gd name="connsiteY11" fmla="*/ 52361 h 170053"/>
              <a:gd name="connsiteX0" fmla="*/ 19299 w 51155"/>
              <a:gd name="connsiteY0" fmla="*/ 56450 h 174142"/>
              <a:gd name="connsiteX1" fmla="*/ 28417 w 51155"/>
              <a:gd name="connsiteY1" fmla="*/ 0 h 174142"/>
              <a:gd name="connsiteX2" fmla="*/ 32376 w 51155"/>
              <a:gd name="connsiteY2" fmla="*/ 56136 h 174142"/>
              <a:gd name="connsiteX3" fmla="*/ 36721 w 51155"/>
              <a:gd name="connsiteY3" fmla="*/ 74235 h 174142"/>
              <a:gd name="connsiteX4" fmla="*/ 51152 w 51155"/>
              <a:gd name="connsiteY4" fmla="*/ 97269 h 174142"/>
              <a:gd name="connsiteX5" fmla="*/ 35284 w 51155"/>
              <a:gd name="connsiteY5" fmla="*/ 106369 h 174142"/>
              <a:gd name="connsiteX6" fmla="*/ 28911 w 51155"/>
              <a:gd name="connsiteY6" fmla="*/ 116939 h 174142"/>
              <a:gd name="connsiteX7" fmla="*/ 21570 w 51155"/>
              <a:gd name="connsiteY7" fmla="*/ 174119 h 174142"/>
              <a:gd name="connsiteX8" fmla="*/ 17691 w 51155"/>
              <a:gd name="connsiteY8" fmla="*/ 109563 h 174142"/>
              <a:gd name="connsiteX9" fmla="*/ 15237 w 51155"/>
              <a:gd name="connsiteY9" fmla="*/ 94617 h 174142"/>
              <a:gd name="connsiteX10" fmla="*/ 3 w 51155"/>
              <a:gd name="connsiteY10" fmla="*/ 66479 h 174142"/>
              <a:gd name="connsiteX11" fmla="*/ 19299 w 51155"/>
              <a:gd name="connsiteY11" fmla="*/ 56450 h 174142"/>
              <a:gd name="connsiteX0" fmla="*/ 19299 w 51155"/>
              <a:gd name="connsiteY0" fmla="*/ 56452 h 174144"/>
              <a:gd name="connsiteX1" fmla="*/ 28417 w 51155"/>
              <a:gd name="connsiteY1" fmla="*/ 2 h 174144"/>
              <a:gd name="connsiteX2" fmla="*/ 32376 w 51155"/>
              <a:gd name="connsiteY2" fmla="*/ 56138 h 174144"/>
              <a:gd name="connsiteX3" fmla="*/ 36721 w 51155"/>
              <a:gd name="connsiteY3" fmla="*/ 74237 h 174144"/>
              <a:gd name="connsiteX4" fmla="*/ 51152 w 51155"/>
              <a:gd name="connsiteY4" fmla="*/ 97271 h 174144"/>
              <a:gd name="connsiteX5" fmla="*/ 35284 w 51155"/>
              <a:gd name="connsiteY5" fmla="*/ 106371 h 174144"/>
              <a:gd name="connsiteX6" fmla="*/ 28911 w 51155"/>
              <a:gd name="connsiteY6" fmla="*/ 116941 h 174144"/>
              <a:gd name="connsiteX7" fmla="*/ 21570 w 51155"/>
              <a:gd name="connsiteY7" fmla="*/ 174121 h 174144"/>
              <a:gd name="connsiteX8" fmla="*/ 17691 w 51155"/>
              <a:gd name="connsiteY8" fmla="*/ 109565 h 174144"/>
              <a:gd name="connsiteX9" fmla="*/ 15237 w 51155"/>
              <a:gd name="connsiteY9" fmla="*/ 94619 h 174144"/>
              <a:gd name="connsiteX10" fmla="*/ 3 w 51155"/>
              <a:gd name="connsiteY10" fmla="*/ 66481 h 174144"/>
              <a:gd name="connsiteX11" fmla="*/ 19299 w 51155"/>
              <a:gd name="connsiteY11" fmla="*/ 56452 h 174144"/>
              <a:gd name="connsiteX0" fmla="*/ 19299 w 51155"/>
              <a:gd name="connsiteY0" fmla="*/ 56451 h 174143"/>
              <a:gd name="connsiteX1" fmla="*/ 28417 w 51155"/>
              <a:gd name="connsiteY1" fmla="*/ 1 h 174143"/>
              <a:gd name="connsiteX2" fmla="*/ 32376 w 51155"/>
              <a:gd name="connsiteY2" fmla="*/ 56137 h 174143"/>
              <a:gd name="connsiteX3" fmla="*/ 36721 w 51155"/>
              <a:gd name="connsiteY3" fmla="*/ 74236 h 174143"/>
              <a:gd name="connsiteX4" fmla="*/ 51152 w 51155"/>
              <a:gd name="connsiteY4" fmla="*/ 97270 h 174143"/>
              <a:gd name="connsiteX5" fmla="*/ 35284 w 51155"/>
              <a:gd name="connsiteY5" fmla="*/ 106370 h 174143"/>
              <a:gd name="connsiteX6" fmla="*/ 28911 w 51155"/>
              <a:gd name="connsiteY6" fmla="*/ 116940 h 174143"/>
              <a:gd name="connsiteX7" fmla="*/ 21570 w 51155"/>
              <a:gd name="connsiteY7" fmla="*/ 174120 h 174143"/>
              <a:gd name="connsiteX8" fmla="*/ 17691 w 51155"/>
              <a:gd name="connsiteY8" fmla="*/ 109564 h 174143"/>
              <a:gd name="connsiteX9" fmla="*/ 15237 w 51155"/>
              <a:gd name="connsiteY9" fmla="*/ 94618 h 174143"/>
              <a:gd name="connsiteX10" fmla="*/ 3 w 51155"/>
              <a:gd name="connsiteY10" fmla="*/ 66480 h 174143"/>
              <a:gd name="connsiteX11" fmla="*/ 19299 w 51155"/>
              <a:gd name="connsiteY11" fmla="*/ 56451 h 174143"/>
              <a:gd name="connsiteX0" fmla="*/ 19299 w 51155"/>
              <a:gd name="connsiteY0" fmla="*/ 56451 h 174123"/>
              <a:gd name="connsiteX1" fmla="*/ 28417 w 51155"/>
              <a:gd name="connsiteY1" fmla="*/ 1 h 174123"/>
              <a:gd name="connsiteX2" fmla="*/ 32376 w 51155"/>
              <a:gd name="connsiteY2" fmla="*/ 56137 h 174123"/>
              <a:gd name="connsiteX3" fmla="*/ 36721 w 51155"/>
              <a:gd name="connsiteY3" fmla="*/ 74236 h 174123"/>
              <a:gd name="connsiteX4" fmla="*/ 51152 w 51155"/>
              <a:gd name="connsiteY4" fmla="*/ 97270 h 174123"/>
              <a:gd name="connsiteX5" fmla="*/ 35284 w 51155"/>
              <a:gd name="connsiteY5" fmla="*/ 106370 h 174123"/>
              <a:gd name="connsiteX6" fmla="*/ 28911 w 51155"/>
              <a:gd name="connsiteY6" fmla="*/ 116940 h 174123"/>
              <a:gd name="connsiteX7" fmla="*/ 21570 w 51155"/>
              <a:gd name="connsiteY7" fmla="*/ 174120 h 174123"/>
              <a:gd name="connsiteX8" fmla="*/ 18280 w 51155"/>
              <a:gd name="connsiteY8" fmla="*/ 114200 h 174123"/>
              <a:gd name="connsiteX9" fmla="*/ 15237 w 51155"/>
              <a:gd name="connsiteY9" fmla="*/ 94618 h 174123"/>
              <a:gd name="connsiteX10" fmla="*/ 3 w 51155"/>
              <a:gd name="connsiteY10" fmla="*/ 66480 h 174123"/>
              <a:gd name="connsiteX11" fmla="*/ 19299 w 51155"/>
              <a:gd name="connsiteY11" fmla="*/ 56451 h 174123"/>
              <a:gd name="connsiteX0" fmla="*/ 19312 w 51168"/>
              <a:gd name="connsiteY0" fmla="*/ 56451 h 174123"/>
              <a:gd name="connsiteX1" fmla="*/ 28430 w 51168"/>
              <a:gd name="connsiteY1" fmla="*/ 1 h 174123"/>
              <a:gd name="connsiteX2" fmla="*/ 32389 w 51168"/>
              <a:gd name="connsiteY2" fmla="*/ 56137 h 174123"/>
              <a:gd name="connsiteX3" fmla="*/ 36734 w 51168"/>
              <a:gd name="connsiteY3" fmla="*/ 74236 h 174123"/>
              <a:gd name="connsiteX4" fmla="*/ 51165 w 51168"/>
              <a:gd name="connsiteY4" fmla="*/ 97270 h 174123"/>
              <a:gd name="connsiteX5" fmla="*/ 35297 w 51168"/>
              <a:gd name="connsiteY5" fmla="*/ 106370 h 174123"/>
              <a:gd name="connsiteX6" fmla="*/ 28924 w 51168"/>
              <a:gd name="connsiteY6" fmla="*/ 116940 h 174123"/>
              <a:gd name="connsiteX7" fmla="*/ 21583 w 51168"/>
              <a:gd name="connsiteY7" fmla="*/ 174120 h 174123"/>
              <a:gd name="connsiteX8" fmla="*/ 18293 w 51168"/>
              <a:gd name="connsiteY8" fmla="*/ 114200 h 174123"/>
              <a:gd name="connsiteX9" fmla="*/ 16034 w 51168"/>
              <a:gd name="connsiteY9" fmla="*/ 95494 h 174123"/>
              <a:gd name="connsiteX10" fmla="*/ 16 w 51168"/>
              <a:gd name="connsiteY10" fmla="*/ 66480 h 174123"/>
              <a:gd name="connsiteX11" fmla="*/ 19312 w 51168"/>
              <a:gd name="connsiteY11" fmla="*/ 56451 h 174123"/>
              <a:gd name="connsiteX0" fmla="*/ 18711 w 51163"/>
              <a:gd name="connsiteY0" fmla="*/ 56009 h 174123"/>
              <a:gd name="connsiteX1" fmla="*/ 28425 w 51163"/>
              <a:gd name="connsiteY1" fmla="*/ 1 h 174123"/>
              <a:gd name="connsiteX2" fmla="*/ 32384 w 51163"/>
              <a:gd name="connsiteY2" fmla="*/ 56137 h 174123"/>
              <a:gd name="connsiteX3" fmla="*/ 36729 w 51163"/>
              <a:gd name="connsiteY3" fmla="*/ 74236 h 174123"/>
              <a:gd name="connsiteX4" fmla="*/ 51160 w 51163"/>
              <a:gd name="connsiteY4" fmla="*/ 97270 h 174123"/>
              <a:gd name="connsiteX5" fmla="*/ 35292 w 51163"/>
              <a:gd name="connsiteY5" fmla="*/ 106370 h 174123"/>
              <a:gd name="connsiteX6" fmla="*/ 28919 w 51163"/>
              <a:gd name="connsiteY6" fmla="*/ 116940 h 174123"/>
              <a:gd name="connsiteX7" fmla="*/ 21578 w 51163"/>
              <a:gd name="connsiteY7" fmla="*/ 174120 h 174123"/>
              <a:gd name="connsiteX8" fmla="*/ 18288 w 51163"/>
              <a:gd name="connsiteY8" fmla="*/ 114200 h 174123"/>
              <a:gd name="connsiteX9" fmla="*/ 16029 w 51163"/>
              <a:gd name="connsiteY9" fmla="*/ 95494 h 174123"/>
              <a:gd name="connsiteX10" fmla="*/ 11 w 51163"/>
              <a:gd name="connsiteY10" fmla="*/ 66480 h 174123"/>
              <a:gd name="connsiteX11" fmla="*/ 18711 w 51163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7"/>
              <a:gd name="connsiteY0" fmla="*/ 58380 h 174132"/>
              <a:gd name="connsiteX1" fmla="*/ 28426 w 51167"/>
              <a:gd name="connsiteY1" fmla="*/ 2 h 174132"/>
              <a:gd name="connsiteX2" fmla="*/ 32385 w 51167"/>
              <a:gd name="connsiteY2" fmla="*/ 56138 h 174132"/>
              <a:gd name="connsiteX3" fmla="*/ 37324 w 51167"/>
              <a:gd name="connsiteY3" fmla="*/ 76077 h 174132"/>
              <a:gd name="connsiteX4" fmla="*/ 51161 w 51167"/>
              <a:gd name="connsiteY4" fmla="*/ 97271 h 174132"/>
              <a:gd name="connsiteX5" fmla="*/ 35293 w 51167"/>
              <a:gd name="connsiteY5" fmla="*/ 106371 h 174132"/>
              <a:gd name="connsiteX6" fmla="*/ 28920 w 51167"/>
              <a:gd name="connsiteY6" fmla="*/ 116941 h 174132"/>
              <a:gd name="connsiteX7" fmla="*/ 21579 w 51167"/>
              <a:gd name="connsiteY7" fmla="*/ 174121 h 174132"/>
              <a:gd name="connsiteX8" fmla="*/ 18702 w 51167"/>
              <a:gd name="connsiteY8" fmla="*/ 111413 h 174132"/>
              <a:gd name="connsiteX9" fmla="*/ 16030 w 51167"/>
              <a:gd name="connsiteY9" fmla="*/ 95495 h 174132"/>
              <a:gd name="connsiteX10" fmla="*/ 12 w 51167"/>
              <a:gd name="connsiteY10" fmla="*/ 66481 h 174132"/>
              <a:gd name="connsiteX11" fmla="*/ 18928 w 51167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9301 w 51541"/>
              <a:gd name="connsiteY0" fmla="*/ 58380 h 174132"/>
              <a:gd name="connsiteX1" fmla="*/ 28799 w 51541"/>
              <a:gd name="connsiteY1" fmla="*/ 2 h 174132"/>
              <a:gd name="connsiteX2" fmla="*/ 32122 w 51541"/>
              <a:gd name="connsiteY2" fmla="*/ 60750 h 174132"/>
              <a:gd name="connsiteX3" fmla="*/ 37697 w 51541"/>
              <a:gd name="connsiteY3" fmla="*/ 76077 h 174132"/>
              <a:gd name="connsiteX4" fmla="*/ 51534 w 51541"/>
              <a:gd name="connsiteY4" fmla="*/ 97271 h 174132"/>
              <a:gd name="connsiteX5" fmla="*/ 35666 w 51541"/>
              <a:gd name="connsiteY5" fmla="*/ 106371 h 174132"/>
              <a:gd name="connsiteX6" fmla="*/ 29293 w 51541"/>
              <a:gd name="connsiteY6" fmla="*/ 116941 h 174132"/>
              <a:gd name="connsiteX7" fmla="*/ 21952 w 51541"/>
              <a:gd name="connsiteY7" fmla="*/ 174121 h 174132"/>
              <a:gd name="connsiteX8" fmla="*/ 19075 w 51541"/>
              <a:gd name="connsiteY8" fmla="*/ 111413 h 174132"/>
              <a:gd name="connsiteX9" fmla="*/ 16403 w 51541"/>
              <a:gd name="connsiteY9" fmla="*/ 95495 h 174132"/>
              <a:gd name="connsiteX10" fmla="*/ 7333 w 51541"/>
              <a:gd name="connsiteY10" fmla="*/ 107681 h 174132"/>
              <a:gd name="connsiteX11" fmla="*/ 385 w 51541"/>
              <a:gd name="connsiteY11" fmla="*/ 66481 h 174132"/>
              <a:gd name="connsiteX12" fmla="*/ 19301 w 51541"/>
              <a:gd name="connsiteY12" fmla="*/ 58380 h 174132"/>
              <a:gd name="connsiteX0" fmla="*/ 19301 w 51541"/>
              <a:gd name="connsiteY0" fmla="*/ 58380 h 174132"/>
              <a:gd name="connsiteX1" fmla="*/ 28799 w 51541"/>
              <a:gd name="connsiteY1" fmla="*/ 2 h 174132"/>
              <a:gd name="connsiteX2" fmla="*/ 32122 w 51541"/>
              <a:gd name="connsiteY2" fmla="*/ 60750 h 174132"/>
              <a:gd name="connsiteX3" fmla="*/ 37697 w 51541"/>
              <a:gd name="connsiteY3" fmla="*/ 76077 h 174132"/>
              <a:gd name="connsiteX4" fmla="*/ 51534 w 51541"/>
              <a:gd name="connsiteY4" fmla="*/ 97271 h 174132"/>
              <a:gd name="connsiteX5" fmla="*/ 35666 w 51541"/>
              <a:gd name="connsiteY5" fmla="*/ 106371 h 174132"/>
              <a:gd name="connsiteX6" fmla="*/ 29293 w 51541"/>
              <a:gd name="connsiteY6" fmla="*/ 116941 h 174132"/>
              <a:gd name="connsiteX7" fmla="*/ 21952 w 51541"/>
              <a:gd name="connsiteY7" fmla="*/ 174121 h 174132"/>
              <a:gd name="connsiteX8" fmla="*/ 19075 w 51541"/>
              <a:gd name="connsiteY8" fmla="*/ 111413 h 174132"/>
              <a:gd name="connsiteX9" fmla="*/ 16403 w 51541"/>
              <a:gd name="connsiteY9" fmla="*/ 95495 h 174132"/>
              <a:gd name="connsiteX10" fmla="*/ 7333 w 51541"/>
              <a:gd name="connsiteY10" fmla="*/ 107681 h 174132"/>
              <a:gd name="connsiteX11" fmla="*/ 385 w 51541"/>
              <a:gd name="connsiteY11" fmla="*/ 66481 h 174132"/>
              <a:gd name="connsiteX12" fmla="*/ 19301 w 51541"/>
              <a:gd name="connsiteY12" fmla="*/ 58380 h 174132"/>
              <a:gd name="connsiteX0" fmla="*/ 19267 w 51507"/>
              <a:gd name="connsiteY0" fmla="*/ 58380 h 174132"/>
              <a:gd name="connsiteX1" fmla="*/ 28765 w 51507"/>
              <a:gd name="connsiteY1" fmla="*/ 2 h 174132"/>
              <a:gd name="connsiteX2" fmla="*/ 32088 w 51507"/>
              <a:gd name="connsiteY2" fmla="*/ 60750 h 174132"/>
              <a:gd name="connsiteX3" fmla="*/ 37663 w 51507"/>
              <a:gd name="connsiteY3" fmla="*/ 76077 h 174132"/>
              <a:gd name="connsiteX4" fmla="*/ 51500 w 51507"/>
              <a:gd name="connsiteY4" fmla="*/ 97271 h 174132"/>
              <a:gd name="connsiteX5" fmla="*/ 35632 w 51507"/>
              <a:gd name="connsiteY5" fmla="*/ 106371 h 174132"/>
              <a:gd name="connsiteX6" fmla="*/ 29259 w 51507"/>
              <a:gd name="connsiteY6" fmla="*/ 116941 h 174132"/>
              <a:gd name="connsiteX7" fmla="*/ 21918 w 51507"/>
              <a:gd name="connsiteY7" fmla="*/ 174121 h 174132"/>
              <a:gd name="connsiteX8" fmla="*/ 19041 w 51507"/>
              <a:gd name="connsiteY8" fmla="*/ 111413 h 174132"/>
              <a:gd name="connsiteX9" fmla="*/ 16369 w 51507"/>
              <a:gd name="connsiteY9" fmla="*/ 95495 h 174132"/>
              <a:gd name="connsiteX10" fmla="*/ 7299 w 51507"/>
              <a:gd name="connsiteY10" fmla="*/ 107681 h 174132"/>
              <a:gd name="connsiteX11" fmla="*/ 351 w 51507"/>
              <a:gd name="connsiteY11" fmla="*/ 66481 h 174132"/>
              <a:gd name="connsiteX12" fmla="*/ 19267 w 51507"/>
              <a:gd name="connsiteY12" fmla="*/ 58380 h 174132"/>
              <a:gd name="connsiteX0" fmla="*/ 19290 w 51530"/>
              <a:gd name="connsiteY0" fmla="*/ 58380 h 174132"/>
              <a:gd name="connsiteX1" fmla="*/ 28788 w 51530"/>
              <a:gd name="connsiteY1" fmla="*/ 2 h 174132"/>
              <a:gd name="connsiteX2" fmla="*/ 32111 w 51530"/>
              <a:gd name="connsiteY2" fmla="*/ 60750 h 174132"/>
              <a:gd name="connsiteX3" fmla="*/ 37686 w 51530"/>
              <a:gd name="connsiteY3" fmla="*/ 76077 h 174132"/>
              <a:gd name="connsiteX4" fmla="*/ 51523 w 51530"/>
              <a:gd name="connsiteY4" fmla="*/ 97271 h 174132"/>
              <a:gd name="connsiteX5" fmla="*/ 35655 w 51530"/>
              <a:gd name="connsiteY5" fmla="*/ 106371 h 174132"/>
              <a:gd name="connsiteX6" fmla="*/ 29282 w 51530"/>
              <a:gd name="connsiteY6" fmla="*/ 116941 h 174132"/>
              <a:gd name="connsiteX7" fmla="*/ 21941 w 51530"/>
              <a:gd name="connsiteY7" fmla="*/ 174121 h 174132"/>
              <a:gd name="connsiteX8" fmla="*/ 19064 w 51530"/>
              <a:gd name="connsiteY8" fmla="*/ 111413 h 174132"/>
              <a:gd name="connsiteX9" fmla="*/ 16392 w 51530"/>
              <a:gd name="connsiteY9" fmla="*/ 95495 h 174132"/>
              <a:gd name="connsiteX10" fmla="*/ 7059 w 51530"/>
              <a:gd name="connsiteY10" fmla="*/ 114559 h 174132"/>
              <a:gd name="connsiteX11" fmla="*/ 374 w 51530"/>
              <a:gd name="connsiteY11" fmla="*/ 66481 h 174132"/>
              <a:gd name="connsiteX12" fmla="*/ 19290 w 51530"/>
              <a:gd name="connsiteY12" fmla="*/ 58380 h 174132"/>
              <a:gd name="connsiteX0" fmla="*/ 18932 w 51172"/>
              <a:gd name="connsiteY0" fmla="*/ 58380 h 174132"/>
              <a:gd name="connsiteX1" fmla="*/ 28430 w 51172"/>
              <a:gd name="connsiteY1" fmla="*/ 2 h 174132"/>
              <a:gd name="connsiteX2" fmla="*/ 31753 w 51172"/>
              <a:gd name="connsiteY2" fmla="*/ 60750 h 174132"/>
              <a:gd name="connsiteX3" fmla="*/ 37328 w 51172"/>
              <a:gd name="connsiteY3" fmla="*/ 76077 h 174132"/>
              <a:gd name="connsiteX4" fmla="*/ 51165 w 51172"/>
              <a:gd name="connsiteY4" fmla="*/ 97271 h 174132"/>
              <a:gd name="connsiteX5" fmla="*/ 35297 w 51172"/>
              <a:gd name="connsiteY5" fmla="*/ 106371 h 174132"/>
              <a:gd name="connsiteX6" fmla="*/ 28924 w 51172"/>
              <a:gd name="connsiteY6" fmla="*/ 116941 h 174132"/>
              <a:gd name="connsiteX7" fmla="*/ 21583 w 51172"/>
              <a:gd name="connsiteY7" fmla="*/ 174121 h 174132"/>
              <a:gd name="connsiteX8" fmla="*/ 18706 w 51172"/>
              <a:gd name="connsiteY8" fmla="*/ 111413 h 174132"/>
              <a:gd name="connsiteX9" fmla="*/ 16034 w 51172"/>
              <a:gd name="connsiteY9" fmla="*/ 95495 h 174132"/>
              <a:gd name="connsiteX10" fmla="*/ 6701 w 51172"/>
              <a:gd name="connsiteY10" fmla="*/ 114559 h 174132"/>
              <a:gd name="connsiteX11" fmla="*/ 16 w 51172"/>
              <a:gd name="connsiteY11" fmla="*/ 66481 h 174132"/>
              <a:gd name="connsiteX12" fmla="*/ 18932 w 51172"/>
              <a:gd name="connsiteY12" fmla="*/ 58380 h 174132"/>
              <a:gd name="connsiteX0" fmla="*/ 19312 w 51552"/>
              <a:gd name="connsiteY0" fmla="*/ 58380 h 174132"/>
              <a:gd name="connsiteX1" fmla="*/ 28810 w 51552"/>
              <a:gd name="connsiteY1" fmla="*/ 2 h 174132"/>
              <a:gd name="connsiteX2" fmla="*/ 32133 w 51552"/>
              <a:gd name="connsiteY2" fmla="*/ 60750 h 174132"/>
              <a:gd name="connsiteX3" fmla="*/ 37708 w 51552"/>
              <a:gd name="connsiteY3" fmla="*/ 76077 h 174132"/>
              <a:gd name="connsiteX4" fmla="*/ 51545 w 51552"/>
              <a:gd name="connsiteY4" fmla="*/ 97271 h 174132"/>
              <a:gd name="connsiteX5" fmla="*/ 35677 w 51552"/>
              <a:gd name="connsiteY5" fmla="*/ 106371 h 174132"/>
              <a:gd name="connsiteX6" fmla="*/ 29304 w 51552"/>
              <a:gd name="connsiteY6" fmla="*/ 116941 h 174132"/>
              <a:gd name="connsiteX7" fmla="*/ 21963 w 51552"/>
              <a:gd name="connsiteY7" fmla="*/ 174121 h 174132"/>
              <a:gd name="connsiteX8" fmla="*/ 19086 w 51552"/>
              <a:gd name="connsiteY8" fmla="*/ 111413 h 174132"/>
              <a:gd name="connsiteX9" fmla="*/ 16414 w 51552"/>
              <a:gd name="connsiteY9" fmla="*/ 95495 h 174132"/>
              <a:gd name="connsiteX10" fmla="*/ 7081 w 51552"/>
              <a:gd name="connsiteY10" fmla="*/ 114559 h 174132"/>
              <a:gd name="connsiteX11" fmla="*/ 6504 w 51552"/>
              <a:gd name="connsiteY11" fmla="*/ 88433 h 174132"/>
              <a:gd name="connsiteX12" fmla="*/ 396 w 51552"/>
              <a:gd name="connsiteY12" fmla="*/ 66481 h 174132"/>
              <a:gd name="connsiteX13" fmla="*/ 19312 w 51552"/>
              <a:gd name="connsiteY13" fmla="*/ 58380 h 174132"/>
              <a:gd name="connsiteX0" fmla="*/ 19312 w 51552"/>
              <a:gd name="connsiteY0" fmla="*/ 58380 h 174132"/>
              <a:gd name="connsiteX1" fmla="*/ 28810 w 51552"/>
              <a:gd name="connsiteY1" fmla="*/ 2 h 174132"/>
              <a:gd name="connsiteX2" fmla="*/ 32133 w 51552"/>
              <a:gd name="connsiteY2" fmla="*/ 60750 h 174132"/>
              <a:gd name="connsiteX3" fmla="*/ 37708 w 51552"/>
              <a:gd name="connsiteY3" fmla="*/ 76077 h 174132"/>
              <a:gd name="connsiteX4" fmla="*/ 51545 w 51552"/>
              <a:gd name="connsiteY4" fmla="*/ 97271 h 174132"/>
              <a:gd name="connsiteX5" fmla="*/ 35677 w 51552"/>
              <a:gd name="connsiteY5" fmla="*/ 106371 h 174132"/>
              <a:gd name="connsiteX6" fmla="*/ 29304 w 51552"/>
              <a:gd name="connsiteY6" fmla="*/ 116941 h 174132"/>
              <a:gd name="connsiteX7" fmla="*/ 21963 w 51552"/>
              <a:gd name="connsiteY7" fmla="*/ 174121 h 174132"/>
              <a:gd name="connsiteX8" fmla="*/ 19086 w 51552"/>
              <a:gd name="connsiteY8" fmla="*/ 111413 h 174132"/>
              <a:gd name="connsiteX9" fmla="*/ 16414 w 51552"/>
              <a:gd name="connsiteY9" fmla="*/ 95495 h 174132"/>
              <a:gd name="connsiteX10" fmla="*/ 11588 w 51552"/>
              <a:gd name="connsiteY10" fmla="*/ 93157 h 174132"/>
              <a:gd name="connsiteX11" fmla="*/ 7081 w 51552"/>
              <a:gd name="connsiteY11" fmla="*/ 114559 h 174132"/>
              <a:gd name="connsiteX12" fmla="*/ 6504 w 51552"/>
              <a:gd name="connsiteY12" fmla="*/ 88433 h 174132"/>
              <a:gd name="connsiteX13" fmla="*/ 396 w 51552"/>
              <a:gd name="connsiteY13" fmla="*/ 66481 h 174132"/>
              <a:gd name="connsiteX14" fmla="*/ 19312 w 51552"/>
              <a:gd name="connsiteY14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8924 w 51164"/>
              <a:gd name="connsiteY15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2348 w 51164"/>
              <a:gd name="connsiteY15" fmla="*/ 64465 h 174132"/>
              <a:gd name="connsiteX16" fmla="*/ 18924 w 51164"/>
              <a:gd name="connsiteY16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1075 w 51164"/>
              <a:gd name="connsiteY15" fmla="*/ 36263 h 174132"/>
              <a:gd name="connsiteX16" fmla="*/ 12348 w 51164"/>
              <a:gd name="connsiteY16" fmla="*/ 64465 h 174132"/>
              <a:gd name="connsiteX17" fmla="*/ 18924 w 51164"/>
              <a:gd name="connsiteY17" fmla="*/ 58380 h 174132"/>
              <a:gd name="connsiteX0" fmla="*/ 18839 w 51079"/>
              <a:gd name="connsiteY0" fmla="*/ 58380 h 174132"/>
              <a:gd name="connsiteX1" fmla="*/ 28337 w 51079"/>
              <a:gd name="connsiteY1" fmla="*/ 2 h 174132"/>
              <a:gd name="connsiteX2" fmla="*/ 31660 w 51079"/>
              <a:gd name="connsiteY2" fmla="*/ 60750 h 174132"/>
              <a:gd name="connsiteX3" fmla="*/ 37235 w 51079"/>
              <a:gd name="connsiteY3" fmla="*/ 76077 h 174132"/>
              <a:gd name="connsiteX4" fmla="*/ 51072 w 51079"/>
              <a:gd name="connsiteY4" fmla="*/ 97271 h 174132"/>
              <a:gd name="connsiteX5" fmla="*/ 35204 w 51079"/>
              <a:gd name="connsiteY5" fmla="*/ 106371 h 174132"/>
              <a:gd name="connsiteX6" fmla="*/ 28831 w 51079"/>
              <a:gd name="connsiteY6" fmla="*/ 116941 h 174132"/>
              <a:gd name="connsiteX7" fmla="*/ 21490 w 51079"/>
              <a:gd name="connsiteY7" fmla="*/ 174121 h 174132"/>
              <a:gd name="connsiteX8" fmla="*/ 18613 w 51079"/>
              <a:gd name="connsiteY8" fmla="*/ 111413 h 174132"/>
              <a:gd name="connsiteX9" fmla="*/ 15941 w 51079"/>
              <a:gd name="connsiteY9" fmla="*/ 95495 h 174132"/>
              <a:gd name="connsiteX10" fmla="*/ 11115 w 51079"/>
              <a:gd name="connsiteY10" fmla="*/ 93157 h 174132"/>
              <a:gd name="connsiteX11" fmla="*/ 6608 w 51079"/>
              <a:gd name="connsiteY11" fmla="*/ 114559 h 174132"/>
              <a:gd name="connsiteX12" fmla="*/ 6031 w 51079"/>
              <a:gd name="connsiteY12" fmla="*/ 88433 h 174132"/>
              <a:gd name="connsiteX13" fmla="*/ 8 w 51079"/>
              <a:gd name="connsiteY13" fmla="*/ 72290 h 174132"/>
              <a:gd name="connsiteX14" fmla="*/ 7423 w 51079"/>
              <a:gd name="connsiteY14" fmla="*/ 64048 h 174132"/>
              <a:gd name="connsiteX15" fmla="*/ 10990 w 51079"/>
              <a:gd name="connsiteY15" fmla="*/ 36263 h 174132"/>
              <a:gd name="connsiteX16" fmla="*/ 12263 w 51079"/>
              <a:gd name="connsiteY16" fmla="*/ 64465 h 174132"/>
              <a:gd name="connsiteX17" fmla="*/ 18839 w 51079"/>
              <a:gd name="connsiteY17" fmla="*/ 58380 h 174132"/>
              <a:gd name="connsiteX0" fmla="*/ 18835 w 51075"/>
              <a:gd name="connsiteY0" fmla="*/ 58380 h 174132"/>
              <a:gd name="connsiteX1" fmla="*/ 28333 w 51075"/>
              <a:gd name="connsiteY1" fmla="*/ 2 h 174132"/>
              <a:gd name="connsiteX2" fmla="*/ 31656 w 51075"/>
              <a:gd name="connsiteY2" fmla="*/ 60750 h 174132"/>
              <a:gd name="connsiteX3" fmla="*/ 37231 w 51075"/>
              <a:gd name="connsiteY3" fmla="*/ 76077 h 174132"/>
              <a:gd name="connsiteX4" fmla="*/ 51068 w 51075"/>
              <a:gd name="connsiteY4" fmla="*/ 97271 h 174132"/>
              <a:gd name="connsiteX5" fmla="*/ 35200 w 51075"/>
              <a:gd name="connsiteY5" fmla="*/ 106371 h 174132"/>
              <a:gd name="connsiteX6" fmla="*/ 28827 w 51075"/>
              <a:gd name="connsiteY6" fmla="*/ 116941 h 174132"/>
              <a:gd name="connsiteX7" fmla="*/ 21486 w 51075"/>
              <a:gd name="connsiteY7" fmla="*/ 174121 h 174132"/>
              <a:gd name="connsiteX8" fmla="*/ 18609 w 51075"/>
              <a:gd name="connsiteY8" fmla="*/ 111413 h 174132"/>
              <a:gd name="connsiteX9" fmla="*/ 15937 w 51075"/>
              <a:gd name="connsiteY9" fmla="*/ 95495 h 174132"/>
              <a:gd name="connsiteX10" fmla="*/ 11111 w 51075"/>
              <a:gd name="connsiteY10" fmla="*/ 93157 h 174132"/>
              <a:gd name="connsiteX11" fmla="*/ 6604 w 51075"/>
              <a:gd name="connsiteY11" fmla="*/ 114559 h 174132"/>
              <a:gd name="connsiteX12" fmla="*/ 6027 w 51075"/>
              <a:gd name="connsiteY12" fmla="*/ 88433 h 174132"/>
              <a:gd name="connsiteX13" fmla="*/ 4 w 51075"/>
              <a:gd name="connsiteY13" fmla="*/ 72290 h 174132"/>
              <a:gd name="connsiteX14" fmla="*/ 7006 w 51075"/>
              <a:gd name="connsiteY14" fmla="*/ 66836 h 174132"/>
              <a:gd name="connsiteX15" fmla="*/ 10986 w 51075"/>
              <a:gd name="connsiteY15" fmla="*/ 36263 h 174132"/>
              <a:gd name="connsiteX16" fmla="*/ 12259 w 51075"/>
              <a:gd name="connsiteY16" fmla="*/ 64465 h 174132"/>
              <a:gd name="connsiteX17" fmla="*/ 18835 w 51075"/>
              <a:gd name="connsiteY17" fmla="*/ 58380 h 174132"/>
              <a:gd name="connsiteX0" fmla="*/ 18835 w 51075"/>
              <a:gd name="connsiteY0" fmla="*/ 58380 h 174234"/>
              <a:gd name="connsiteX1" fmla="*/ 28333 w 51075"/>
              <a:gd name="connsiteY1" fmla="*/ 2 h 174234"/>
              <a:gd name="connsiteX2" fmla="*/ 31656 w 51075"/>
              <a:gd name="connsiteY2" fmla="*/ 60750 h 174234"/>
              <a:gd name="connsiteX3" fmla="*/ 37231 w 51075"/>
              <a:gd name="connsiteY3" fmla="*/ 76077 h 174234"/>
              <a:gd name="connsiteX4" fmla="*/ 51068 w 51075"/>
              <a:gd name="connsiteY4" fmla="*/ 97271 h 174234"/>
              <a:gd name="connsiteX5" fmla="*/ 35200 w 51075"/>
              <a:gd name="connsiteY5" fmla="*/ 106371 h 174234"/>
              <a:gd name="connsiteX6" fmla="*/ 28827 w 51075"/>
              <a:gd name="connsiteY6" fmla="*/ 116941 h 174234"/>
              <a:gd name="connsiteX7" fmla="*/ 21486 w 51075"/>
              <a:gd name="connsiteY7" fmla="*/ 174121 h 174234"/>
              <a:gd name="connsiteX8" fmla="*/ 19220 w 51075"/>
              <a:gd name="connsiteY8" fmla="*/ 131064 h 174234"/>
              <a:gd name="connsiteX9" fmla="*/ 18609 w 51075"/>
              <a:gd name="connsiteY9" fmla="*/ 111413 h 174234"/>
              <a:gd name="connsiteX10" fmla="*/ 15937 w 51075"/>
              <a:gd name="connsiteY10" fmla="*/ 95495 h 174234"/>
              <a:gd name="connsiteX11" fmla="*/ 11111 w 51075"/>
              <a:gd name="connsiteY11" fmla="*/ 93157 h 174234"/>
              <a:gd name="connsiteX12" fmla="*/ 6604 w 51075"/>
              <a:gd name="connsiteY12" fmla="*/ 114559 h 174234"/>
              <a:gd name="connsiteX13" fmla="*/ 6027 w 51075"/>
              <a:gd name="connsiteY13" fmla="*/ 88433 h 174234"/>
              <a:gd name="connsiteX14" fmla="*/ 4 w 51075"/>
              <a:gd name="connsiteY14" fmla="*/ 72290 h 174234"/>
              <a:gd name="connsiteX15" fmla="*/ 7006 w 51075"/>
              <a:gd name="connsiteY15" fmla="*/ 66836 h 174234"/>
              <a:gd name="connsiteX16" fmla="*/ 10986 w 51075"/>
              <a:gd name="connsiteY16" fmla="*/ 36263 h 174234"/>
              <a:gd name="connsiteX17" fmla="*/ 12259 w 51075"/>
              <a:gd name="connsiteY17" fmla="*/ 64465 h 174234"/>
              <a:gd name="connsiteX18" fmla="*/ 18835 w 51075"/>
              <a:gd name="connsiteY18" fmla="*/ 58380 h 174234"/>
              <a:gd name="connsiteX0" fmla="*/ 18835 w 51075"/>
              <a:gd name="connsiteY0" fmla="*/ 58380 h 174966"/>
              <a:gd name="connsiteX1" fmla="*/ 28333 w 51075"/>
              <a:gd name="connsiteY1" fmla="*/ 2 h 174966"/>
              <a:gd name="connsiteX2" fmla="*/ 31656 w 51075"/>
              <a:gd name="connsiteY2" fmla="*/ 60750 h 174966"/>
              <a:gd name="connsiteX3" fmla="*/ 37231 w 51075"/>
              <a:gd name="connsiteY3" fmla="*/ 76077 h 174966"/>
              <a:gd name="connsiteX4" fmla="*/ 51068 w 51075"/>
              <a:gd name="connsiteY4" fmla="*/ 97271 h 174966"/>
              <a:gd name="connsiteX5" fmla="*/ 35200 w 51075"/>
              <a:gd name="connsiteY5" fmla="*/ 106371 h 174966"/>
              <a:gd name="connsiteX6" fmla="*/ 28827 w 51075"/>
              <a:gd name="connsiteY6" fmla="*/ 116941 h 174966"/>
              <a:gd name="connsiteX7" fmla="*/ 21486 w 51075"/>
              <a:gd name="connsiteY7" fmla="*/ 174121 h 174966"/>
              <a:gd name="connsiteX8" fmla="*/ 19629 w 51075"/>
              <a:gd name="connsiteY8" fmla="*/ 149785 h 174966"/>
              <a:gd name="connsiteX9" fmla="*/ 19220 w 51075"/>
              <a:gd name="connsiteY9" fmla="*/ 131064 h 174966"/>
              <a:gd name="connsiteX10" fmla="*/ 18609 w 51075"/>
              <a:gd name="connsiteY10" fmla="*/ 111413 h 174966"/>
              <a:gd name="connsiteX11" fmla="*/ 15937 w 51075"/>
              <a:gd name="connsiteY11" fmla="*/ 95495 h 174966"/>
              <a:gd name="connsiteX12" fmla="*/ 11111 w 51075"/>
              <a:gd name="connsiteY12" fmla="*/ 93157 h 174966"/>
              <a:gd name="connsiteX13" fmla="*/ 6604 w 51075"/>
              <a:gd name="connsiteY13" fmla="*/ 114559 h 174966"/>
              <a:gd name="connsiteX14" fmla="*/ 6027 w 51075"/>
              <a:gd name="connsiteY14" fmla="*/ 88433 h 174966"/>
              <a:gd name="connsiteX15" fmla="*/ 4 w 51075"/>
              <a:gd name="connsiteY15" fmla="*/ 72290 h 174966"/>
              <a:gd name="connsiteX16" fmla="*/ 7006 w 51075"/>
              <a:gd name="connsiteY16" fmla="*/ 66836 h 174966"/>
              <a:gd name="connsiteX17" fmla="*/ 10986 w 51075"/>
              <a:gd name="connsiteY17" fmla="*/ 36263 h 174966"/>
              <a:gd name="connsiteX18" fmla="*/ 12259 w 51075"/>
              <a:gd name="connsiteY18" fmla="*/ 64465 h 174966"/>
              <a:gd name="connsiteX19" fmla="*/ 18835 w 51075"/>
              <a:gd name="connsiteY19" fmla="*/ 58380 h 174966"/>
              <a:gd name="connsiteX0" fmla="*/ 18835 w 51075"/>
              <a:gd name="connsiteY0" fmla="*/ 58380 h 174931"/>
              <a:gd name="connsiteX1" fmla="*/ 28333 w 51075"/>
              <a:gd name="connsiteY1" fmla="*/ 2 h 174931"/>
              <a:gd name="connsiteX2" fmla="*/ 31656 w 51075"/>
              <a:gd name="connsiteY2" fmla="*/ 60750 h 174931"/>
              <a:gd name="connsiteX3" fmla="*/ 37231 w 51075"/>
              <a:gd name="connsiteY3" fmla="*/ 76077 h 174931"/>
              <a:gd name="connsiteX4" fmla="*/ 51068 w 51075"/>
              <a:gd name="connsiteY4" fmla="*/ 97271 h 174931"/>
              <a:gd name="connsiteX5" fmla="*/ 35200 w 51075"/>
              <a:gd name="connsiteY5" fmla="*/ 106371 h 174931"/>
              <a:gd name="connsiteX6" fmla="*/ 28827 w 51075"/>
              <a:gd name="connsiteY6" fmla="*/ 116941 h 174931"/>
              <a:gd name="connsiteX7" fmla="*/ 21486 w 51075"/>
              <a:gd name="connsiteY7" fmla="*/ 174121 h 174931"/>
              <a:gd name="connsiteX8" fmla="*/ 19629 w 51075"/>
              <a:gd name="connsiteY8" fmla="*/ 149785 h 174931"/>
              <a:gd name="connsiteX9" fmla="*/ 12950 w 51075"/>
              <a:gd name="connsiteY9" fmla="*/ 139975 h 174931"/>
              <a:gd name="connsiteX10" fmla="*/ 19220 w 51075"/>
              <a:gd name="connsiteY10" fmla="*/ 131064 h 174931"/>
              <a:gd name="connsiteX11" fmla="*/ 18609 w 51075"/>
              <a:gd name="connsiteY11" fmla="*/ 111413 h 174931"/>
              <a:gd name="connsiteX12" fmla="*/ 15937 w 51075"/>
              <a:gd name="connsiteY12" fmla="*/ 95495 h 174931"/>
              <a:gd name="connsiteX13" fmla="*/ 11111 w 51075"/>
              <a:gd name="connsiteY13" fmla="*/ 93157 h 174931"/>
              <a:gd name="connsiteX14" fmla="*/ 6604 w 51075"/>
              <a:gd name="connsiteY14" fmla="*/ 114559 h 174931"/>
              <a:gd name="connsiteX15" fmla="*/ 6027 w 51075"/>
              <a:gd name="connsiteY15" fmla="*/ 88433 h 174931"/>
              <a:gd name="connsiteX16" fmla="*/ 4 w 51075"/>
              <a:gd name="connsiteY16" fmla="*/ 72290 h 174931"/>
              <a:gd name="connsiteX17" fmla="*/ 7006 w 51075"/>
              <a:gd name="connsiteY17" fmla="*/ 66836 h 174931"/>
              <a:gd name="connsiteX18" fmla="*/ 10986 w 51075"/>
              <a:gd name="connsiteY18" fmla="*/ 36263 h 174931"/>
              <a:gd name="connsiteX19" fmla="*/ 12259 w 51075"/>
              <a:gd name="connsiteY19" fmla="*/ 64465 h 174931"/>
              <a:gd name="connsiteX20" fmla="*/ 18835 w 51075"/>
              <a:gd name="connsiteY20" fmla="*/ 58380 h 174931"/>
              <a:gd name="connsiteX0" fmla="*/ 18835 w 51075"/>
              <a:gd name="connsiteY0" fmla="*/ 58380 h 174132"/>
              <a:gd name="connsiteX1" fmla="*/ 28333 w 51075"/>
              <a:gd name="connsiteY1" fmla="*/ 2 h 174132"/>
              <a:gd name="connsiteX2" fmla="*/ 31656 w 51075"/>
              <a:gd name="connsiteY2" fmla="*/ 60750 h 174132"/>
              <a:gd name="connsiteX3" fmla="*/ 37231 w 51075"/>
              <a:gd name="connsiteY3" fmla="*/ 76077 h 174132"/>
              <a:gd name="connsiteX4" fmla="*/ 51068 w 51075"/>
              <a:gd name="connsiteY4" fmla="*/ 97271 h 174132"/>
              <a:gd name="connsiteX5" fmla="*/ 35200 w 51075"/>
              <a:gd name="connsiteY5" fmla="*/ 106371 h 174132"/>
              <a:gd name="connsiteX6" fmla="*/ 28827 w 51075"/>
              <a:gd name="connsiteY6" fmla="*/ 116941 h 174132"/>
              <a:gd name="connsiteX7" fmla="*/ 24434 w 51075"/>
              <a:gd name="connsiteY7" fmla="*/ 152460 h 174132"/>
              <a:gd name="connsiteX8" fmla="*/ 21486 w 51075"/>
              <a:gd name="connsiteY8" fmla="*/ 174121 h 174132"/>
              <a:gd name="connsiteX9" fmla="*/ 19629 w 51075"/>
              <a:gd name="connsiteY9" fmla="*/ 149785 h 174132"/>
              <a:gd name="connsiteX10" fmla="*/ 12950 w 51075"/>
              <a:gd name="connsiteY10" fmla="*/ 139975 h 174132"/>
              <a:gd name="connsiteX11" fmla="*/ 19220 w 51075"/>
              <a:gd name="connsiteY11" fmla="*/ 131064 h 174132"/>
              <a:gd name="connsiteX12" fmla="*/ 18609 w 51075"/>
              <a:gd name="connsiteY12" fmla="*/ 111413 h 174132"/>
              <a:gd name="connsiteX13" fmla="*/ 15937 w 51075"/>
              <a:gd name="connsiteY13" fmla="*/ 95495 h 174132"/>
              <a:gd name="connsiteX14" fmla="*/ 11111 w 51075"/>
              <a:gd name="connsiteY14" fmla="*/ 93157 h 174132"/>
              <a:gd name="connsiteX15" fmla="*/ 6604 w 51075"/>
              <a:gd name="connsiteY15" fmla="*/ 114559 h 174132"/>
              <a:gd name="connsiteX16" fmla="*/ 6027 w 51075"/>
              <a:gd name="connsiteY16" fmla="*/ 88433 h 174132"/>
              <a:gd name="connsiteX17" fmla="*/ 4 w 51075"/>
              <a:gd name="connsiteY17" fmla="*/ 72290 h 174132"/>
              <a:gd name="connsiteX18" fmla="*/ 7006 w 51075"/>
              <a:gd name="connsiteY18" fmla="*/ 66836 h 174132"/>
              <a:gd name="connsiteX19" fmla="*/ 10986 w 51075"/>
              <a:gd name="connsiteY19" fmla="*/ 36263 h 174132"/>
              <a:gd name="connsiteX20" fmla="*/ 12259 w 51075"/>
              <a:gd name="connsiteY20" fmla="*/ 64465 h 174132"/>
              <a:gd name="connsiteX21" fmla="*/ 18835 w 51075"/>
              <a:gd name="connsiteY21" fmla="*/ 58380 h 174132"/>
              <a:gd name="connsiteX0" fmla="*/ 18835 w 51075"/>
              <a:gd name="connsiteY0" fmla="*/ 58380 h 174130"/>
              <a:gd name="connsiteX1" fmla="*/ 28333 w 51075"/>
              <a:gd name="connsiteY1" fmla="*/ 2 h 174130"/>
              <a:gd name="connsiteX2" fmla="*/ 31656 w 51075"/>
              <a:gd name="connsiteY2" fmla="*/ 60750 h 174130"/>
              <a:gd name="connsiteX3" fmla="*/ 37231 w 51075"/>
              <a:gd name="connsiteY3" fmla="*/ 76077 h 174130"/>
              <a:gd name="connsiteX4" fmla="*/ 51068 w 51075"/>
              <a:gd name="connsiteY4" fmla="*/ 97271 h 174130"/>
              <a:gd name="connsiteX5" fmla="*/ 35200 w 51075"/>
              <a:gd name="connsiteY5" fmla="*/ 106371 h 174130"/>
              <a:gd name="connsiteX6" fmla="*/ 28827 w 51075"/>
              <a:gd name="connsiteY6" fmla="*/ 116941 h 174130"/>
              <a:gd name="connsiteX7" fmla="*/ 26538 w 51075"/>
              <a:gd name="connsiteY7" fmla="*/ 134863 h 174130"/>
              <a:gd name="connsiteX8" fmla="*/ 24434 w 51075"/>
              <a:gd name="connsiteY8" fmla="*/ 152460 h 174130"/>
              <a:gd name="connsiteX9" fmla="*/ 21486 w 51075"/>
              <a:gd name="connsiteY9" fmla="*/ 174121 h 174130"/>
              <a:gd name="connsiteX10" fmla="*/ 19629 w 51075"/>
              <a:gd name="connsiteY10" fmla="*/ 149785 h 174130"/>
              <a:gd name="connsiteX11" fmla="*/ 12950 w 51075"/>
              <a:gd name="connsiteY11" fmla="*/ 139975 h 174130"/>
              <a:gd name="connsiteX12" fmla="*/ 19220 w 51075"/>
              <a:gd name="connsiteY12" fmla="*/ 131064 h 174130"/>
              <a:gd name="connsiteX13" fmla="*/ 18609 w 51075"/>
              <a:gd name="connsiteY13" fmla="*/ 111413 h 174130"/>
              <a:gd name="connsiteX14" fmla="*/ 15937 w 51075"/>
              <a:gd name="connsiteY14" fmla="*/ 95495 h 174130"/>
              <a:gd name="connsiteX15" fmla="*/ 11111 w 51075"/>
              <a:gd name="connsiteY15" fmla="*/ 93157 h 174130"/>
              <a:gd name="connsiteX16" fmla="*/ 6604 w 51075"/>
              <a:gd name="connsiteY16" fmla="*/ 114559 h 174130"/>
              <a:gd name="connsiteX17" fmla="*/ 6027 w 51075"/>
              <a:gd name="connsiteY17" fmla="*/ 88433 h 174130"/>
              <a:gd name="connsiteX18" fmla="*/ 4 w 51075"/>
              <a:gd name="connsiteY18" fmla="*/ 72290 h 174130"/>
              <a:gd name="connsiteX19" fmla="*/ 7006 w 51075"/>
              <a:gd name="connsiteY19" fmla="*/ 66836 h 174130"/>
              <a:gd name="connsiteX20" fmla="*/ 10986 w 51075"/>
              <a:gd name="connsiteY20" fmla="*/ 36263 h 174130"/>
              <a:gd name="connsiteX21" fmla="*/ 12259 w 51075"/>
              <a:gd name="connsiteY21" fmla="*/ 64465 h 174130"/>
              <a:gd name="connsiteX22" fmla="*/ 18835 w 51075"/>
              <a:gd name="connsiteY22" fmla="*/ 58380 h 174130"/>
              <a:gd name="connsiteX0" fmla="*/ 18835 w 51075"/>
              <a:gd name="connsiteY0" fmla="*/ 58380 h 174130"/>
              <a:gd name="connsiteX1" fmla="*/ 28333 w 51075"/>
              <a:gd name="connsiteY1" fmla="*/ 2 h 174130"/>
              <a:gd name="connsiteX2" fmla="*/ 31656 w 51075"/>
              <a:gd name="connsiteY2" fmla="*/ 60750 h 174130"/>
              <a:gd name="connsiteX3" fmla="*/ 37231 w 51075"/>
              <a:gd name="connsiteY3" fmla="*/ 76077 h 174130"/>
              <a:gd name="connsiteX4" fmla="*/ 51068 w 51075"/>
              <a:gd name="connsiteY4" fmla="*/ 97271 h 174130"/>
              <a:gd name="connsiteX5" fmla="*/ 35200 w 51075"/>
              <a:gd name="connsiteY5" fmla="*/ 106371 h 174130"/>
              <a:gd name="connsiteX6" fmla="*/ 28827 w 51075"/>
              <a:gd name="connsiteY6" fmla="*/ 116941 h 174130"/>
              <a:gd name="connsiteX7" fmla="*/ 26129 w 51075"/>
              <a:gd name="connsiteY7" fmla="*/ 134855 h 174130"/>
              <a:gd name="connsiteX8" fmla="*/ 24434 w 51075"/>
              <a:gd name="connsiteY8" fmla="*/ 152460 h 174130"/>
              <a:gd name="connsiteX9" fmla="*/ 21486 w 51075"/>
              <a:gd name="connsiteY9" fmla="*/ 174121 h 174130"/>
              <a:gd name="connsiteX10" fmla="*/ 19629 w 51075"/>
              <a:gd name="connsiteY10" fmla="*/ 149785 h 174130"/>
              <a:gd name="connsiteX11" fmla="*/ 12950 w 51075"/>
              <a:gd name="connsiteY11" fmla="*/ 139975 h 174130"/>
              <a:gd name="connsiteX12" fmla="*/ 19220 w 51075"/>
              <a:gd name="connsiteY12" fmla="*/ 131064 h 174130"/>
              <a:gd name="connsiteX13" fmla="*/ 18609 w 51075"/>
              <a:gd name="connsiteY13" fmla="*/ 111413 h 174130"/>
              <a:gd name="connsiteX14" fmla="*/ 15937 w 51075"/>
              <a:gd name="connsiteY14" fmla="*/ 95495 h 174130"/>
              <a:gd name="connsiteX15" fmla="*/ 11111 w 51075"/>
              <a:gd name="connsiteY15" fmla="*/ 93157 h 174130"/>
              <a:gd name="connsiteX16" fmla="*/ 6604 w 51075"/>
              <a:gd name="connsiteY16" fmla="*/ 114559 h 174130"/>
              <a:gd name="connsiteX17" fmla="*/ 6027 w 51075"/>
              <a:gd name="connsiteY17" fmla="*/ 88433 h 174130"/>
              <a:gd name="connsiteX18" fmla="*/ 4 w 51075"/>
              <a:gd name="connsiteY18" fmla="*/ 72290 h 174130"/>
              <a:gd name="connsiteX19" fmla="*/ 7006 w 51075"/>
              <a:gd name="connsiteY19" fmla="*/ 66836 h 174130"/>
              <a:gd name="connsiteX20" fmla="*/ 10986 w 51075"/>
              <a:gd name="connsiteY20" fmla="*/ 36263 h 174130"/>
              <a:gd name="connsiteX21" fmla="*/ 12259 w 51075"/>
              <a:gd name="connsiteY21" fmla="*/ 64465 h 174130"/>
              <a:gd name="connsiteX22" fmla="*/ 18835 w 51075"/>
              <a:gd name="connsiteY22" fmla="*/ 58380 h 174130"/>
              <a:gd name="connsiteX0" fmla="*/ 18835 w 51075"/>
              <a:gd name="connsiteY0" fmla="*/ 58380 h 174129"/>
              <a:gd name="connsiteX1" fmla="*/ 28333 w 51075"/>
              <a:gd name="connsiteY1" fmla="*/ 2 h 174129"/>
              <a:gd name="connsiteX2" fmla="*/ 31656 w 51075"/>
              <a:gd name="connsiteY2" fmla="*/ 60750 h 174129"/>
              <a:gd name="connsiteX3" fmla="*/ 37231 w 51075"/>
              <a:gd name="connsiteY3" fmla="*/ 76077 h 174129"/>
              <a:gd name="connsiteX4" fmla="*/ 51068 w 51075"/>
              <a:gd name="connsiteY4" fmla="*/ 97271 h 174129"/>
              <a:gd name="connsiteX5" fmla="*/ 35200 w 51075"/>
              <a:gd name="connsiteY5" fmla="*/ 106371 h 174129"/>
              <a:gd name="connsiteX6" fmla="*/ 28827 w 51075"/>
              <a:gd name="connsiteY6" fmla="*/ 116941 h 174129"/>
              <a:gd name="connsiteX7" fmla="*/ 26129 w 51075"/>
              <a:gd name="connsiteY7" fmla="*/ 134855 h 174129"/>
              <a:gd name="connsiteX8" fmla="*/ 30575 w 51075"/>
              <a:gd name="connsiteY8" fmla="*/ 145589 h 174129"/>
              <a:gd name="connsiteX9" fmla="*/ 24434 w 51075"/>
              <a:gd name="connsiteY9" fmla="*/ 152460 h 174129"/>
              <a:gd name="connsiteX10" fmla="*/ 21486 w 51075"/>
              <a:gd name="connsiteY10" fmla="*/ 174121 h 174129"/>
              <a:gd name="connsiteX11" fmla="*/ 19629 w 51075"/>
              <a:gd name="connsiteY11" fmla="*/ 149785 h 174129"/>
              <a:gd name="connsiteX12" fmla="*/ 12950 w 51075"/>
              <a:gd name="connsiteY12" fmla="*/ 139975 h 174129"/>
              <a:gd name="connsiteX13" fmla="*/ 19220 w 51075"/>
              <a:gd name="connsiteY13" fmla="*/ 131064 h 174129"/>
              <a:gd name="connsiteX14" fmla="*/ 18609 w 51075"/>
              <a:gd name="connsiteY14" fmla="*/ 111413 h 174129"/>
              <a:gd name="connsiteX15" fmla="*/ 15937 w 51075"/>
              <a:gd name="connsiteY15" fmla="*/ 95495 h 174129"/>
              <a:gd name="connsiteX16" fmla="*/ 11111 w 51075"/>
              <a:gd name="connsiteY16" fmla="*/ 93157 h 174129"/>
              <a:gd name="connsiteX17" fmla="*/ 6604 w 51075"/>
              <a:gd name="connsiteY17" fmla="*/ 114559 h 174129"/>
              <a:gd name="connsiteX18" fmla="*/ 6027 w 51075"/>
              <a:gd name="connsiteY18" fmla="*/ 88433 h 174129"/>
              <a:gd name="connsiteX19" fmla="*/ 4 w 51075"/>
              <a:gd name="connsiteY19" fmla="*/ 72290 h 174129"/>
              <a:gd name="connsiteX20" fmla="*/ 7006 w 51075"/>
              <a:gd name="connsiteY20" fmla="*/ 66836 h 174129"/>
              <a:gd name="connsiteX21" fmla="*/ 10986 w 51075"/>
              <a:gd name="connsiteY21" fmla="*/ 36263 h 174129"/>
              <a:gd name="connsiteX22" fmla="*/ 12259 w 51075"/>
              <a:gd name="connsiteY22" fmla="*/ 64465 h 174129"/>
              <a:gd name="connsiteX23" fmla="*/ 18835 w 51075"/>
              <a:gd name="connsiteY23" fmla="*/ 58380 h 174129"/>
              <a:gd name="connsiteX0" fmla="*/ 18835 w 51075"/>
              <a:gd name="connsiteY0" fmla="*/ 58606 h 174355"/>
              <a:gd name="connsiteX1" fmla="*/ 22012 w 51075"/>
              <a:gd name="connsiteY1" fmla="*/ 40899 h 174355"/>
              <a:gd name="connsiteX2" fmla="*/ 28333 w 51075"/>
              <a:gd name="connsiteY2" fmla="*/ 228 h 174355"/>
              <a:gd name="connsiteX3" fmla="*/ 31656 w 51075"/>
              <a:gd name="connsiteY3" fmla="*/ 60976 h 174355"/>
              <a:gd name="connsiteX4" fmla="*/ 37231 w 51075"/>
              <a:gd name="connsiteY4" fmla="*/ 76303 h 174355"/>
              <a:gd name="connsiteX5" fmla="*/ 51068 w 51075"/>
              <a:gd name="connsiteY5" fmla="*/ 97497 h 174355"/>
              <a:gd name="connsiteX6" fmla="*/ 35200 w 51075"/>
              <a:gd name="connsiteY6" fmla="*/ 106597 h 174355"/>
              <a:gd name="connsiteX7" fmla="*/ 28827 w 51075"/>
              <a:gd name="connsiteY7" fmla="*/ 117167 h 174355"/>
              <a:gd name="connsiteX8" fmla="*/ 26129 w 51075"/>
              <a:gd name="connsiteY8" fmla="*/ 135081 h 174355"/>
              <a:gd name="connsiteX9" fmla="*/ 30575 w 51075"/>
              <a:gd name="connsiteY9" fmla="*/ 145815 h 174355"/>
              <a:gd name="connsiteX10" fmla="*/ 24434 w 51075"/>
              <a:gd name="connsiteY10" fmla="*/ 152686 h 174355"/>
              <a:gd name="connsiteX11" fmla="*/ 21486 w 51075"/>
              <a:gd name="connsiteY11" fmla="*/ 174347 h 174355"/>
              <a:gd name="connsiteX12" fmla="*/ 19629 w 51075"/>
              <a:gd name="connsiteY12" fmla="*/ 150011 h 174355"/>
              <a:gd name="connsiteX13" fmla="*/ 12950 w 51075"/>
              <a:gd name="connsiteY13" fmla="*/ 140201 h 174355"/>
              <a:gd name="connsiteX14" fmla="*/ 19220 w 51075"/>
              <a:gd name="connsiteY14" fmla="*/ 131290 h 174355"/>
              <a:gd name="connsiteX15" fmla="*/ 18609 w 51075"/>
              <a:gd name="connsiteY15" fmla="*/ 111639 h 174355"/>
              <a:gd name="connsiteX16" fmla="*/ 15937 w 51075"/>
              <a:gd name="connsiteY16" fmla="*/ 95721 h 174355"/>
              <a:gd name="connsiteX17" fmla="*/ 11111 w 51075"/>
              <a:gd name="connsiteY17" fmla="*/ 93383 h 174355"/>
              <a:gd name="connsiteX18" fmla="*/ 6604 w 51075"/>
              <a:gd name="connsiteY18" fmla="*/ 114785 h 174355"/>
              <a:gd name="connsiteX19" fmla="*/ 6027 w 51075"/>
              <a:gd name="connsiteY19" fmla="*/ 88659 h 174355"/>
              <a:gd name="connsiteX20" fmla="*/ 4 w 51075"/>
              <a:gd name="connsiteY20" fmla="*/ 72516 h 174355"/>
              <a:gd name="connsiteX21" fmla="*/ 7006 w 51075"/>
              <a:gd name="connsiteY21" fmla="*/ 67062 h 174355"/>
              <a:gd name="connsiteX22" fmla="*/ 10986 w 51075"/>
              <a:gd name="connsiteY22" fmla="*/ 36489 h 174355"/>
              <a:gd name="connsiteX23" fmla="*/ 12259 w 51075"/>
              <a:gd name="connsiteY23" fmla="*/ 64691 h 174355"/>
              <a:gd name="connsiteX24" fmla="*/ 18835 w 51075"/>
              <a:gd name="connsiteY24" fmla="*/ 58606 h 174355"/>
              <a:gd name="connsiteX0" fmla="*/ 18835 w 51075"/>
              <a:gd name="connsiteY0" fmla="*/ 59744 h 175493"/>
              <a:gd name="connsiteX1" fmla="*/ 22012 w 51075"/>
              <a:gd name="connsiteY1" fmla="*/ 42037 h 175493"/>
              <a:gd name="connsiteX2" fmla="*/ 24686 w 51075"/>
              <a:gd name="connsiteY2" fmla="*/ 21548 h 175493"/>
              <a:gd name="connsiteX3" fmla="*/ 28333 w 51075"/>
              <a:gd name="connsiteY3" fmla="*/ 1366 h 175493"/>
              <a:gd name="connsiteX4" fmla="*/ 31656 w 51075"/>
              <a:gd name="connsiteY4" fmla="*/ 62114 h 175493"/>
              <a:gd name="connsiteX5" fmla="*/ 37231 w 51075"/>
              <a:gd name="connsiteY5" fmla="*/ 77441 h 175493"/>
              <a:gd name="connsiteX6" fmla="*/ 51068 w 51075"/>
              <a:gd name="connsiteY6" fmla="*/ 98635 h 175493"/>
              <a:gd name="connsiteX7" fmla="*/ 35200 w 51075"/>
              <a:gd name="connsiteY7" fmla="*/ 107735 h 175493"/>
              <a:gd name="connsiteX8" fmla="*/ 28827 w 51075"/>
              <a:gd name="connsiteY8" fmla="*/ 118305 h 175493"/>
              <a:gd name="connsiteX9" fmla="*/ 26129 w 51075"/>
              <a:gd name="connsiteY9" fmla="*/ 136219 h 175493"/>
              <a:gd name="connsiteX10" fmla="*/ 30575 w 51075"/>
              <a:gd name="connsiteY10" fmla="*/ 146953 h 175493"/>
              <a:gd name="connsiteX11" fmla="*/ 24434 w 51075"/>
              <a:gd name="connsiteY11" fmla="*/ 153824 h 175493"/>
              <a:gd name="connsiteX12" fmla="*/ 21486 w 51075"/>
              <a:gd name="connsiteY12" fmla="*/ 175485 h 175493"/>
              <a:gd name="connsiteX13" fmla="*/ 19629 w 51075"/>
              <a:gd name="connsiteY13" fmla="*/ 151149 h 175493"/>
              <a:gd name="connsiteX14" fmla="*/ 12950 w 51075"/>
              <a:gd name="connsiteY14" fmla="*/ 141339 h 175493"/>
              <a:gd name="connsiteX15" fmla="*/ 19220 w 51075"/>
              <a:gd name="connsiteY15" fmla="*/ 132428 h 175493"/>
              <a:gd name="connsiteX16" fmla="*/ 18609 w 51075"/>
              <a:gd name="connsiteY16" fmla="*/ 112777 h 175493"/>
              <a:gd name="connsiteX17" fmla="*/ 15937 w 51075"/>
              <a:gd name="connsiteY17" fmla="*/ 96859 h 175493"/>
              <a:gd name="connsiteX18" fmla="*/ 11111 w 51075"/>
              <a:gd name="connsiteY18" fmla="*/ 94521 h 175493"/>
              <a:gd name="connsiteX19" fmla="*/ 6604 w 51075"/>
              <a:gd name="connsiteY19" fmla="*/ 115923 h 175493"/>
              <a:gd name="connsiteX20" fmla="*/ 6027 w 51075"/>
              <a:gd name="connsiteY20" fmla="*/ 89797 h 175493"/>
              <a:gd name="connsiteX21" fmla="*/ 4 w 51075"/>
              <a:gd name="connsiteY21" fmla="*/ 73654 h 175493"/>
              <a:gd name="connsiteX22" fmla="*/ 7006 w 51075"/>
              <a:gd name="connsiteY22" fmla="*/ 68200 h 175493"/>
              <a:gd name="connsiteX23" fmla="*/ 10986 w 51075"/>
              <a:gd name="connsiteY23" fmla="*/ 37627 h 175493"/>
              <a:gd name="connsiteX24" fmla="*/ 12259 w 51075"/>
              <a:gd name="connsiteY24" fmla="*/ 65829 h 175493"/>
              <a:gd name="connsiteX25" fmla="*/ 18835 w 51075"/>
              <a:gd name="connsiteY25" fmla="*/ 59744 h 175493"/>
              <a:gd name="connsiteX0" fmla="*/ 18835 w 51075"/>
              <a:gd name="connsiteY0" fmla="*/ 59676 h 175425"/>
              <a:gd name="connsiteX1" fmla="*/ 22012 w 51075"/>
              <a:gd name="connsiteY1" fmla="*/ 41969 h 175425"/>
              <a:gd name="connsiteX2" fmla="*/ 16911 w 51075"/>
              <a:gd name="connsiteY2" fmla="*/ 28319 h 175425"/>
              <a:gd name="connsiteX3" fmla="*/ 24686 w 51075"/>
              <a:gd name="connsiteY3" fmla="*/ 21480 h 175425"/>
              <a:gd name="connsiteX4" fmla="*/ 28333 w 51075"/>
              <a:gd name="connsiteY4" fmla="*/ 1298 h 175425"/>
              <a:gd name="connsiteX5" fmla="*/ 31656 w 51075"/>
              <a:gd name="connsiteY5" fmla="*/ 62046 h 175425"/>
              <a:gd name="connsiteX6" fmla="*/ 37231 w 51075"/>
              <a:gd name="connsiteY6" fmla="*/ 77373 h 175425"/>
              <a:gd name="connsiteX7" fmla="*/ 51068 w 51075"/>
              <a:gd name="connsiteY7" fmla="*/ 98567 h 175425"/>
              <a:gd name="connsiteX8" fmla="*/ 35200 w 51075"/>
              <a:gd name="connsiteY8" fmla="*/ 107667 h 175425"/>
              <a:gd name="connsiteX9" fmla="*/ 28827 w 51075"/>
              <a:gd name="connsiteY9" fmla="*/ 118237 h 175425"/>
              <a:gd name="connsiteX10" fmla="*/ 26129 w 51075"/>
              <a:gd name="connsiteY10" fmla="*/ 136151 h 175425"/>
              <a:gd name="connsiteX11" fmla="*/ 30575 w 51075"/>
              <a:gd name="connsiteY11" fmla="*/ 146885 h 175425"/>
              <a:gd name="connsiteX12" fmla="*/ 24434 w 51075"/>
              <a:gd name="connsiteY12" fmla="*/ 153756 h 175425"/>
              <a:gd name="connsiteX13" fmla="*/ 21486 w 51075"/>
              <a:gd name="connsiteY13" fmla="*/ 175417 h 175425"/>
              <a:gd name="connsiteX14" fmla="*/ 19629 w 51075"/>
              <a:gd name="connsiteY14" fmla="*/ 151081 h 175425"/>
              <a:gd name="connsiteX15" fmla="*/ 12950 w 51075"/>
              <a:gd name="connsiteY15" fmla="*/ 141271 h 175425"/>
              <a:gd name="connsiteX16" fmla="*/ 19220 w 51075"/>
              <a:gd name="connsiteY16" fmla="*/ 132360 h 175425"/>
              <a:gd name="connsiteX17" fmla="*/ 18609 w 51075"/>
              <a:gd name="connsiteY17" fmla="*/ 112709 h 175425"/>
              <a:gd name="connsiteX18" fmla="*/ 15937 w 51075"/>
              <a:gd name="connsiteY18" fmla="*/ 96791 h 175425"/>
              <a:gd name="connsiteX19" fmla="*/ 11111 w 51075"/>
              <a:gd name="connsiteY19" fmla="*/ 94453 h 175425"/>
              <a:gd name="connsiteX20" fmla="*/ 6604 w 51075"/>
              <a:gd name="connsiteY20" fmla="*/ 115855 h 175425"/>
              <a:gd name="connsiteX21" fmla="*/ 6027 w 51075"/>
              <a:gd name="connsiteY21" fmla="*/ 89729 h 175425"/>
              <a:gd name="connsiteX22" fmla="*/ 4 w 51075"/>
              <a:gd name="connsiteY22" fmla="*/ 73586 h 175425"/>
              <a:gd name="connsiteX23" fmla="*/ 7006 w 51075"/>
              <a:gd name="connsiteY23" fmla="*/ 68132 h 175425"/>
              <a:gd name="connsiteX24" fmla="*/ 10986 w 51075"/>
              <a:gd name="connsiteY24" fmla="*/ 37559 h 175425"/>
              <a:gd name="connsiteX25" fmla="*/ 12259 w 51075"/>
              <a:gd name="connsiteY25" fmla="*/ 65761 h 175425"/>
              <a:gd name="connsiteX26" fmla="*/ 18835 w 51075"/>
              <a:gd name="connsiteY26" fmla="*/ 59676 h 175425"/>
              <a:gd name="connsiteX0" fmla="*/ 18835 w 51075"/>
              <a:gd name="connsiteY0" fmla="*/ 58939 h 174688"/>
              <a:gd name="connsiteX1" fmla="*/ 22012 w 51075"/>
              <a:gd name="connsiteY1" fmla="*/ 41232 h 174688"/>
              <a:gd name="connsiteX2" fmla="*/ 16911 w 51075"/>
              <a:gd name="connsiteY2" fmla="*/ 27582 h 174688"/>
              <a:gd name="connsiteX3" fmla="*/ 24686 w 51075"/>
              <a:gd name="connsiteY3" fmla="*/ 20743 h 174688"/>
              <a:gd name="connsiteX4" fmla="*/ 28333 w 51075"/>
              <a:gd name="connsiteY4" fmla="*/ 561 h 174688"/>
              <a:gd name="connsiteX5" fmla="*/ 31121 w 51075"/>
              <a:gd name="connsiteY5" fmla="*/ 44959 h 174688"/>
              <a:gd name="connsiteX6" fmla="*/ 31656 w 51075"/>
              <a:gd name="connsiteY6" fmla="*/ 61309 h 174688"/>
              <a:gd name="connsiteX7" fmla="*/ 37231 w 51075"/>
              <a:gd name="connsiteY7" fmla="*/ 76636 h 174688"/>
              <a:gd name="connsiteX8" fmla="*/ 51068 w 51075"/>
              <a:gd name="connsiteY8" fmla="*/ 97830 h 174688"/>
              <a:gd name="connsiteX9" fmla="*/ 35200 w 51075"/>
              <a:gd name="connsiteY9" fmla="*/ 106930 h 174688"/>
              <a:gd name="connsiteX10" fmla="*/ 28827 w 51075"/>
              <a:gd name="connsiteY10" fmla="*/ 117500 h 174688"/>
              <a:gd name="connsiteX11" fmla="*/ 26129 w 51075"/>
              <a:gd name="connsiteY11" fmla="*/ 135414 h 174688"/>
              <a:gd name="connsiteX12" fmla="*/ 30575 w 51075"/>
              <a:gd name="connsiteY12" fmla="*/ 146148 h 174688"/>
              <a:gd name="connsiteX13" fmla="*/ 24434 w 51075"/>
              <a:gd name="connsiteY13" fmla="*/ 153019 h 174688"/>
              <a:gd name="connsiteX14" fmla="*/ 21486 w 51075"/>
              <a:gd name="connsiteY14" fmla="*/ 174680 h 174688"/>
              <a:gd name="connsiteX15" fmla="*/ 19629 w 51075"/>
              <a:gd name="connsiteY15" fmla="*/ 150344 h 174688"/>
              <a:gd name="connsiteX16" fmla="*/ 12950 w 51075"/>
              <a:gd name="connsiteY16" fmla="*/ 140534 h 174688"/>
              <a:gd name="connsiteX17" fmla="*/ 19220 w 51075"/>
              <a:gd name="connsiteY17" fmla="*/ 131623 h 174688"/>
              <a:gd name="connsiteX18" fmla="*/ 18609 w 51075"/>
              <a:gd name="connsiteY18" fmla="*/ 111972 h 174688"/>
              <a:gd name="connsiteX19" fmla="*/ 15937 w 51075"/>
              <a:gd name="connsiteY19" fmla="*/ 96054 h 174688"/>
              <a:gd name="connsiteX20" fmla="*/ 11111 w 51075"/>
              <a:gd name="connsiteY20" fmla="*/ 93716 h 174688"/>
              <a:gd name="connsiteX21" fmla="*/ 6604 w 51075"/>
              <a:gd name="connsiteY21" fmla="*/ 115118 h 174688"/>
              <a:gd name="connsiteX22" fmla="*/ 6027 w 51075"/>
              <a:gd name="connsiteY22" fmla="*/ 88992 h 174688"/>
              <a:gd name="connsiteX23" fmla="*/ 4 w 51075"/>
              <a:gd name="connsiteY23" fmla="*/ 72849 h 174688"/>
              <a:gd name="connsiteX24" fmla="*/ 7006 w 51075"/>
              <a:gd name="connsiteY24" fmla="*/ 67395 h 174688"/>
              <a:gd name="connsiteX25" fmla="*/ 10986 w 51075"/>
              <a:gd name="connsiteY25" fmla="*/ 36822 h 174688"/>
              <a:gd name="connsiteX26" fmla="*/ 12259 w 51075"/>
              <a:gd name="connsiteY26" fmla="*/ 65024 h 174688"/>
              <a:gd name="connsiteX27" fmla="*/ 18835 w 51075"/>
              <a:gd name="connsiteY27" fmla="*/ 58939 h 174688"/>
              <a:gd name="connsiteX0" fmla="*/ 18835 w 51075"/>
              <a:gd name="connsiteY0" fmla="*/ 58939 h 174688"/>
              <a:gd name="connsiteX1" fmla="*/ 22012 w 51075"/>
              <a:gd name="connsiteY1" fmla="*/ 41232 h 174688"/>
              <a:gd name="connsiteX2" fmla="*/ 16911 w 51075"/>
              <a:gd name="connsiteY2" fmla="*/ 27582 h 174688"/>
              <a:gd name="connsiteX3" fmla="*/ 24686 w 51075"/>
              <a:gd name="connsiteY3" fmla="*/ 20743 h 174688"/>
              <a:gd name="connsiteX4" fmla="*/ 28333 w 51075"/>
              <a:gd name="connsiteY4" fmla="*/ 561 h 174688"/>
              <a:gd name="connsiteX5" fmla="*/ 30712 w 51075"/>
              <a:gd name="connsiteY5" fmla="*/ 44951 h 174688"/>
              <a:gd name="connsiteX6" fmla="*/ 31656 w 51075"/>
              <a:gd name="connsiteY6" fmla="*/ 61309 h 174688"/>
              <a:gd name="connsiteX7" fmla="*/ 37231 w 51075"/>
              <a:gd name="connsiteY7" fmla="*/ 76636 h 174688"/>
              <a:gd name="connsiteX8" fmla="*/ 51068 w 51075"/>
              <a:gd name="connsiteY8" fmla="*/ 97830 h 174688"/>
              <a:gd name="connsiteX9" fmla="*/ 35200 w 51075"/>
              <a:gd name="connsiteY9" fmla="*/ 106930 h 174688"/>
              <a:gd name="connsiteX10" fmla="*/ 28827 w 51075"/>
              <a:gd name="connsiteY10" fmla="*/ 117500 h 174688"/>
              <a:gd name="connsiteX11" fmla="*/ 26129 w 51075"/>
              <a:gd name="connsiteY11" fmla="*/ 135414 h 174688"/>
              <a:gd name="connsiteX12" fmla="*/ 30575 w 51075"/>
              <a:gd name="connsiteY12" fmla="*/ 146148 h 174688"/>
              <a:gd name="connsiteX13" fmla="*/ 24434 w 51075"/>
              <a:gd name="connsiteY13" fmla="*/ 153019 h 174688"/>
              <a:gd name="connsiteX14" fmla="*/ 21486 w 51075"/>
              <a:gd name="connsiteY14" fmla="*/ 174680 h 174688"/>
              <a:gd name="connsiteX15" fmla="*/ 19629 w 51075"/>
              <a:gd name="connsiteY15" fmla="*/ 150344 h 174688"/>
              <a:gd name="connsiteX16" fmla="*/ 12950 w 51075"/>
              <a:gd name="connsiteY16" fmla="*/ 140534 h 174688"/>
              <a:gd name="connsiteX17" fmla="*/ 19220 w 51075"/>
              <a:gd name="connsiteY17" fmla="*/ 131623 h 174688"/>
              <a:gd name="connsiteX18" fmla="*/ 18609 w 51075"/>
              <a:gd name="connsiteY18" fmla="*/ 111972 h 174688"/>
              <a:gd name="connsiteX19" fmla="*/ 15937 w 51075"/>
              <a:gd name="connsiteY19" fmla="*/ 96054 h 174688"/>
              <a:gd name="connsiteX20" fmla="*/ 11111 w 51075"/>
              <a:gd name="connsiteY20" fmla="*/ 93716 h 174688"/>
              <a:gd name="connsiteX21" fmla="*/ 6604 w 51075"/>
              <a:gd name="connsiteY21" fmla="*/ 115118 h 174688"/>
              <a:gd name="connsiteX22" fmla="*/ 6027 w 51075"/>
              <a:gd name="connsiteY22" fmla="*/ 88992 h 174688"/>
              <a:gd name="connsiteX23" fmla="*/ 4 w 51075"/>
              <a:gd name="connsiteY23" fmla="*/ 72849 h 174688"/>
              <a:gd name="connsiteX24" fmla="*/ 7006 w 51075"/>
              <a:gd name="connsiteY24" fmla="*/ 67395 h 174688"/>
              <a:gd name="connsiteX25" fmla="*/ 10986 w 51075"/>
              <a:gd name="connsiteY25" fmla="*/ 36822 h 174688"/>
              <a:gd name="connsiteX26" fmla="*/ 12259 w 51075"/>
              <a:gd name="connsiteY26" fmla="*/ 65024 h 174688"/>
              <a:gd name="connsiteX27" fmla="*/ 18835 w 51075"/>
              <a:gd name="connsiteY27" fmla="*/ 58939 h 174688"/>
              <a:gd name="connsiteX0" fmla="*/ 18835 w 51075"/>
              <a:gd name="connsiteY0" fmla="*/ 58399 h 174148"/>
              <a:gd name="connsiteX1" fmla="*/ 22012 w 51075"/>
              <a:gd name="connsiteY1" fmla="*/ 40692 h 174148"/>
              <a:gd name="connsiteX2" fmla="*/ 16911 w 51075"/>
              <a:gd name="connsiteY2" fmla="*/ 27042 h 174148"/>
              <a:gd name="connsiteX3" fmla="*/ 24686 w 51075"/>
              <a:gd name="connsiteY3" fmla="*/ 20203 h 174148"/>
              <a:gd name="connsiteX4" fmla="*/ 28333 w 51075"/>
              <a:gd name="connsiteY4" fmla="*/ 21 h 174148"/>
              <a:gd name="connsiteX5" fmla="*/ 29646 w 51075"/>
              <a:gd name="connsiteY5" fmla="*/ 24172 h 174148"/>
              <a:gd name="connsiteX6" fmla="*/ 30712 w 51075"/>
              <a:gd name="connsiteY6" fmla="*/ 44411 h 174148"/>
              <a:gd name="connsiteX7" fmla="*/ 31656 w 51075"/>
              <a:gd name="connsiteY7" fmla="*/ 60769 h 174148"/>
              <a:gd name="connsiteX8" fmla="*/ 37231 w 51075"/>
              <a:gd name="connsiteY8" fmla="*/ 76096 h 174148"/>
              <a:gd name="connsiteX9" fmla="*/ 51068 w 51075"/>
              <a:gd name="connsiteY9" fmla="*/ 97290 h 174148"/>
              <a:gd name="connsiteX10" fmla="*/ 35200 w 51075"/>
              <a:gd name="connsiteY10" fmla="*/ 106390 h 174148"/>
              <a:gd name="connsiteX11" fmla="*/ 28827 w 51075"/>
              <a:gd name="connsiteY11" fmla="*/ 116960 h 174148"/>
              <a:gd name="connsiteX12" fmla="*/ 26129 w 51075"/>
              <a:gd name="connsiteY12" fmla="*/ 134874 h 174148"/>
              <a:gd name="connsiteX13" fmla="*/ 30575 w 51075"/>
              <a:gd name="connsiteY13" fmla="*/ 145608 h 174148"/>
              <a:gd name="connsiteX14" fmla="*/ 24434 w 51075"/>
              <a:gd name="connsiteY14" fmla="*/ 152479 h 174148"/>
              <a:gd name="connsiteX15" fmla="*/ 21486 w 51075"/>
              <a:gd name="connsiteY15" fmla="*/ 174140 h 174148"/>
              <a:gd name="connsiteX16" fmla="*/ 19629 w 51075"/>
              <a:gd name="connsiteY16" fmla="*/ 149804 h 174148"/>
              <a:gd name="connsiteX17" fmla="*/ 12950 w 51075"/>
              <a:gd name="connsiteY17" fmla="*/ 139994 h 174148"/>
              <a:gd name="connsiteX18" fmla="*/ 19220 w 51075"/>
              <a:gd name="connsiteY18" fmla="*/ 131083 h 174148"/>
              <a:gd name="connsiteX19" fmla="*/ 18609 w 51075"/>
              <a:gd name="connsiteY19" fmla="*/ 111432 h 174148"/>
              <a:gd name="connsiteX20" fmla="*/ 15937 w 51075"/>
              <a:gd name="connsiteY20" fmla="*/ 95514 h 174148"/>
              <a:gd name="connsiteX21" fmla="*/ 11111 w 51075"/>
              <a:gd name="connsiteY21" fmla="*/ 93176 h 174148"/>
              <a:gd name="connsiteX22" fmla="*/ 6604 w 51075"/>
              <a:gd name="connsiteY22" fmla="*/ 114578 h 174148"/>
              <a:gd name="connsiteX23" fmla="*/ 6027 w 51075"/>
              <a:gd name="connsiteY23" fmla="*/ 88452 h 174148"/>
              <a:gd name="connsiteX24" fmla="*/ 4 w 51075"/>
              <a:gd name="connsiteY24" fmla="*/ 72309 h 174148"/>
              <a:gd name="connsiteX25" fmla="*/ 7006 w 51075"/>
              <a:gd name="connsiteY25" fmla="*/ 66855 h 174148"/>
              <a:gd name="connsiteX26" fmla="*/ 10986 w 51075"/>
              <a:gd name="connsiteY26" fmla="*/ 36282 h 174148"/>
              <a:gd name="connsiteX27" fmla="*/ 12259 w 51075"/>
              <a:gd name="connsiteY27" fmla="*/ 64484 h 174148"/>
              <a:gd name="connsiteX28" fmla="*/ 18835 w 51075"/>
              <a:gd name="connsiteY28" fmla="*/ 58399 h 174148"/>
              <a:gd name="connsiteX0" fmla="*/ 18835 w 51075"/>
              <a:gd name="connsiteY0" fmla="*/ 58399 h 174148"/>
              <a:gd name="connsiteX1" fmla="*/ 22012 w 51075"/>
              <a:gd name="connsiteY1" fmla="*/ 40692 h 174148"/>
              <a:gd name="connsiteX2" fmla="*/ 16911 w 51075"/>
              <a:gd name="connsiteY2" fmla="*/ 27042 h 174148"/>
              <a:gd name="connsiteX3" fmla="*/ 24686 w 51075"/>
              <a:gd name="connsiteY3" fmla="*/ 20203 h 174148"/>
              <a:gd name="connsiteX4" fmla="*/ 28333 w 51075"/>
              <a:gd name="connsiteY4" fmla="*/ 21 h 174148"/>
              <a:gd name="connsiteX5" fmla="*/ 29646 w 51075"/>
              <a:gd name="connsiteY5" fmla="*/ 24172 h 174148"/>
              <a:gd name="connsiteX6" fmla="*/ 35698 w 51075"/>
              <a:gd name="connsiteY6" fmla="*/ 33001 h 174148"/>
              <a:gd name="connsiteX7" fmla="*/ 30712 w 51075"/>
              <a:gd name="connsiteY7" fmla="*/ 44411 h 174148"/>
              <a:gd name="connsiteX8" fmla="*/ 31656 w 51075"/>
              <a:gd name="connsiteY8" fmla="*/ 60769 h 174148"/>
              <a:gd name="connsiteX9" fmla="*/ 37231 w 51075"/>
              <a:gd name="connsiteY9" fmla="*/ 76096 h 174148"/>
              <a:gd name="connsiteX10" fmla="*/ 51068 w 51075"/>
              <a:gd name="connsiteY10" fmla="*/ 97290 h 174148"/>
              <a:gd name="connsiteX11" fmla="*/ 35200 w 51075"/>
              <a:gd name="connsiteY11" fmla="*/ 106390 h 174148"/>
              <a:gd name="connsiteX12" fmla="*/ 28827 w 51075"/>
              <a:gd name="connsiteY12" fmla="*/ 116960 h 174148"/>
              <a:gd name="connsiteX13" fmla="*/ 26129 w 51075"/>
              <a:gd name="connsiteY13" fmla="*/ 134874 h 174148"/>
              <a:gd name="connsiteX14" fmla="*/ 30575 w 51075"/>
              <a:gd name="connsiteY14" fmla="*/ 145608 h 174148"/>
              <a:gd name="connsiteX15" fmla="*/ 24434 w 51075"/>
              <a:gd name="connsiteY15" fmla="*/ 152479 h 174148"/>
              <a:gd name="connsiteX16" fmla="*/ 21486 w 51075"/>
              <a:gd name="connsiteY16" fmla="*/ 174140 h 174148"/>
              <a:gd name="connsiteX17" fmla="*/ 19629 w 51075"/>
              <a:gd name="connsiteY17" fmla="*/ 149804 h 174148"/>
              <a:gd name="connsiteX18" fmla="*/ 12950 w 51075"/>
              <a:gd name="connsiteY18" fmla="*/ 139994 h 174148"/>
              <a:gd name="connsiteX19" fmla="*/ 19220 w 51075"/>
              <a:gd name="connsiteY19" fmla="*/ 131083 h 174148"/>
              <a:gd name="connsiteX20" fmla="*/ 18609 w 51075"/>
              <a:gd name="connsiteY20" fmla="*/ 111432 h 174148"/>
              <a:gd name="connsiteX21" fmla="*/ 15937 w 51075"/>
              <a:gd name="connsiteY21" fmla="*/ 95514 h 174148"/>
              <a:gd name="connsiteX22" fmla="*/ 11111 w 51075"/>
              <a:gd name="connsiteY22" fmla="*/ 93176 h 174148"/>
              <a:gd name="connsiteX23" fmla="*/ 6604 w 51075"/>
              <a:gd name="connsiteY23" fmla="*/ 114578 h 174148"/>
              <a:gd name="connsiteX24" fmla="*/ 6027 w 51075"/>
              <a:gd name="connsiteY24" fmla="*/ 88452 h 174148"/>
              <a:gd name="connsiteX25" fmla="*/ 4 w 51075"/>
              <a:gd name="connsiteY25" fmla="*/ 72309 h 174148"/>
              <a:gd name="connsiteX26" fmla="*/ 7006 w 51075"/>
              <a:gd name="connsiteY26" fmla="*/ 66855 h 174148"/>
              <a:gd name="connsiteX27" fmla="*/ 10986 w 51075"/>
              <a:gd name="connsiteY27" fmla="*/ 36282 h 174148"/>
              <a:gd name="connsiteX28" fmla="*/ 12259 w 51075"/>
              <a:gd name="connsiteY28" fmla="*/ 64484 h 174148"/>
              <a:gd name="connsiteX29" fmla="*/ 18835 w 51075"/>
              <a:gd name="connsiteY29" fmla="*/ 58399 h 174148"/>
              <a:gd name="connsiteX0" fmla="*/ 18835 w 51080"/>
              <a:gd name="connsiteY0" fmla="*/ 58399 h 174148"/>
              <a:gd name="connsiteX1" fmla="*/ 22012 w 51080"/>
              <a:gd name="connsiteY1" fmla="*/ 40692 h 174148"/>
              <a:gd name="connsiteX2" fmla="*/ 16911 w 51080"/>
              <a:gd name="connsiteY2" fmla="*/ 27042 h 174148"/>
              <a:gd name="connsiteX3" fmla="*/ 24686 w 51080"/>
              <a:gd name="connsiteY3" fmla="*/ 20203 h 174148"/>
              <a:gd name="connsiteX4" fmla="*/ 28333 w 51080"/>
              <a:gd name="connsiteY4" fmla="*/ 21 h 174148"/>
              <a:gd name="connsiteX5" fmla="*/ 29646 w 51080"/>
              <a:gd name="connsiteY5" fmla="*/ 24172 h 174148"/>
              <a:gd name="connsiteX6" fmla="*/ 35698 w 51080"/>
              <a:gd name="connsiteY6" fmla="*/ 33001 h 174148"/>
              <a:gd name="connsiteX7" fmla="*/ 30712 w 51080"/>
              <a:gd name="connsiteY7" fmla="*/ 44411 h 174148"/>
              <a:gd name="connsiteX8" fmla="*/ 31656 w 51080"/>
              <a:gd name="connsiteY8" fmla="*/ 60769 h 174148"/>
              <a:gd name="connsiteX9" fmla="*/ 37231 w 51080"/>
              <a:gd name="connsiteY9" fmla="*/ 76096 h 174148"/>
              <a:gd name="connsiteX10" fmla="*/ 51068 w 51080"/>
              <a:gd name="connsiteY10" fmla="*/ 97290 h 174148"/>
              <a:gd name="connsiteX11" fmla="*/ 39601 w 51080"/>
              <a:gd name="connsiteY11" fmla="*/ 104703 h 174148"/>
              <a:gd name="connsiteX12" fmla="*/ 35200 w 51080"/>
              <a:gd name="connsiteY12" fmla="*/ 106390 h 174148"/>
              <a:gd name="connsiteX13" fmla="*/ 28827 w 51080"/>
              <a:gd name="connsiteY13" fmla="*/ 116960 h 174148"/>
              <a:gd name="connsiteX14" fmla="*/ 26129 w 51080"/>
              <a:gd name="connsiteY14" fmla="*/ 134874 h 174148"/>
              <a:gd name="connsiteX15" fmla="*/ 30575 w 51080"/>
              <a:gd name="connsiteY15" fmla="*/ 145608 h 174148"/>
              <a:gd name="connsiteX16" fmla="*/ 24434 w 51080"/>
              <a:gd name="connsiteY16" fmla="*/ 152479 h 174148"/>
              <a:gd name="connsiteX17" fmla="*/ 21486 w 51080"/>
              <a:gd name="connsiteY17" fmla="*/ 174140 h 174148"/>
              <a:gd name="connsiteX18" fmla="*/ 19629 w 51080"/>
              <a:gd name="connsiteY18" fmla="*/ 149804 h 174148"/>
              <a:gd name="connsiteX19" fmla="*/ 12950 w 51080"/>
              <a:gd name="connsiteY19" fmla="*/ 139994 h 174148"/>
              <a:gd name="connsiteX20" fmla="*/ 19220 w 51080"/>
              <a:gd name="connsiteY20" fmla="*/ 131083 h 174148"/>
              <a:gd name="connsiteX21" fmla="*/ 18609 w 51080"/>
              <a:gd name="connsiteY21" fmla="*/ 111432 h 174148"/>
              <a:gd name="connsiteX22" fmla="*/ 15937 w 51080"/>
              <a:gd name="connsiteY22" fmla="*/ 95514 h 174148"/>
              <a:gd name="connsiteX23" fmla="*/ 11111 w 51080"/>
              <a:gd name="connsiteY23" fmla="*/ 93176 h 174148"/>
              <a:gd name="connsiteX24" fmla="*/ 6604 w 51080"/>
              <a:gd name="connsiteY24" fmla="*/ 114578 h 174148"/>
              <a:gd name="connsiteX25" fmla="*/ 6027 w 51080"/>
              <a:gd name="connsiteY25" fmla="*/ 88452 h 174148"/>
              <a:gd name="connsiteX26" fmla="*/ 4 w 51080"/>
              <a:gd name="connsiteY26" fmla="*/ 72309 h 174148"/>
              <a:gd name="connsiteX27" fmla="*/ 7006 w 51080"/>
              <a:gd name="connsiteY27" fmla="*/ 66855 h 174148"/>
              <a:gd name="connsiteX28" fmla="*/ 10986 w 51080"/>
              <a:gd name="connsiteY28" fmla="*/ 36282 h 174148"/>
              <a:gd name="connsiteX29" fmla="*/ 12259 w 51080"/>
              <a:gd name="connsiteY29" fmla="*/ 64484 h 174148"/>
              <a:gd name="connsiteX30" fmla="*/ 18835 w 51080"/>
              <a:gd name="connsiteY30" fmla="*/ 58399 h 174148"/>
              <a:gd name="connsiteX0" fmla="*/ 18835 w 51220"/>
              <a:gd name="connsiteY0" fmla="*/ 58399 h 174148"/>
              <a:gd name="connsiteX1" fmla="*/ 22012 w 51220"/>
              <a:gd name="connsiteY1" fmla="*/ 40692 h 174148"/>
              <a:gd name="connsiteX2" fmla="*/ 16911 w 51220"/>
              <a:gd name="connsiteY2" fmla="*/ 27042 h 174148"/>
              <a:gd name="connsiteX3" fmla="*/ 24686 w 51220"/>
              <a:gd name="connsiteY3" fmla="*/ 20203 h 174148"/>
              <a:gd name="connsiteX4" fmla="*/ 28333 w 51220"/>
              <a:gd name="connsiteY4" fmla="*/ 21 h 174148"/>
              <a:gd name="connsiteX5" fmla="*/ 29646 w 51220"/>
              <a:gd name="connsiteY5" fmla="*/ 24172 h 174148"/>
              <a:gd name="connsiteX6" fmla="*/ 35698 w 51220"/>
              <a:gd name="connsiteY6" fmla="*/ 33001 h 174148"/>
              <a:gd name="connsiteX7" fmla="*/ 30712 w 51220"/>
              <a:gd name="connsiteY7" fmla="*/ 44411 h 174148"/>
              <a:gd name="connsiteX8" fmla="*/ 31656 w 51220"/>
              <a:gd name="connsiteY8" fmla="*/ 60769 h 174148"/>
              <a:gd name="connsiteX9" fmla="*/ 37231 w 51220"/>
              <a:gd name="connsiteY9" fmla="*/ 76096 h 174148"/>
              <a:gd name="connsiteX10" fmla="*/ 51068 w 51220"/>
              <a:gd name="connsiteY10" fmla="*/ 97290 h 174148"/>
              <a:gd name="connsiteX11" fmla="*/ 44319 w 51220"/>
              <a:gd name="connsiteY11" fmla="*/ 102967 h 174148"/>
              <a:gd name="connsiteX12" fmla="*/ 39601 w 51220"/>
              <a:gd name="connsiteY12" fmla="*/ 104703 h 174148"/>
              <a:gd name="connsiteX13" fmla="*/ 35200 w 51220"/>
              <a:gd name="connsiteY13" fmla="*/ 106390 h 174148"/>
              <a:gd name="connsiteX14" fmla="*/ 28827 w 51220"/>
              <a:gd name="connsiteY14" fmla="*/ 116960 h 174148"/>
              <a:gd name="connsiteX15" fmla="*/ 26129 w 51220"/>
              <a:gd name="connsiteY15" fmla="*/ 134874 h 174148"/>
              <a:gd name="connsiteX16" fmla="*/ 30575 w 51220"/>
              <a:gd name="connsiteY16" fmla="*/ 145608 h 174148"/>
              <a:gd name="connsiteX17" fmla="*/ 24434 w 51220"/>
              <a:gd name="connsiteY17" fmla="*/ 152479 h 174148"/>
              <a:gd name="connsiteX18" fmla="*/ 21486 w 51220"/>
              <a:gd name="connsiteY18" fmla="*/ 174140 h 174148"/>
              <a:gd name="connsiteX19" fmla="*/ 19629 w 51220"/>
              <a:gd name="connsiteY19" fmla="*/ 149804 h 174148"/>
              <a:gd name="connsiteX20" fmla="*/ 12950 w 51220"/>
              <a:gd name="connsiteY20" fmla="*/ 139994 h 174148"/>
              <a:gd name="connsiteX21" fmla="*/ 19220 w 51220"/>
              <a:gd name="connsiteY21" fmla="*/ 131083 h 174148"/>
              <a:gd name="connsiteX22" fmla="*/ 18609 w 51220"/>
              <a:gd name="connsiteY22" fmla="*/ 111432 h 174148"/>
              <a:gd name="connsiteX23" fmla="*/ 15937 w 51220"/>
              <a:gd name="connsiteY23" fmla="*/ 95514 h 174148"/>
              <a:gd name="connsiteX24" fmla="*/ 11111 w 51220"/>
              <a:gd name="connsiteY24" fmla="*/ 93176 h 174148"/>
              <a:gd name="connsiteX25" fmla="*/ 6604 w 51220"/>
              <a:gd name="connsiteY25" fmla="*/ 114578 h 174148"/>
              <a:gd name="connsiteX26" fmla="*/ 6027 w 51220"/>
              <a:gd name="connsiteY26" fmla="*/ 88452 h 174148"/>
              <a:gd name="connsiteX27" fmla="*/ 4 w 51220"/>
              <a:gd name="connsiteY27" fmla="*/ 72309 h 174148"/>
              <a:gd name="connsiteX28" fmla="*/ 7006 w 51220"/>
              <a:gd name="connsiteY28" fmla="*/ 66855 h 174148"/>
              <a:gd name="connsiteX29" fmla="*/ 10986 w 51220"/>
              <a:gd name="connsiteY29" fmla="*/ 36282 h 174148"/>
              <a:gd name="connsiteX30" fmla="*/ 12259 w 51220"/>
              <a:gd name="connsiteY30" fmla="*/ 64484 h 174148"/>
              <a:gd name="connsiteX31" fmla="*/ 18835 w 51220"/>
              <a:gd name="connsiteY31" fmla="*/ 58399 h 174148"/>
              <a:gd name="connsiteX0" fmla="*/ 18835 w 51118"/>
              <a:gd name="connsiteY0" fmla="*/ 58399 h 174148"/>
              <a:gd name="connsiteX1" fmla="*/ 22012 w 51118"/>
              <a:gd name="connsiteY1" fmla="*/ 40692 h 174148"/>
              <a:gd name="connsiteX2" fmla="*/ 16911 w 51118"/>
              <a:gd name="connsiteY2" fmla="*/ 27042 h 174148"/>
              <a:gd name="connsiteX3" fmla="*/ 24686 w 51118"/>
              <a:gd name="connsiteY3" fmla="*/ 20203 h 174148"/>
              <a:gd name="connsiteX4" fmla="*/ 28333 w 51118"/>
              <a:gd name="connsiteY4" fmla="*/ 21 h 174148"/>
              <a:gd name="connsiteX5" fmla="*/ 29646 w 51118"/>
              <a:gd name="connsiteY5" fmla="*/ 24172 h 174148"/>
              <a:gd name="connsiteX6" fmla="*/ 35698 w 51118"/>
              <a:gd name="connsiteY6" fmla="*/ 33001 h 174148"/>
              <a:gd name="connsiteX7" fmla="*/ 30712 w 51118"/>
              <a:gd name="connsiteY7" fmla="*/ 44411 h 174148"/>
              <a:gd name="connsiteX8" fmla="*/ 31656 w 51118"/>
              <a:gd name="connsiteY8" fmla="*/ 60769 h 174148"/>
              <a:gd name="connsiteX9" fmla="*/ 37231 w 51118"/>
              <a:gd name="connsiteY9" fmla="*/ 76096 h 174148"/>
              <a:gd name="connsiteX10" fmla="*/ 40522 w 51118"/>
              <a:gd name="connsiteY10" fmla="*/ 80631 h 174148"/>
              <a:gd name="connsiteX11" fmla="*/ 51068 w 51118"/>
              <a:gd name="connsiteY11" fmla="*/ 97290 h 174148"/>
              <a:gd name="connsiteX12" fmla="*/ 44319 w 51118"/>
              <a:gd name="connsiteY12" fmla="*/ 102967 h 174148"/>
              <a:gd name="connsiteX13" fmla="*/ 39601 w 51118"/>
              <a:gd name="connsiteY13" fmla="*/ 104703 h 174148"/>
              <a:gd name="connsiteX14" fmla="*/ 35200 w 51118"/>
              <a:gd name="connsiteY14" fmla="*/ 106390 h 174148"/>
              <a:gd name="connsiteX15" fmla="*/ 28827 w 51118"/>
              <a:gd name="connsiteY15" fmla="*/ 116960 h 174148"/>
              <a:gd name="connsiteX16" fmla="*/ 26129 w 51118"/>
              <a:gd name="connsiteY16" fmla="*/ 134874 h 174148"/>
              <a:gd name="connsiteX17" fmla="*/ 30575 w 51118"/>
              <a:gd name="connsiteY17" fmla="*/ 145608 h 174148"/>
              <a:gd name="connsiteX18" fmla="*/ 24434 w 51118"/>
              <a:gd name="connsiteY18" fmla="*/ 152479 h 174148"/>
              <a:gd name="connsiteX19" fmla="*/ 21486 w 51118"/>
              <a:gd name="connsiteY19" fmla="*/ 174140 h 174148"/>
              <a:gd name="connsiteX20" fmla="*/ 19629 w 51118"/>
              <a:gd name="connsiteY20" fmla="*/ 149804 h 174148"/>
              <a:gd name="connsiteX21" fmla="*/ 12950 w 51118"/>
              <a:gd name="connsiteY21" fmla="*/ 139994 h 174148"/>
              <a:gd name="connsiteX22" fmla="*/ 19220 w 51118"/>
              <a:gd name="connsiteY22" fmla="*/ 131083 h 174148"/>
              <a:gd name="connsiteX23" fmla="*/ 18609 w 51118"/>
              <a:gd name="connsiteY23" fmla="*/ 111432 h 174148"/>
              <a:gd name="connsiteX24" fmla="*/ 15937 w 51118"/>
              <a:gd name="connsiteY24" fmla="*/ 95514 h 174148"/>
              <a:gd name="connsiteX25" fmla="*/ 11111 w 51118"/>
              <a:gd name="connsiteY25" fmla="*/ 93176 h 174148"/>
              <a:gd name="connsiteX26" fmla="*/ 6604 w 51118"/>
              <a:gd name="connsiteY26" fmla="*/ 114578 h 174148"/>
              <a:gd name="connsiteX27" fmla="*/ 6027 w 51118"/>
              <a:gd name="connsiteY27" fmla="*/ 88452 h 174148"/>
              <a:gd name="connsiteX28" fmla="*/ 4 w 51118"/>
              <a:gd name="connsiteY28" fmla="*/ 72309 h 174148"/>
              <a:gd name="connsiteX29" fmla="*/ 7006 w 51118"/>
              <a:gd name="connsiteY29" fmla="*/ 66855 h 174148"/>
              <a:gd name="connsiteX30" fmla="*/ 10986 w 51118"/>
              <a:gd name="connsiteY30" fmla="*/ 36282 h 174148"/>
              <a:gd name="connsiteX31" fmla="*/ 12259 w 51118"/>
              <a:gd name="connsiteY31" fmla="*/ 64484 h 174148"/>
              <a:gd name="connsiteX32" fmla="*/ 18835 w 51118"/>
              <a:gd name="connsiteY32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5477 w 51074"/>
              <a:gd name="connsiteY11" fmla="*/ 87395 h 174148"/>
              <a:gd name="connsiteX12" fmla="*/ 51068 w 51074"/>
              <a:gd name="connsiteY12" fmla="*/ 97290 h 174148"/>
              <a:gd name="connsiteX13" fmla="*/ 44319 w 51074"/>
              <a:gd name="connsiteY13" fmla="*/ 102967 h 174148"/>
              <a:gd name="connsiteX14" fmla="*/ 39601 w 51074"/>
              <a:gd name="connsiteY14" fmla="*/ 104703 h 174148"/>
              <a:gd name="connsiteX15" fmla="*/ 35200 w 51074"/>
              <a:gd name="connsiteY15" fmla="*/ 106390 h 174148"/>
              <a:gd name="connsiteX16" fmla="*/ 28827 w 51074"/>
              <a:gd name="connsiteY16" fmla="*/ 116960 h 174148"/>
              <a:gd name="connsiteX17" fmla="*/ 26129 w 51074"/>
              <a:gd name="connsiteY17" fmla="*/ 134874 h 174148"/>
              <a:gd name="connsiteX18" fmla="*/ 30575 w 51074"/>
              <a:gd name="connsiteY18" fmla="*/ 145608 h 174148"/>
              <a:gd name="connsiteX19" fmla="*/ 24434 w 51074"/>
              <a:gd name="connsiteY19" fmla="*/ 152479 h 174148"/>
              <a:gd name="connsiteX20" fmla="*/ 21486 w 51074"/>
              <a:gd name="connsiteY20" fmla="*/ 174140 h 174148"/>
              <a:gd name="connsiteX21" fmla="*/ 19629 w 51074"/>
              <a:gd name="connsiteY21" fmla="*/ 149804 h 174148"/>
              <a:gd name="connsiteX22" fmla="*/ 12950 w 51074"/>
              <a:gd name="connsiteY22" fmla="*/ 139994 h 174148"/>
              <a:gd name="connsiteX23" fmla="*/ 19220 w 51074"/>
              <a:gd name="connsiteY23" fmla="*/ 131083 h 174148"/>
              <a:gd name="connsiteX24" fmla="*/ 18609 w 51074"/>
              <a:gd name="connsiteY24" fmla="*/ 111432 h 174148"/>
              <a:gd name="connsiteX25" fmla="*/ 15937 w 51074"/>
              <a:gd name="connsiteY25" fmla="*/ 95514 h 174148"/>
              <a:gd name="connsiteX26" fmla="*/ 11111 w 51074"/>
              <a:gd name="connsiteY26" fmla="*/ 93176 h 174148"/>
              <a:gd name="connsiteX27" fmla="*/ 6604 w 51074"/>
              <a:gd name="connsiteY27" fmla="*/ 114578 h 174148"/>
              <a:gd name="connsiteX28" fmla="*/ 6027 w 51074"/>
              <a:gd name="connsiteY28" fmla="*/ 88452 h 174148"/>
              <a:gd name="connsiteX29" fmla="*/ 4 w 51074"/>
              <a:gd name="connsiteY29" fmla="*/ 72309 h 174148"/>
              <a:gd name="connsiteX30" fmla="*/ 7006 w 51074"/>
              <a:gd name="connsiteY30" fmla="*/ 66855 h 174148"/>
              <a:gd name="connsiteX31" fmla="*/ 10986 w 51074"/>
              <a:gd name="connsiteY31" fmla="*/ 36282 h 174148"/>
              <a:gd name="connsiteX32" fmla="*/ 12259 w 51074"/>
              <a:gd name="connsiteY32" fmla="*/ 64484 h 174148"/>
              <a:gd name="connsiteX33" fmla="*/ 18835 w 51074"/>
              <a:gd name="connsiteY33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5477 w 51074"/>
              <a:gd name="connsiteY11" fmla="*/ 87395 h 174148"/>
              <a:gd name="connsiteX12" fmla="*/ 51068 w 51074"/>
              <a:gd name="connsiteY12" fmla="*/ 97290 h 174148"/>
              <a:gd name="connsiteX13" fmla="*/ 44319 w 51074"/>
              <a:gd name="connsiteY13" fmla="*/ 102967 h 174148"/>
              <a:gd name="connsiteX14" fmla="*/ 42582 w 51074"/>
              <a:gd name="connsiteY14" fmla="*/ 127023 h 174148"/>
              <a:gd name="connsiteX15" fmla="*/ 39601 w 51074"/>
              <a:gd name="connsiteY15" fmla="*/ 104703 h 174148"/>
              <a:gd name="connsiteX16" fmla="*/ 35200 w 51074"/>
              <a:gd name="connsiteY16" fmla="*/ 106390 h 174148"/>
              <a:gd name="connsiteX17" fmla="*/ 28827 w 51074"/>
              <a:gd name="connsiteY17" fmla="*/ 116960 h 174148"/>
              <a:gd name="connsiteX18" fmla="*/ 26129 w 51074"/>
              <a:gd name="connsiteY18" fmla="*/ 134874 h 174148"/>
              <a:gd name="connsiteX19" fmla="*/ 30575 w 51074"/>
              <a:gd name="connsiteY19" fmla="*/ 145608 h 174148"/>
              <a:gd name="connsiteX20" fmla="*/ 24434 w 51074"/>
              <a:gd name="connsiteY20" fmla="*/ 152479 h 174148"/>
              <a:gd name="connsiteX21" fmla="*/ 21486 w 51074"/>
              <a:gd name="connsiteY21" fmla="*/ 174140 h 174148"/>
              <a:gd name="connsiteX22" fmla="*/ 19629 w 51074"/>
              <a:gd name="connsiteY22" fmla="*/ 149804 h 174148"/>
              <a:gd name="connsiteX23" fmla="*/ 12950 w 51074"/>
              <a:gd name="connsiteY23" fmla="*/ 139994 h 174148"/>
              <a:gd name="connsiteX24" fmla="*/ 19220 w 51074"/>
              <a:gd name="connsiteY24" fmla="*/ 131083 h 174148"/>
              <a:gd name="connsiteX25" fmla="*/ 18609 w 51074"/>
              <a:gd name="connsiteY25" fmla="*/ 111432 h 174148"/>
              <a:gd name="connsiteX26" fmla="*/ 15937 w 51074"/>
              <a:gd name="connsiteY26" fmla="*/ 95514 h 174148"/>
              <a:gd name="connsiteX27" fmla="*/ 11111 w 51074"/>
              <a:gd name="connsiteY27" fmla="*/ 93176 h 174148"/>
              <a:gd name="connsiteX28" fmla="*/ 6604 w 51074"/>
              <a:gd name="connsiteY28" fmla="*/ 114578 h 174148"/>
              <a:gd name="connsiteX29" fmla="*/ 6027 w 51074"/>
              <a:gd name="connsiteY29" fmla="*/ 88452 h 174148"/>
              <a:gd name="connsiteX30" fmla="*/ 4 w 51074"/>
              <a:gd name="connsiteY30" fmla="*/ 72309 h 174148"/>
              <a:gd name="connsiteX31" fmla="*/ 7006 w 51074"/>
              <a:gd name="connsiteY31" fmla="*/ 66855 h 174148"/>
              <a:gd name="connsiteX32" fmla="*/ 10986 w 51074"/>
              <a:gd name="connsiteY32" fmla="*/ 36282 h 174148"/>
              <a:gd name="connsiteX33" fmla="*/ 12259 w 51074"/>
              <a:gd name="connsiteY33" fmla="*/ 64484 h 174148"/>
              <a:gd name="connsiteX34" fmla="*/ 18835 w 51074"/>
              <a:gd name="connsiteY34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4549 w 51074"/>
              <a:gd name="connsiteY11" fmla="*/ 59523 h 174148"/>
              <a:gd name="connsiteX12" fmla="*/ 45477 w 51074"/>
              <a:gd name="connsiteY12" fmla="*/ 87395 h 174148"/>
              <a:gd name="connsiteX13" fmla="*/ 51068 w 51074"/>
              <a:gd name="connsiteY13" fmla="*/ 97290 h 174148"/>
              <a:gd name="connsiteX14" fmla="*/ 44319 w 51074"/>
              <a:gd name="connsiteY14" fmla="*/ 102967 h 174148"/>
              <a:gd name="connsiteX15" fmla="*/ 42582 w 51074"/>
              <a:gd name="connsiteY15" fmla="*/ 127023 h 174148"/>
              <a:gd name="connsiteX16" fmla="*/ 39601 w 51074"/>
              <a:gd name="connsiteY16" fmla="*/ 104703 h 174148"/>
              <a:gd name="connsiteX17" fmla="*/ 35200 w 51074"/>
              <a:gd name="connsiteY17" fmla="*/ 106390 h 174148"/>
              <a:gd name="connsiteX18" fmla="*/ 28827 w 51074"/>
              <a:gd name="connsiteY18" fmla="*/ 116960 h 174148"/>
              <a:gd name="connsiteX19" fmla="*/ 26129 w 51074"/>
              <a:gd name="connsiteY19" fmla="*/ 134874 h 174148"/>
              <a:gd name="connsiteX20" fmla="*/ 30575 w 51074"/>
              <a:gd name="connsiteY20" fmla="*/ 145608 h 174148"/>
              <a:gd name="connsiteX21" fmla="*/ 24434 w 51074"/>
              <a:gd name="connsiteY21" fmla="*/ 152479 h 174148"/>
              <a:gd name="connsiteX22" fmla="*/ 21486 w 51074"/>
              <a:gd name="connsiteY22" fmla="*/ 174140 h 174148"/>
              <a:gd name="connsiteX23" fmla="*/ 19629 w 51074"/>
              <a:gd name="connsiteY23" fmla="*/ 149804 h 174148"/>
              <a:gd name="connsiteX24" fmla="*/ 12950 w 51074"/>
              <a:gd name="connsiteY24" fmla="*/ 139994 h 174148"/>
              <a:gd name="connsiteX25" fmla="*/ 19220 w 51074"/>
              <a:gd name="connsiteY25" fmla="*/ 131083 h 174148"/>
              <a:gd name="connsiteX26" fmla="*/ 18609 w 51074"/>
              <a:gd name="connsiteY26" fmla="*/ 111432 h 174148"/>
              <a:gd name="connsiteX27" fmla="*/ 15937 w 51074"/>
              <a:gd name="connsiteY27" fmla="*/ 95514 h 174148"/>
              <a:gd name="connsiteX28" fmla="*/ 11111 w 51074"/>
              <a:gd name="connsiteY28" fmla="*/ 93176 h 174148"/>
              <a:gd name="connsiteX29" fmla="*/ 6604 w 51074"/>
              <a:gd name="connsiteY29" fmla="*/ 114578 h 174148"/>
              <a:gd name="connsiteX30" fmla="*/ 6027 w 51074"/>
              <a:gd name="connsiteY30" fmla="*/ 88452 h 174148"/>
              <a:gd name="connsiteX31" fmla="*/ 4 w 51074"/>
              <a:gd name="connsiteY31" fmla="*/ 72309 h 174148"/>
              <a:gd name="connsiteX32" fmla="*/ 7006 w 51074"/>
              <a:gd name="connsiteY32" fmla="*/ 66855 h 174148"/>
              <a:gd name="connsiteX33" fmla="*/ 10986 w 51074"/>
              <a:gd name="connsiteY33" fmla="*/ 36282 h 174148"/>
              <a:gd name="connsiteX34" fmla="*/ 12259 w 51074"/>
              <a:gd name="connsiteY34" fmla="*/ 64484 h 174148"/>
              <a:gd name="connsiteX35" fmla="*/ 18835 w 51074"/>
              <a:gd name="connsiteY35" fmla="*/ 58399 h 17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074" h="174148">
                <a:moveTo>
                  <a:pt x="18835" y="58399"/>
                </a:moveTo>
                <a:cubicBezTo>
                  <a:pt x="20460" y="54434"/>
                  <a:pt x="20429" y="50422"/>
                  <a:pt x="22012" y="40692"/>
                </a:cubicBezTo>
                <a:cubicBezTo>
                  <a:pt x="22759" y="36293"/>
                  <a:pt x="16465" y="30457"/>
                  <a:pt x="16911" y="27042"/>
                </a:cubicBezTo>
                <a:cubicBezTo>
                  <a:pt x="17357" y="23627"/>
                  <a:pt x="23850" y="25534"/>
                  <a:pt x="24686" y="20203"/>
                </a:cubicBezTo>
                <a:cubicBezTo>
                  <a:pt x="25522" y="14872"/>
                  <a:pt x="27506" y="-640"/>
                  <a:pt x="28333" y="21"/>
                </a:cubicBezTo>
                <a:cubicBezTo>
                  <a:pt x="29160" y="682"/>
                  <a:pt x="29373" y="18228"/>
                  <a:pt x="29646" y="24172"/>
                </a:cubicBezTo>
                <a:cubicBezTo>
                  <a:pt x="29919" y="30116"/>
                  <a:pt x="35520" y="29628"/>
                  <a:pt x="35698" y="33001"/>
                </a:cubicBezTo>
                <a:cubicBezTo>
                  <a:pt x="35876" y="36374"/>
                  <a:pt x="30432" y="40231"/>
                  <a:pt x="30712" y="44411"/>
                </a:cubicBezTo>
                <a:cubicBezTo>
                  <a:pt x="30992" y="48591"/>
                  <a:pt x="30569" y="55488"/>
                  <a:pt x="31656" y="60769"/>
                </a:cubicBezTo>
                <a:cubicBezTo>
                  <a:pt x="32743" y="66050"/>
                  <a:pt x="35753" y="72786"/>
                  <a:pt x="37231" y="76096"/>
                </a:cubicBezTo>
                <a:cubicBezTo>
                  <a:pt x="38709" y="79406"/>
                  <a:pt x="39582" y="79204"/>
                  <a:pt x="40522" y="80631"/>
                </a:cubicBezTo>
                <a:cubicBezTo>
                  <a:pt x="41462" y="82058"/>
                  <a:pt x="43723" y="58396"/>
                  <a:pt x="44549" y="59523"/>
                </a:cubicBezTo>
                <a:cubicBezTo>
                  <a:pt x="45375" y="60650"/>
                  <a:pt x="44111" y="85289"/>
                  <a:pt x="45477" y="87395"/>
                </a:cubicBezTo>
                <a:cubicBezTo>
                  <a:pt x="46843" y="89501"/>
                  <a:pt x="51261" y="94695"/>
                  <a:pt x="51068" y="97290"/>
                </a:cubicBezTo>
                <a:cubicBezTo>
                  <a:pt x="50875" y="99885"/>
                  <a:pt x="45884" y="101868"/>
                  <a:pt x="44319" y="102967"/>
                </a:cubicBezTo>
                <a:cubicBezTo>
                  <a:pt x="42754" y="104066"/>
                  <a:pt x="43368" y="126734"/>
                  <a:pt x="42582" y="127023"/>
                </a:cubicBezTo>
                <a:cubicBezTo>
                  <a:pt x="41796" y="127312"/>
                  <a:pt x="40680" y="104285"/>
                  <a:pt x="39601" y="104703"/>
                </a:cubicBezTo>
                <a:cubicBezTo>
                  <a:pt x="38522" y="105121"/>
                  <a:pt x="36996" y="104347"/>
                  <a:pt x="35200" y="106390"/>
                </a:cubicBezTo>
                <a:cubicBezTo>
                  <a:pt x="33404" y="108433"/>
                  <a:pt x="30339" y="112213"/>
                  <a:pt x="28827" y="116960"/>
                </a:cubicBezTo>
                <a:cubicBezTo>
                  <a:pt x="27315" y="121707"/>
                  <a:pt x="26765" y="130368"/>
                  <a:pt x="26129" y="134874"/>
                </a:cubicBezTo>
                <a:cubicBezTo>
                  <a:pt x="25494" y="139380"/>
                  <a:pt x="30857" y="142674"/>
                  <a:pt x="30575" y="145608"/>
                </a:cubicBezTo>
                <a:cubicBezTo>
                  <a:pt x="30293" y="148542"/>
                  <a:pt x="25022" y="147455"/>
                  <a:pt x="24434" y="152479"/>
                </a:cubicBezTo>
                <a:cubicBezTo>
                  <a:pt x="23846" y="157503"/>
                  <a:pt x="22287" y="174586"/>
                  <a:pt x="21486" y="174140"/>
                </a:cubicBezTo>
                <a:cubicBezTo>
                  <a:pt x="20685" y="173694"/>
                  <a:pt x="19993" y="155779"/>
                  <a:pt x="19629" y="149804"/>
                </a:cubicBezTo>
                <a:cubicBezTo>
                  <a:pt x="19265" y="143829"/>
                  <a:pt x="13018" y="143114"/>
                  <a:pt x="12950" y="139994"/>
                </a:cubicBezTo>
                <a:cubicBezTo>
                  <a:pt x="12882" y="136874"/>
                  <a:pt x="19335" y="135559"/>
                  <a:pt x="19220" y="131083"/>
                </a:cubicBezTo>
                <a:cubicBezTo>
                  <a:pt x="18741" y="120632"/>
                  <a:pt x="19156" y="117360"/>
                  <a:pt x="18609" y="111432"/>
                </a:cubicBezTo>
                <a:cubicBezTo>
                  <a:pt x="18062" y="105504"/>
                  <a:pt x="17187" y="98557"/>
                  <a:pt x="15937" y="95514"/>
                </a:cubicBezTo>
                <a:cubicBezTo>
                  <a:pt x="14687" y="92471"/>
                  <a:pt x="12667" y="89999"/>
                  <a:pt x="11111" y="93176"/>
                </a:cubicBezTo>
                <a:cubicBezTo>
                  <a:pt x="9556" y="96353"/>
                  <a:pt x="7451" y="115365"/>
                  <a:pt x="6604" y="114578"/>
                </a:cubicBezTo>
                <a:cubicBezTo>
                  <a:pt x="5757" y="113791"/>
                  <a:pt x="7141" y="96465"/>
                  <a:pt x="6027" y="88452"/>
                </a:cubicBezTo>
                <a:cubicBezTo>
                  <a:pt x="4913" y="80439"/>
                  <a:pt x="-159" y="75908"/>
                  <a:pt x="4" y="72309"/>
                </a:cubicBezTo>
                <a:cubicBezTo>
                  <a:pt x="167" y="68710"/>
                  <a:pt x="5442" y="67236"/>
                  <a:pt x="7006" y="66855"/>
                </a:cubicBezTo>
                <a:cubicBezTo>
                  <a:pt x="8570" y="66474"/>
                  <a:pt x="10179" y="36213"/>
                  <a:pt x="10986" y="36282"/>
                </a:cubicBezTo>
                <a:cubicBezTo>
                  <a:pt x="11793" y="36352"/>
                  <a:pt x="10671" y="65453"/>
                  <a:pt x="12259" y="64484"/>
                </a:cubicBezTo>
                <a:cubicBezTo>
                  <a:pt x="14161" y="63539"/>
                  <a:pt x="17210" y="62364"/>
                  <a:pt x="18835" y="58399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F2C0D816-D481-D653-94D2-7C2191C28F30}"/>
              </a:ext>
            </a:extLst>
          </p:cNvPr>
          <p:cNvGrpSpPr/>
          <p:nvPr/>
        </p:nvGrpSpPr>
        <p:grpSpPr>
          <a:xfrm rot="14400000">
            <a:off x="4685785" y="5255489"/>
            <a:ext cx="499487" cy="230088"/>
            <a:chOff x="4182101" y="5313693"/>
            <a:chExt cx="276486" cy="127363"/>
          </a:xfrm>
        </p:grpSpPr>
        <p:sp>
          <p:nvSpPr>
            <p:cNvPr id="272" name="직사각형 40">
              <a:extLst>
                <a:ext uri="{FF2B5EF4-FFF2-40B4-BE49-F238E27FC236}">
                  <a16:creationId xmlns:a16="http://schemas.microsoft.com/office/drawing/2014/main" id="{FBE647EE-DD84-83D9-60F4-6410FC236F6E}"/>
                </a:ext>
              </a:extLst>
            </p:cNvPr>
            <p:cNvSpPr/>
            <p:nvPr/>
          </p:nvSpPr>
          <p:spPr>
            <a:xfrm rot="3358942">
              <a:off x="4287171" y="5208623"/>
              <a:ext cx="55196" cy="265335"/>
            </a:xfrm>
            <a:custGeom>
              <a:avLst/>
              <a:gdLst>
                <a:gd name="connsiteX0" fmla="*/ 0 w 45719"/>
                <a:gd name="connsiteY0" fmla="*/ 0 h 198374"/>
                <a:gd name="connsiteX1" fmla="*/ 45719 w 45719"/>
                <a:gd name="connsiteY1" fmla="*/ 0 h 198374"/>
                <a:gd name="connsiteX2" fmla="*/ 45719 w 45719"/>
                <a:gd name="connsiteY2" fmla="*/ 198374 h 198374"/>
                <a:gd name="connsiteX3" fmla="*/ 0 w 45719"/>
                <a:gd name="connsiteY3" fmla="*/ 198374 h 198374"/>
                <a:gd name="connsiteX4" fmla="*/ 0 w 45719"/>
                <a:gd name="connsiteY4" fmla="*/ 0 h 198374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7646 h 236020"/>
                <a:gd name="connsiteX1" fmla="*/ 23240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7646 h 236020"/>
                <a:gd name="connsiteX1" fmla="*/ 24657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9884 h 238258"/>
                <a:gd name="connsiteX1" fmla="*/ 24657 w 45719"/>
                <a:gd name="connsiteY1" fmla="*/ 2238 h 238258"/>
                <a:gd name="connsiteX2" fmla="*/ 45719 w 45719"/>
                <a:gd name="connsiteY2" fmla="*/ 39884 h 238258"/>
                <a:gd name="connsiteX3" fmla="*/ 45719 w 45719"/>
                <a:gd name="connsiteY3" fmla="*/ 238258 h 238258"/>
                <a:gd name="connsiteX4" fmla="*/ 0 w 45719"/>
                <a:gd name="connsiteY4" fmla="*/ 238258 h 238258"/>
                <a:gd name="connsiteX5" fmla="*/ 0 w 45719"/>
                <a:gd name="connsiteY5" fmla="*/ 39884 h 238258"/>
                <a:gd name="connsiteX0" fmla="*/ 0 w 45719"/>
                <a:gd name="connsiteY0" fmla="*/ 37704 h 236078"/>
                <a:gd name="connsiteX1" fmla="*/ 24657 w 45719"/>
                <a:gd name="connsiteY1" fmla="*/ 58 h 236078"/>
                <a:gd name="connsiteX2" fmla="*/ 45719 w 45719"/>
                <a:gd name="connsiteY2" fmla="*/ 37704 h 236078"/>
                <a:gd name="connsiteX3" fmla="*/ 45719 w 45719"/>
                <a:gd name="connsiteY3" fmla="*/ 236078 h 236078"/>
                <a:gd name="connsiteX4" fmla="*/ 0 w 45719"/>
                <a:gd name="connsiteY4" fmla="*/ 236078 h 236078"/>
                <a:gd name="connsiteX5" fmla="*/ 0 w 45719"/>
                <a:gd name="connsiteY5" fmla="*/ 37704 h 236078"/>
                <a:gd name="connsiteX0" fmla="*/ 0 w 45719"/>
                <a:gd name="connsiteY0" fmla="*/ 38067 h 236441"/>
                <a:gd name="connsiteX1" fmla="*/ 24657 w 45719"/>
                <a:gd name="connsiteY1" fmla="*/ 421 h 236441"/>
                <a:gd name="connsiteX2" fmla="*/ 45719 w 45719"/>
                <a:gd name="connsiteY2" fmla="*/ 38067 h 236441"/>
                <a:gd name="connsiteX3" fmla="*/ 45719 w 45719"/>
                <a:gd name="connsiteY3" fmla="*/ 236441 h 236441"/>
                <a:gd name="connsiteX4" fmla="*/ 0 w 45719"/>
                <a:gd name="connsiteY4" fmla="*/ 236441 h 236441"/>
                <a:gd name="connsiteX5" fmla="*/ 0 w 45719"/>
                <a:gd name="connsiteY5" fmla="*/ 38067 h 236441"/>
                <a:gd name="connsiteX0" fmla="*/ 0 w 45719"/>
                <a:gd name="connsiteY0" fmla="*/ 38200 h 236574"/>
                <a:gd name="connsiteX1" fmla="*/ 24657 w 45719"/>
                <a:gd name="connsiteY1" fmla="*/ 554 h 236574"/>
                <a:gd name="connsiteX2" fmla="*/ 45719 w 45719"/>
                <a:gd name="connsiteY2" fmla="*/ 38200 h 236574"/>
                <a:gd name="connsiteX3" fmla="*/ 45719 w 45719"/>
                <a:gd name="connsiteY3" fmla="*/ 236574 h 236574"/>
                <a:gd name="connsiteX4" fmla="*/ 0 w 45719"/>
                <a:gd name="connsiteY4" fmla="*/ 236574 h 236574"/>
                <a:gd name="connsiteX5" fmla="*/ 0 w 45719"/>
                <a:gd name="connsiteY5" fmla="*/ 38200 h 236574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1 w 45720"/>
                <a:gd name="connsiteY0" fmla="*/ 74101 h 272475"/>
                <a:gd name="connsiteX1" fmla="*/ 25131 w 45720"/>
                <a:gd name="connsiteY1" fmla="*/ 80 h 272475"/>
                <a:gd name="connsiteX2" fmla="*/ 45720 w 45720"/>
                <a:gd name="connsiteY2" fmla="*/ 74101 h 272475"/>
                <a:gd name="connsiteX3" fmla="*/ 45720 w 45720"/>
                <a:gd name="connsiteY3" fmla="*/ 272475 h 272475"/>
                <a:gd name="connsiteX4" fmla="*/ 1 w 45720"/>
                <a:gd name="connsiteY4" fmla="*/ 272475 h 272475"/>
                <a:gd name="connsiteX5" fmla="*/ 1 w 45720"/>
                <a:gd name="connsiteY5" fmla="*/ 74101 h 272475"/>
                <a:gd name="connsiteX0" fmla="*/ 4517 w 50236"/>
                <a:gd name="connsiteY0" fmla="*/ 74021 h 272395"/>
                <a:gd name="connsiteX1" fmla="*/ 29647 w 50236"/>
                <a:gd name="connsiteY1" fmla="*/ 0 h 272395"/>
                <a:gd name="connsiteX2" fmla="*/ 50236 w 50236"/>
                <a:gd name="connsiteY2" fmla="*/ 74021 h 272395"/>
                <a:gd name="connsiteX3" fmla="*/ 50236 w 50236"/>
                <a:gd name="connsiteY3" fmla="*/ 272395 h 272395"/>
                <a:gd name="connsiteX4" fmla="*/ 4517 w 50236"/>
                <a:gd name="connsiteY4" fmla="*/ 272395 h 272395"/>
                <a:gd name="connsiteX5" fmla="*/ 4517 w 50236"/>
                <a:gd name="connsiteY5" fmla="*/ 74021 h 272395"/>
                <a:gd name="connsiteX0" fmla="*/ 3373 w 49092"/>
                <a:gd name="connsiteY0" fmla="*/ 74021 h 272395"/>
                <a:gd name="connsiteX1" fmla="*/ 28503 w 49092"/>
                <a:gd name="connsiteY1" fmla="*/ 0 h 272395"/>
                <a:gd name="connsiteX2" fmla="*/ 49092 w 49092"/>
                <a:gd name="connsiteY2" fmla="*/ 74021 h 272395"/>
                <a:gd name="connsiteX3" fmla="*/ 49092 w 49092"/>
                <a:gd name="connsiteY3" fmla="*/ 272395 h 272395"/>
                <a:gd name="connsiteX4" fmla="*/ 3373 w 49092"/>
                <a:gd name="connsiteY4" fmla="*/ 272395 h 272395"/>
                <a:gd name="connsiteX5" fmla="*/ 3373 w 49092"/>
                <a:gd name="connsiteY5" fmla="*/ 74021 h 272395"/>
                <a:gd name="connsiteX0" fmla="*/ 643 w 46362"/>
                <a:gd name="connsiteY0" fmla="*/ 74021 h 272395"/>
                <a:gd name="connsiteX1" fmla="*/ 25773 w 46362"/>
                <a:gd name="connsiteY1" fmla="*/ 0 h 272395"/>
                <a:gd name="connsiteX2" fmla="*/ 46362 w 46362"/>
                <a:gd name="connsiteY2" fmla="*/ 74021 h 272395"/>
                <a:gd name="connsiteX3" fmla="*/ 46362 w 46362"/>
                <a:gd name="connsiteY3" fmla="*/ 272395 h 272395"/>
                <a:gd name="connsiteX4" fmla="*/ 643 w 46362"/>
                <a:gd name="connsiteY4" fmla="*/ 272395 h 272395"/>
                <a:gd name="connsiteX5" fmla="*/ 643 w 46362"/>
                <a:gd name="connsiteY5" fmla="*/ 74021 h 272395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2213 w 49194"/>
                <a:gd name="connsiteY0" fmla="*/ 85757 h 286478"/>
                <a:gd name="connsiteX1" fmla="*/ 24035 w 49194"/>
                <a:gd name="connsiteY1" fmla="*/ 2 h 286478"/>
                <a:gd name="connsiteX2" fmla="*/ 47459 w 49194"/>
                <a:gd name="connsiteY2" fmla="*/ 88104 h 286478"/>
                <a:gd name="connsiteX3" fmla="*/ 47459 w 49194"/>
                <a:gd name="connsiteY3" fmla="*/ 286478 h 286478"/>
                <a:gd name="connsiteX4" fmla="*/ 1740 w 49194"/>
                <a:gd name="connsiteY4" fmla="*/ 286478 h 286478"/>
                <a:gd name="connsiteX5" fmla="*/ 2213 w 49194"/>
                <a:gd name="connsiteY5" fmla="*/ 85757 h 286478"/>
                <a:gd name="connsiteX0" fmla="*/ 2213 w 47724"/>
                <a:gd name="connsiteY0" fmla="*/ 85757 h 286478"/>
                <a:gd name="connsiteX1" fmla="*/ 24035 w 47724"/>
                <a:gd name="connsiteY1" fmla="*/ 2 h 286478"/>
                <a:gd name="connsiteX2" fmla="*/ 47459 w 47724"/>
                <a:gd name="connsiteY2" fmla="*/ 88104 h 286478"/>
                <a:gd name="connsiteX3" fmla="*/ 47459 w 47724"/>
                <a:gd name="connsiteY3" fmla="*/ 286478 h 286478"/>
                <a:gd name="connsiteX4" fmla="*/ 1740 w 47724"/>
                <a:gd name="connsiteY4" fmla="*/ 286478 h 286478"/>
                <a:gd name="connsiteX5" fmla="*/ 2213 w 47724"/>
                <a:gd name="connsiteY5" fmla="*/ 85757 h 286478"/>
                <a:gd name="connsiteX0" fmla="*/ 1101 w 46612"/>
                <a:gd name="connsiteY0" fmla="*/ 85757 h 286478"/>
                <a:gd name="connsiteX1" fmla="*/ 22923 w 46612"/>
                <a:gd name="connsiteY1" fmla="*/ 2 h 286478"/>
                <a:gd name="connsiteX2" fmla="*/ 46347 w 46612"/>
                <a:gd name="connsiteY2" fmla="*/ 88104 h 286478"/>
                <a:gd name="connsiteX3" fmla="*/ 46347 w 46612"/>
                <a:gd name="connsiteY3" fmla="*/ 286478 h 286478"/>
                <a:gd name="connsiteX4" fmla="*/ 628 w 46612"/>
                <a:gd name="connsiteY4" fmla="*/ 286478 h 286478"/>
                <a:gd name="connsiteX5" fmla="*/ 1101 w 46612"/>
                <a:gd name="connsiteY5" fmla="*/ 85757 h 286478"/>
                <a:gd name="connsiteX0" fmla="*/ 2860 w 48371"/>
                <a:gd name="connsiteY0" fmla="*/ 85757 h 286478"/>
                <a:gd name="connsiteX1" fmla="*/ 24682 w 48371"/>
                <a:gd name="connsiteY1" fmla="*/ 2 h 286478"/>
                <a:gd name="connsiteX2" fmla="*/ 48106 w 48371"/>
                <a:gd name="connsiteY2" fmla="*/ 88104 h 286478"/>
                <a:gd name="connsiteX3" fmla="*/ 48106 w 48371"/>
                <a:gd name="connsiteY3" fmla="*/ 286478 h 286478"/>
                <a:gd name="connsiteX4" fmla="*/ 2387 w 48371"/>
                <a:gd name="connsiteY4" fmla="*/ 286478 h 286478"/>
                <a:gd name="connsiteX5" fmla="*/ 8183 w 48371"/>
                <a:gd name="connsiteY5" fmla="*/ 257341 h 286478"/>
                <a:gd name="connsiteX6" fmla="*/ 2860 w 48371"/>
                <a:gd name="connsiteY6" fmla="*/ 85757 h 286478"/>
                <a:gd name="connsiteX0" fmla="*/ 2439 w 47950"/>
                <a:gd name="connsiteY0" fmla="*/ 85757 h 286478"/>
                <a:gd name="connsiteX1" fmla="*/ 24261 w 47950"/>
                <a:gd name="connsiteY1" fmla="*/ 2 h 286478"/>
                <a:gd name="connsiteX2" fmla="*/ 47685 w 47950"/>
                <a:gd name="connsiteY2" fmla="*/ 88104 h 286478"/>
                <a:gd name="connsiteX3" fmla="*/ 47685 w 47950"/>
                <a:gd name="connsiteY3" fmla="*/ 286478 h 286478"/>
                <a:gd name="connsiteX4" fmla="*/ 1966 w 47950"/>
                <a:gd name="connsiteY4" fmla="*/ 286478 h 286478"/>
                <a:gd name="connsiteX5" fmla="*/ 7762 w 47950"/>
                <a:gd name="connsiteY5" fmla="*/ 257341 h 286478"/>
                <a:gd name="connsiteX6" fmla="*/ 2439 w 47950"/>
                <a:gd name="connsiteY6" fmla="*/ 85757 h 286478"/>
                <a:gd name="connsiteX0" fmla="*/ 2462 w 47973"/>
                <a:gd name="connsiteY0" fmla="*/ 85757 h 286478"/>
                <a:gd name="connsiteX1" fmla="*/ 24284 w 47973"/>
                <a:gd name="connsiteY1" fmla="*/ 2 h 286478"/>
                <a:gd name="connsiteX2" fmla="*/ 47708 w 47973"/>
                <a:gd name="connsiteY2" fmla="*/ 88104 h 286478"/>
                <a:gd name="connsiteX3" fmla="*/ 47708 w 47973"/>
                <a:gd name="connsiteY3" fmla="*/ 286478 h 286478"/>
                <a:gd name="connsiteX4" fmla="*/ 1989 w 47973"/>
                <a:gd name="connsiteY4" fmla="*/ 286478 h 286478"/>
                <a:gd name="connsiteX5" fmla="*/ 7785 w 47973"/>
                <a:gd name="connsiteY5" fmla="*/ 257341 h 286478"/>
                <a:gd name="connsiteX6" fmla="*/ 2462 w 47973"/>
                <a:gd name="connsiteY6" fmla="*/ 85757 h 286478"/>
                <a:gd name="connsiteX0" fmla="*/ 2450 w 47961"/>
                <a:gd name="connsiteY0" fmla="*/ 85757 h 286478"/>
                <a:gd name="connsiteX1" fmla="*/ 24272 w 47961"/>
                <a:gd name="connsiteY1" fmla="*/ 2 h 286478"/>
                <a:gd name="connsiteX2" fmla="*/ 47696 w 47961"/>
                <a:gd name="connsiteY2" fmla="*/ 88104 h 286478"/>
                <a:gd name="connsiteX3" fmla="*/ 47696 w 47961"/>
                <a:gd name="connsiteY3" fmla="*/ 286478 h 286478"/>
                <a:gd name="connsiteX4" fmla="*/ 1977 w 47961"/>
                <a:gd name="connsiteY4" fmla="*/ 286478 h 286478"/>
                <a:gd name="connsiteX5" fmla="*/ 7884 w 47961"/>
                <a:gd name="connsiteY5" fmla="*/ 263212 h 286478"/>
                <a:gd name="connsiteX6" fmla="*/ 2450 w 47961"/>
                <a:gd name="connsiteY6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400 w 48911"/>
                <a:gd name="connsiteY0" fmla="*/ 85757 h 286478"/>
                <a:gd name="connsiteX1" fmla="*/ 25222 w 48911"/>
                <a:gd name="connsiteY1" fmla="*/ 2 h 286478"/>
                <a:gd name="connsiteX2" fmla="*/ 48646 w 48911"/>
                <a:gd name="connsiteY2" fmla="*/ 88104 h 286478"/>
                <a:gd name="connsiteX3" fmla="*/ 48646 w 48911"/>
                <a:gd name="connsiteY3" fmla="*/ 286478 h 286478"/>
                <a:gd name="connsiteX4" fmla="*/ 2927 w 48911"/>
                <a:gd name="connsiteY4" fmla="*/ 286478 h 286478"/>
                <a:gd name="connsiteX5" fmla="*/ 8834 w 48911"/>
                <a:gd name="connsiteY5" fmla="*/ 263212 h 286478"/>
                <a:gd name="connsiteX6" fmla="*/ 695 w 48911"/>
                <a:gd name="connsiteY6" fmla="*/ 246352 h 286478"/>
                <a:gd name="connsiteX7" fmla="*/ 3400 w 48911"/>
                <a:gd name="connsiteY7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8 w 48219"/>
                <a:gd name="connsiteY0" fmla="*/ 85757 h 286478"/>
                <a:gd name="connsiteX1" fmla="*/ 24530 w 48219"/>
                <a:gd name="connsiteY1" fmla="*/ 2 h 286478"/>
                <a:gd name="connsiteX2" fmla="*/ 47954 w 48219"/>
                <a:gd name="connsiteY2" fmla="*/ 88104 h 286478"/>
                <a:gd name="connsiteX3" fmla="*/ 47954 w 48219"/>
                <a:gd name="connsiteY3" fmla="*/ 286478 h 286478"/>
                <a:gd name="connsiteX4" fmla="*/ 2235 w 48219"/>
                <a:gd name="connsiteY4" fmla="*/ 286478 h 286478"/>
                <a:gd name="connsiteX5" fmla="*/ 8142 w 48219"/>
                <a:gd name="connsiteY5" fmla="*/ 263212 h 286478"/>
                <a:gd name="connsiteX6" fmla="*/ 3 w 48219"/>
                <a:gd name="connsiteY6" fmla="*/ 246352 h 286478"/>
                <a:gd name="connsiteX7" fmla="*/ 7105 w 48219"/>
                <a:gd name="connsiteY7" fmla="*/ 229608 h 286478"/>
                <a:gd name="connsiteX8" fmla="*/ 2708 w 48219"/>
                <a:gd name="connsiteY8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3664 w 49175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4 w 49175"/>
                <a:gd name="connsiteY16" fmla="*/ 85757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59 h 286516"/>
                <a:gd name="connsiteX1" fmla="*/ 11707 w 49175"/>
                <a:gd name="connsiteY1" fmla="*/ 76277 h 286516"/>
                <a:gd name="connsiteX2" fmla="*/ 25486 w 49175"/>
                <a:gd name="connsiteY2" fmla="*/ 40 h 286516"/>
                <a:gd name="connsiteX3" fmla="*/ 48910 w 49175"/>
                <a:gd name="connsiteY3" fmla="*/ 88142 h 286516"/>
                <a:gd name="connsiteX4" fmla="*/ 48910 w 49175"/>
                <a:gd name="connsiteY4" fmla="*/ 286516 h 286516"/>
                <a:gd name="connsiteX5" fmla="*/ 3191 w 49175"/>
                <a:gd name="connsiteY5" fmla="*/ 286516 h 286516"/>
                <a:gd name="connsiteX6" fmla="*/ 9098 w 49175"/>
                <a:gd name="connsiteY6" fmla="*/ 263250 h 286516"/>
                <a:gd name="connsiteX7" fmla="*/ 959 w 49175"/>
                <a:gd name="connsiteY7" fmla="*/ 246390 h 286516"/>
                <a:gd name="connsiteX8" fmla="*/ 8061 w 49175"/>
                <a:gd name="connsiteY8" fmla="*/ 229646 h 286516"/>
                <a:gd name="connsiteX9" fmla="*/ 1 w 49175"/>
                <a:gd name="connsiteY9" fmla="*/ 211647 h 286516"/>
                <a:gd name="connsiteX10" fmla="*/ 8326 w 49175"/>
                <a:gd name="connsiteY10" fmla="*/ 200065 h 286516"/>
                <a:gd name="connsiteX11" fmla="*/ 1916 w 49175"/>
                <a:gd name="connsiteY11" fmla="*/ 182089 h 286516"/>
                <a:gd name="connsiteX12" fmla="*/ 8883 w 49175"/>
                <a:gd name="connsiteY12" fmla="*/ 169487 h 286516"/>
                <a:gd name="connsiteX13" fmla="*/ 2117 w 49175"/>
                <a:gd name="connsiteY13" fmla="*/ 152091 h 286516"/>
                <a:gd name="connsiteX14" fmla="*/ 10775 w 49175"/>
                <a:gd name="connsiteY14" fmla="*/ 136321 h 286516"/>
                <a:gd name="connsiteX15" fmla="*/ 2834 w 49175"/>
                <a:gd name="connsiteY15" fmla="*/ 119220 h 286516"/>
                <a:gd name="connsiteX16" fmla="*/ 10685 w 49175"/>
                <a:gd name="connsiteY16" fmla="*/ 105988 h 286516"/>
                <a:gd name="connsiteX17" fmla="*/ 3668 w 49175"/>
                <a:gd name="connsiteY17" fmla="*/ 90259 h 286516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55 h 286712"/>
                <a:gd name="connsiteX1" fmla="*/ 11707 w 49175"/>
                <a:gd name="connsiteY1" fmla="*/ 76473 h 286712"/>
                <a:gd name="connsiteX2" fmla="*/ 5924 w 49175"/>
                <a:gd name="connsiteY2" fmla="*/ 61535 h 286712"/>
                <a:gd name="connsiteX3" fmla="*/ 25486 w 49175"/>
                <a:gd name="connsiteY3" fmla="*/ 236 h 286712"/>
                <a:gd name="connsiteX4" fmla="*/ 48910 w 49175"/>
                <a:gd name="connsiteY4" fmla="*/ 88338 h 286712"/>
                <a:gd name="connsiteX5" fmla="*/ 48910 w 49175"/>
                <a:gd name="connsiteY5" fmla="*/ 286712 h 286712"/>
                <a:gd name="connsiteX6" fmla="*/ 3191 w 49175"/>
                <a:gd name="connsiteY6" fmla="*/ 286712 h 286712"/>
                <a:gd name="connsiteX7" fmla="*/ 9098 w 49175"/>
                <a:gd name="connsiteY7" fmla="*/ 263446 h 286712"/>
                <a:gd name="connsiteX8" fmla="*/ 959 w 49175"/>
                <a:gd name="connsiteY8" fmla="*/ 246586 h 286712"/>
                <a:gd name="connsiteX9" fmla="*/ 8061 w 49175"/>
                <a:gd name="connsiteY9" fmla="*/ 229842 h 286712"/>
                <a:gd name="connsiteX10" fmla="*/ 1 w 49175"/>
                <a:gd name="connsiteY10" fmla="*/ 211843 h 286712"/>
                <a:gd name="connsiteX11" fmla="*/ 8326 w 49175"/>
                <a:gd name="connsiteY11" fmla="*/ 200261 h 286712"/>
                <a:gd name="connsiteX12" fmla="*/ 1916 w 49175"/>
                <a:gd name="connsiteY12" fmla="*/ 182285 h 286712"/>
                <a:gd name="connsiteX13" fmla="*/ 8883 w 49175"/>
                <a:gd name="connsiteY13" fmla="*/ 169683 h 286712"/>
                <a:gd name="connsiteX14" fmla="*/ 2117 w 49175"/>
                <a:gd name="connsiteY14" fmla="*/ 152287 h 286712"/>
                <a:gd name="connsiteX15" fmla="*/ 10775 w 49175"/>
                <a:gd name="connsiteY15" fmla="*/ 136517 h 286712"/>
                <a:gd name="connsiteX16" fmla="*/ 2834 w 49175"/>
                <a:gd name="connsiteY16" fmla="*/ 119416 h 286712"/>
                <a:gd name="connsiteX17" fmla="*/ 10685 w 49175"/>
                <a:gd name="connsiteY17" fmla="*/ 106184 h 286712"/>
                <a:gd name="connsiteX18" fmla="*/ 3668 w 49175"/>
                <a:gd name="connsiteY18" fmla="*/ 90455 h 286712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779 h 287036"/>
                <a:gd name="connsiteX1" fmla="*/ 11707 w 49175"/>
                <a:gd name="connsiteY1" fmla="*/ 76797 h 287036"/>
                <a:gd name="connsiteX2" fmla="*/ 5924 w 49175"/>
                <a:gd name="connsiteY2" fmla="*/ 61859 h 287036"/>
                <a:gd name="connsiteX3" fmla="*/ 14176 w 49175"/>
                <a:gd name="connsiteY3" fmla="*/ 50410 h 287036"/>
                <a:gd name="connsiteX4" fmla="*/ 25486 w 49175"/>
                <a:gd name="connsiteY4" fmla="*/ 560 h 287036"/>
                <a:gd name="connsiteX5" fmla="*/ 48910 w 49175"/>
                <a:gd name="connsiteY5" fmla="*/ 88662 h 287036"/>
                <a:gd name="connsiteX6" fmla="*/ 48910 w 49175"/>
                <a:gd name="connsiteY6" fmla="*/ 287036 h 287036"/>
                <a:gd name="connsiteX7" fmla="*/ 3191 w 49175"/>
                <a:gd name="connsiteY7" fmla="*/ 287036 h 287036"/>
                <a:gd name="connsiteX8" fmla="*/ 9098 w 49175"/>
                <a:gd name="connsiteY8" fmla="*/ 263770 h 287036"/>
                <a:gd name="connsiteX9" fmla="*/ 959 w 49175"/>
                <a:gd name="connsiteY9" fmla="*/ 246910 h 287036"/>
                <a:gd name="connsiteX10" fmla="*/ 8061 w 49175"/>
                <a:gd name="connsiteY10" fmla="*/ 230166 h 287036"/>
                <a:gd name="connsiteX11" fmla="*/ 1 w 49175"/>
                <a:gd name="connsiteY11" fmla="*/ 212167 h 287036"/>
                <a:gd name="connsiteX12" fmla="*/ 8326 w 49175"/>
                <a:gd name="connsiteY12" fmla="*/ 200585 h 287036"/>
                <a:gd name="connsiteX13" fmla="*/ 1916 w 49175"/>
                <a:gd name="connsiteY13" fmla="*/ 182609 h 287036"/>
                <a:gd name="connsiteX14" fmla="*/ 8883 w 49175"/>
                <a:gd name="connsiteY14" fmla="*/ 170007 h 287036"/>
                <a:gd name="connsiteX15" fmla="*/ 2117 w 49175"/>
                <a:gd name="connsiteY15" fmla="*/ 152611 h 287036"/>
                <a:gd name="connsiteX16" fmla="*/ 10775 w 49175"/>
                <a:gd name="connsiteY16" fmla="*/ 136841 h 287036"/>
                <a:gd name="connsiteX17" fmla="*/ 2834 w 49175"/>
                <a:gd name="connsiteY17" fmla="*/ 119740 h 287036"/>
                <a:gd name="connsiteX18" fmla="*/ 10685 w 49175"/>
                <a:gd name="connsiteY18" fmla="*/ 106508 h 287036"/>
                <a:gd name="connsiteX19" fmla="*/ 3668 w 49175"/>
                <a:gd name="connsiteY19" fmla="*/ 90779 h 287036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621 h 287878"/>
                <a:gd name="connsiteX1" fmla="*/ 11707 w 49175"/>
                <a:gd name="connsiteY1" fmla="*/ 77639 h 287878"/>
                <a:gd name="connsiteX2" fmla="*/ 5924 w 49175"/>
                <a:gd name="connsiteY2" fmla="*/ 62701 h 287878"/>
                <a:gd name="connsiteX3" fmla="*/ 14176 w 49175"/>
                <a:gd name="connsiteY3" fmla="*/ 51252 h 287878"/>
                <a:gd name="connsiteX4" fmla="*/ 9515 w 49175"/>
                <a:gd name="connsiteY4" fmla="*/ 35296 h 287878"/>
                <a:gd name="connsiteX5" fmla="*/ 25486 w 49175"/>
                <a:gd name="connsiteY5" fmla="*/ 1402 h 287878"/>
                <a:gd name="connsiteX6" fmla="*/ 48910 w 49175"/>
                <a:gd name="connsiteY6" fmla="*/ 89504 h 287878"/>
                <a:gd name="connsiteX7" fmla="*/ 48910 w 49175"/>
                <a:gd name="connsiteY7" fmla="*/ 287878 h 287878"/>
                <a:gd name="connsiteX8" fmla="*/ 3191 w 49175"/>
                <a:gd name="connsiteY8" fmla="*/ 287878 h 287878"/>
                <a:gd name="connsiteX9" fmla="*/ 9098 w 49175"/>
                <a:gd name="connsiteY9" fmla="*/ 264612 h 287878"/>
                <a:gd name="connsiteX10" fmla="*/ 959 w 49175"/>
                <a:gd name="connsiteY10" fmla="*/ 247752 h 287878"/>
                <a:gd name="connsiteX11" fmla="*/ 8061 w 49175"/>
                <a:gd name="connsiteY11" fmla="*/ 231008 h 287878"/>
                <a:gd name="connsiteX12" fmla="*/ 1 w 49175"/>
                <a:gd name="connsiteY12" fmla="*/ 213009 h 287878"/>
                <a:gd name="connsiteX13" fmla="*/ 8326 w 49175"/>
                <a:gd name="connsiteY13" fmla="*/ 201427 h 287878"/>
                <a:gd name="connsiteX14" fmla="*/ 1916 w 49175"/>
                <a:gd name="connsiteY14" fmla="*/ 183451 h 287878"/>
                <a:gd name="connsiteX15" fmla="*/ 8883 w 49175"/>
                <a:gd name="connsiteY15" fmla="*/ 170849 h 287878"/>
                <a:gd name="connsiteX16" fmla="*/ 2117 w 49175"/>
                <a:gd name="connsiteY16" fmla="*/ 153453 h 287878"/>
                <a:gd name="connsiteX17" fmla="*/ 10775 w 49175"/>
                <a:gd name="connsiteY17" fmla="*/ 137683 h 287878"/>
                <a:gd name="connsiteX18" fmla="*/ 2834 w 49175"/>
                <a:gd name="connsiteY18" fmla="*/ 120582 h 287878"/>
                <a:gd name="connsiteX19" fmla="*/ 10685 w 49175"/>
                <a:gd name="connsiteY19" fmla="*/ 107350 h 287878"/>
                <a:gd name="connsiteX20" fmla="*/ 3668 w 49175"/>
                <a:gd name="connsiteY20" fmla="*/ 91621 h 287878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698 h 288955"/>
                <a:gd name="connsiteX1" fmla="*/ 11707 w 49175"/>
                <a:gd name="connsiteY1" fmla="*/ 78716 h 288955"/>
                <a:gd name="connsiteX2" fmla="*/ 5924 w 49175"/>
                <a:gd name="connsiteY2" fmla="*/ 63778 h 288955"/>
                <a:gd name="connsiteX3" fmla="*/ 14176 w 49175"/>
                <a:gd name="connsiteY3" fmla="*/ 52329 h 288955"/>
                <a:gd name="connsiteX4" fmla="*/ 9515 w 49175"/>
                <a:gd name="connsiteY4" fmla="*/ 36373 h 288955"/>
                <a:gd name="connsiteX5" fmla="*/ 17033 w 49175"/>
                <a:gd name="connsiteY5" fmla="*/ 24903 h 288955"/>
                <a:gd name="connsiteX6" fmla="*/ 25486 w 49175"/>
                <a:gd name="connsiteY6" fmla="*/ 2479 h 288955"/>
                <a:gd name="connsiteX7" fmla="*/ 48910 w 49175"/>
                <a:gd name="connsiteY7" fmla="*/ 90581 h 288955"/>
                <a:gd name="connsiteX8" fmla="*/ 48910 w 49175"/>
                <a:gd name="connsiteY8" fmla="*/ 288955 h 288955"/>
                <a:gd name="connsiteX9" fmla="*/ 3191 w 49175"/>
                <a:gd name="connsiteY9" fmla="*/ 288955 h 288955"/>
                <a:gd name="connsiteX10" fmla="*/ 9098 w 49175"/>
                <a:gd name="connsiteY10" fmla="*/ 265689 h 288955"/>
                <a:gd name="connsiteX11" fmla="*/ 959 w 49175"/>
                <a:gd name="connsiteY11" fmla="*/ 248829 h 288955"/>
                <a:gd name="connsiteX12" fmla="*/ 8061 w 49175"/>
                <a:gd name="connsiteY12" fmla="*/ 232085 h 288955"/>
                <a:gd name="connsiteX13" fmla="*/ 1 w 49175"/>
                <a:gd name="connsiteY13" fmla="*/ 214086 h 288955"/>
                <a:gd name="connsiteX14" fmla="*/ 8326 w 49175"/>
                <a:gd name="connsiteY14" fmla="*/ 202504 h 288955"/>
                <a:gd name="connsiteX15" fmla="*/ 1916 w 49175"/>
                <a:gd name="connsiteY15" fmla="*/ 184528 h 288955"/>
                <a:gd name="connsiteX16" fmla="*/ 8883 w 49175"/>
                <a:gd name="connsiteY16" fmla="*/ 171926 h 288955"/>
                <a:gd name="connsiteX17" fmla="*/ 2117 w 49175"/>
                <a:gd name="connsiteY17" fmla="*/ 154530 h 288955"/>
                <a:gd name="connsiteX18" fmla="*/ 10775 w 49175"/>
                <a:gd name="connsiteY18" fmla="*/ 138760 h 288955"/>
                <a:gd name="connsiteX19" fmla="*/ 2834 w 49175"/>
                <a:gd name="connsiteY19" fmla="*/ 121659 h 288955"/>
                <a:gd name="connsiteX20" fmla="*/ 10685 w 49175"/>
                <a:gd name="connsiteY20" fmla="*/ 108427 h 288955"/>
                <a:gd name="connsiteX21" fmla="*/ 3668 w 49175"/>
                <a:gd name="connsiteY21" fmla="*/ 92698 h 288955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871 h 291128"/>
                <a:gd name="connsiteX1" fmla="*/ 11707 w 49175"/>
                <a:gd name="connsiteY1" fmla="*/ 80889 h 291128"/>
                <a:gd name="connsiteX2" fmla="*/ 5924 w 49175"/>
                <a:gd name="connsiteY2" fmla="*/ 65951 h 291128"/>
                <a:gd name="connsiteX3" fmla="*/ 14176 w 49175"/>
                <a:gd name="connsiteY3" fmla="*/ 54502 h 291128"/>
                <a:gd name="connsiteX4" fmla="*/ 9515 w 49175"/>
                <a:gd name="connsiteY4" fmla="*/ 38546 h 291128"/>
                <a:gd name="connsiteX5" fmla="*/ 17033 w 49175"/>
                <a:gd name="connsiteY5" fmla="*/ 27076 h 291128"/>
                <a:gd name="connsiteX6" fmla="*/ 15254 w 49175"/>
                <a:gd name="connsiteY6" fmla="*/ 14945 h 291128"/>
                <a:gd name="connsiteX7" fmla="*/ 25486 w 49175"/>
                <a:gd name="connsiteY7" fmla="*/ 4652 h 291128"/>
                <a:gd name="connsiteX8" fmla="*/ 48910 w 49175"/>
                <a:gd name="connsiteY8" fmla="*/ 92754 h 291128"/>
                <a:gd name="connsiteX9" fmla="*/ 48910 w 49175"/>
                <a:gd name="connsiteY9" fmla="*/ 291128 h 291128"/>
                <a:gd name="connsiteX10" fmla="*/ 3191 w 49175"/>
                <a:gd name="connsiteY10" fmla="*/ 291128 h 291128"/>
                <a:gd name="connsiteX11" fmla="*/ 9098 w 49175"/>
                <a:gd name="connsiteY11" fmla="*/ 267862 h 291128"/>
                <a:gd name="connsiteX12" fmla="*/ 959 w 49175"/>
                <a:gd name="connsiteY12" fmla="*/ 251002 h 291128"/>
                <a:gd name="connsiteX13" fmla="*/ 8061 w 49175"/>
                <a:gd name="connsiteY13" fmla="*/ 234258 h 291128"/>
                <a:gd name="connsiteX14" fmla="*/ 1 w 49175"/>
                <a:gd name="connsiteY14" fmla="*/ 216259 h 291128"/>
                <a:gd name="connsiteX15" fmla="*/ 8326 w 49175"/>
                <a:gd name="connsiteY15" fmla="*/ 204677 h 291128"/>
                <a:gd name="connsiteX16" fmla="*/ 1916 w 49175"/>
                <a:gd name="connsiteY16" fmla="*/ 186701 h 291128"/>
                <a:gd name="connsiteX17" fmla="*/ 8883 w 49175"/>
                <a:gd name="connsiteY17" fmla="*/ 174099 h 291128"/>
                <a:gd name="connsiteX18" fmla="*/ 2117 w 49175"/>
                <a:gd name="connsiteY18" fmla="*/ 156703 h 291128"/>
                <a:gd name="connsiteX19" fmla="*/ 10775 w 49175"/>
                <a:gd name="connsiteY19" fmla="*/ 140933 h 291128"/>
                <a:gd name="connsiteX20" fmla="*/ 2834 w 49175"/>
                <a:gd name="connsiteY20" fmla="*/ 123832 h 291128"/>
                <a:gd name="connsiteX21" fmla="*/ 10685 w 49175"/>
                <a:gd name="connsiteY21" fmla="*/ 110600 h 291128"/>
                <a:gd name="connsiteX22" fmla="*/ 3668 w 49175"/>
                <a:gd name="connsiteY22" fmla="*/ 94871 h 291128"/>
                <a:gd name="connsiteX0" fmla="*/ 3668 w 50834"/>
                <a:gd name="connsiteY0" fmla="*/ 98107 h 294364"/>
                <a:gd name="connsiteX1" fmla="*/ 11707 w 50834"/>
                <a:gd name="connsiteY1" fmla="*/ 84125 h 294364"/>
                <a:gd name="connsiteX2" fmla="*/ 5924 w 50834"/>
                <a:gd name="connsiteY2" fmla="*/ 69187 h 294364"/>
                <a:gd name="connsiteX3" fmla="*/ 14176 w 50834"/>
                <a:gd name="connsiteY3" fmla="*/ 57738 h 294364"/>
                <a:gd name="connsiteX4" fmla="*/ 9515 w 50834"/>
                <a:gd name="connsiteY4" fmla="*/ 41782 h 294364"/>
                <a:gd name="connsiteX5" fmla="*/ 17033 w 50834"/>
                <a:gd name="connsiteY5" fmla="*/ 30312 h 294364"/>
                <a:gd name="connsiteX6" fmla="*/ 15254 w 50834"/>
                <a:gd name="connsiteY6" fmla="*/ 18181 h 294364"/>
                <a:gd name="connsiteX7" fmla="*/ 22927 w 50834"/>
                <a:gd name="connsiteY7" fmla="*/ 3941 h 294364"/>
                <a:gd name="connsiteX8" fmla="*/ 48910 w 50834"/>
                <a:gd name="connsiteY8" fmla="*/ 95990 h 294364"/>
                <a:gd name="connsiteX9" fmla="*/ 48910 w 50834"/>
                <a:gd name="connsiteY9" fmla="*/ 294364 h 294364"/>
                <a:gd name="connsiteX10" fmla="*/ 3191 w 50834"/>
                <a:gd name="connsiteY10" fmla="*/ 294364 h 294364"/>
                <a:gd name="connsiteX11" fmla="*/ 9098 w 50834"/>
                <a:gd name="connsiteY11" fmla="*/ 271098 h 294364"/>
                <a:gd name="connsiteX12" fmla="*/ 959 w 50834"/>
                <a:gd name="connsiteY12" fmla="*/ 254238 h 294364"/>
                <a:gd name="connsiteX13" fmla="*/ 8061 w 50834"/>
                <a:gd name="connsiteY13" fmla="*/ 237494 h 294364"/>
                <a:gd name="connsiteX14" fmla="*/ 1 w 50834"/>
                <a:gd name="connsiteY14" fmla="*/ 219495 h 294364"/>
                <a:gd name="connsiteX15" fmla="*/ 8326 w 50834"/>
                <a:gd name="connsiteY15" fmla="*/ 207913 h 294364"/>
                <a:gd name="connsiteX16" fmla="*/ 1916 w 50834"/>
                <a:gd name="connsiteY16" fmla="*/ 189937 h 294364"/>
                <a:gd name="connsiteX17" fmla="*/ 8883 w 50834"/>
                <a:gd name="connsiteY17" fmla="*/ 177335 h 294364"/>
                <a:gd name="connsiteX18" fmla="*/ 2117 w 50834"/>
                <a:gd name="connsiteY18" fmla="*/ 159939 h 294364"/>
                <a:gd name="connsiteX19" fmla="*/ 10775 w 50834"/>
                <a:gd name="connsiteY19" fmla="*/ 144169 h 294364"/>
                <a:gd name="connsiteX20" fmla="*/ 2834 w 50834"/>
                <a:gd name="connsiteY20" fmla="*/ 127068 h 294364"/>
                <a:gd name="connsiteX21" fmla="*/ 10685 w 50834"/>
                <a:gd name="connsiteY21" fmla="*/ 113836 h 294364"/>
                <a:gd name="connsiteX22" fmla="*/ 3668 w 50834"/>
                <a:gd name="connsiteY22" fmla="*/ 98107 h 294364"/>
                <a:gd name="connsiteX0" fmla="*/ 3668 w 50834"/>
                <a:gd name="connsiteY0" fmla="*/ 94169 h 290426"/>
                <a:gd name="connsiteX1" fmla="*/ 11707 w 50834"/>
                <a:gd name="connsiteY1" fmla="*/ 80187 h 290426"/>
                <a:gd name="connsiteX2" fmla="*/ 5924 w 50834"/>
                <a:gd name="connsiteY2" fmla="*/ 65249 h 290426"/>
                <a:gd name="connsiteX3" fmla="*/ 14176 w 50834"/>
                <a:gd name="connsiteY3" fmla="*/ 53800 h 290426"/>
                <a:gd name="connsiteX4" fmla="*/ 9515 w 50834"/>
                <a:gd name="connsiteY4" fmla="*/ 37844 h 290426"/>
                <a:gd name="connsiteX5" fmla="*/ 17033 w 50834"/>
                <a:gd name="connsiteY5" fmla="*/ 26374 h 290426"/>
                <a:gd name="connsiteX6" fmla="*/ 15254 w 50834"/>
                <a:gd name="connsiteY6" fmla="*/ 14243 h 290426"/>
                <a:gd name="connsiteX7" fmla="*/ 22927 w 50834"/>
                <a:gd name="connsiteY7" fmla="*/ 3 h 290426"/>
                <a:gd name="connsiteX8" fmla="*/ 48910 w 50834"/>
                <a:gd name="connsiteY8" fmla="*/ 92052 h 290426"/>
                <a:gd name="connsiteX9" fmla="*/ 48910 w 50834"/>
                <a:gd name="connsiteY9" fmla="*/ 290426 h 290426"/>
                <a:gd name="connsiteX10" fmla="*/ 3191 w 50834"/>
                <a:gd name="connsiteY10" fmla="*/ 290426 h 290426"/>
                <a:gd name="connsiteX11" fmla="*/ 9098 w 50834"/>
                <a:gd name="connsiteY11" fmla="*/ 267160 h 290426"/>
                <a:gd name="connsiteX12" fmla="*/ 959 w 50834"/>
                <a:gd name="connsiteY12" fmla="*/ 250300 h 290426"/>
                <a:gd name="connsiteX13" fmla="*/ 8061 w 50834"/>
                <a:gd name="connsiteY13" fmla="*/ 233556 h 290426"/>
                <a:gd name="connsiteX14" fmla="*/ 1 w 50834"/>
                <a:gd name="connsiteY14" fmla="*/ 215557 h 290426"/>
                <a:gd name="connsiteX15" fmla="*/ 8326 w 50834"/>
                <a:gd name="connsiteY15" fmla="*/ 203975 h 290426"/>
                <a:gd name="connsiteX16" fmla="*/ 1916 w 50834"/>
                <a:gd name="connsiteY16" fmla="*/ 185999 h 290426"/>
                <a:gd name="connsiteX17" fmla="*/ 8883 w 50834"/>
                <a:gd name="connsiteY17" fmla="*/ 173397 h 290426"/>
                <a:gd name="connsiteX18" fmla="*/ 2117 w 50834"/>
                <a:gd name="connsiteY18" fmla="*/ 156001 h 290426"/>
                <a:gd name="connsiteX19" fmla="*/ 10775 w 50834"/>
                <a:gd name="connsiteY19" fmla="*/ 140231 h 290426"/>
                <a:gd name="connsiteX20" fmla="*/ 2834 w 50834"/>
                <a:gd name="connsiteY20" fmla="*/ 123130 h 290426"/>
                <a:gd name="connsiteX21" fmla="*/ 10685 w 50834"/>
                <a:gd name="connsiteY21" fmla="*/ 109898 h 290426"/>
                <a:gd name="connsiteX22" fmla="*/ 3668 w 50834"/>
                <a:gd name="connsiteY22" fmla="*/ 94169 h 290426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26"/>
                <a:gd name="connsiteY0" fmla="*/ 94168 h 290425"/>
                <a:gd name="connsiteX1" fmla="*/ 11707 w 51426"/>
                <a:gd name="connsiteY1" fmla="*/ 80186 h 290425"/>
                <a:gd name="connsiteX2" fmla="*/ 5924 w 51426"/>
                <a:gd name="connsiteY2" fmla="*/ 65248 h 290425"/>
                <a:gd name="connsiteX3" fmla="*/ 14176 w 51426"/>
                <a:gd name="connsiteY3" fmla="*/ 53799 h 290425"/>
                <a:gd name="connsiteX4" fmla="*/ 9515 w 51426"/>
                <a:gd name="connsiteY4" fmla="*/ 37843 h 290425"/>
                <a:gd name="connsiteX5" fmla="*/ 17033 w 51426"/>
                <a:gd name="connsiteY5" fmla="*/ 26373 h 290425"/>
                <a:gd name="connsiteX6" fmla="*/ 15254 w 51426"/>
                <a:gd name="connsiteY6" fmla="*/ 14242 h 290425"/>
                <a:gd name="connsiteX7" fmla="*/ 22927 w 51426"/>
                <a:gd name="connsiteY7" fmla="*/ 2 h 290425"/>
                <a:gd name="connsiteX8" fmla="*/ 48910 w 51426"/>
                <a:gd name="connsiteY8" fmla="*/ 92051 h 290425"/>
                <a:gd name="connsiteX9" fmla="*/ 44089 w 51426"/>
                <a:gd name="connsiteY9" fmla="*/ 270720 h 290425"/>
                <a:gd name="connsiteX10" fmla="*/ 48910 w 51426"/>
                <a:gd name="connsiteY10" fmla="*/ 290425 h 290425"/>
                <a:gd name="connsiteX11" fmla="*/ 3191 w 51426"/>
                <a:gd name="connsiteY11" fmla="*/ 290425 h 290425"/>
                <a:gd name="connsiteX12" fmla="*/ 9098 w 51426"/>
                <a:gd name="connsiteY12" fmla="*/ 267159 h 290425"/>
                <a:gd name="connsiteX13" fmla="*/ 959 w 51426"/>
                <a:gd name="connsiteY13" fmla="*/ 250299 h 290425"/>
                <a:gd name="connsiteX14" fmla="*/ 8061 w 51426"/>
                <a:gd name="connsiteY14" fmla="*/ 233555 h 290425"/>
                <a:gd name="connsiteX15" fmla="*/ 1 w 51426"/>
                <a:gd name="connsiteY15" fmla="*/ 215556 h 290425"/>
                <a:gd name="connsiteX16" fmla="*/ 8326 w 51426"/>
                <a:gd name="connsiteY16" fmla="*/ 203974 h 290425"/>
                <a:gd name="connsiteX17" fmla="*/ 1916 w 51426"/>
                <a:gd name="connsiteY17" fmla="*/ 185998 h 290425"/>
                <a:gd name="connsiteX18" fmla="*/ 8883 w 51426"/>
                <a:gd name="connsiteY18" fmla="*/ 173396 h 290425"/>
                <a:gd name="connsiteX19" fmla="*/ 2117 w 51426"/>
                <a:gd name="connsiteY19" fmla="*/ 156000 h 290425"/>
                <a:gd name="connsiteX20" fmla="*/ 10775 w 51426"/>
                <a:gd name="connsiteY20" fmla="*/ 140230 h 290425"/>
                <a:gd name="connsiteX21" fmla="*/ 2834 w 51426"/>
                <a:gd name="connsiteY21" fmla="*/ 123129 h 290425"/>
                <a:gd name="connsiteX22" fmla="*/ 10685 w 51426"/>
                <a:gd name="connsiteY22" fmla="*/ 109897 h 290425"/>
                <a:gd name="connsiteX23" fmla="*/ 3668 w 51426"/>
                <a:gd name="connsiteY23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46"/>
                <a:gd name="connsiteY0" fmla="*/ 94168 h 290425"/>
                <a:gd name="connsiteX1" fmla="*/ 11707 w 51646"/>
                <a:gd name="connsiteY1" fmla="*/ 80186 h 290425"/>
                <a:gd name="connsiteX2" fmla="*/ 5924 w 51646"/>
                <a:gd name="connsiteY2" fmla="*/ 65248 h 290425"/>
                <a:gd name="connsiteX3" fmla="*/ 14176 w 51646"/>
                <a:gd name="connsiteY3" fmla="*/ 53799 h 290425"/>
                <a:gd name="connsiteX4" fmla="*/ 9515 w 51646"/>
                <a:gd name="connsiteY4" fmla="*/ 37843 h 290425"/>
                <a:gd name="connsiteX5" fmla="*/ 17033 w 51646"/>
                <a:gd name="connsiteY5" fmla="*/ 26373 h 290425"/>
                <a:gd name="connsiteX6" fmla="*/ 15254 w 51646"/>
                <a:gd name="connsiteY6" fmla="*/ 14242 h 290425"/>
                <a:gd name="connsiteX7" fmla="*/ 22927 w 51646"/>
                <a:gd name="connsiteY7" fmla="*/ 2 h 290425"/>
                <a:gd name="connsiteX8" fmla="*/ 48910 w 51646"/>
                <a:gd name="connsiteY8" fmla="*/ 92051 h 290425"/>
                <a:gd name="connsiteX9" fmla="*/ 50403 w 51646"/>
                <a:gd name="connsiteY9" fmla="*/ 254445 h 290425"/>
                <a:gd name="connsiteX10" fmla="*/ 44089 w 51646"/>
                <a:gd name="connsiteY10" fmla="*/ 270720 h 290425"/>
                <a:gd name="connsiteX11" fmla="*/ 48910 w 51646"/>
                <a:gd name="connsiteY11" fmla="*/ 290425 h 290425"/>
                <a:gd name="connsiteX12" fmla="*/ 3191 w 51646"/>
                <a:gd name="connsiteY12" fmla="*/ 290425 h 290425"/>
                <a:gd name="connsiteX13" fmla="*/ 9098 w 51646"/>
                <a:gd name="connsiteY13" fmla="*/ 267159 h 290425"/>
                <a:gd name="connsiteX14" fmla="*/ 959 w 51646"/>
                <a:gd name="connsiteY14" fmla="*/ 250299 h 290425"/>
                <a:gd name="connsiteX15" fmla="*/ 8061 w 51646"/>
                <a:gd name="connsiteY15" fmla="*/ 233555 h 290425"/>
                <a:gd name="connsiteX16" fmla="*/ 1 w 51646"/>
                <a:gd name="connsiteY16" fmla="*/ 215556 h 290425"/>
                <a:gd name="connsiteX17" fmla="*/ 8326 w 51646"/>
                <a:gd name="connsiteY17" fmla="*/ 203974 h 290425"/>
                <a:gd name="connsiteX18" fmla="*/ 1916 w 51646"/>
                <a:gd name="connsiteY18" fmla="*/ 185998 h 290425"/>
                <a:gd name="connsiteX19" fmla="*/ 8883 w 51646"/>
                <a:gd name="connsiteY19" fmla="*/ 173396 h 290425"/>
                <a:gd name="connsiteX20" fmla="*/ 2117 w 51646"/>
                <a:gd name="connsiteY20" fmla="*/ 156000 h 290425"/>
                <a:gd name="connsiteX21" fmla="*/ 10775 w 51646"/>
                <a:gd name="connsiteY21" fmla="*/ 140230 h 290425"/>
                <a:gd name="connsiteX22" fmla="*/ 2834 w 51646"/>
                <a:gd name="connsiteY22" fmla="*/ 123129 h 290425"/>
                <a:gd name="connsiteX23" fmla="*/ 10685 w 51646"/>
                <a:gd name="connsiteY23" fmla="*/ 109897 h 290425"/>
                <a:gd name="connsiteX24" fmla="*/ 3668 w 51646"/>
                <a:gd name="connsiteY24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9922 w 51373"/>
                <a:gd name="connsiteY9" fmla="*/ 229220 h 290425"/>
                <a:gd name="connsiteX10" fmla="*/ 43129 w 51373"/>
                <a:gd name="connsiteY10" fmla="*/ 240317 h 290425"/>
                <a:gd name="connsiteX11" fmla="*/ 50403 w 51373"/>
                <a:gd name="connsiteY11" fmla="*/ 254445 h 290425"/>
                <a:gd name="connsiteX12" fmla="*/ 44089 w 51373"/>
                <a:gd name="connsiteY12" fmla="*/ 270720 h 290425"/>
                <a:gd name="connsiteX13" fmla="*/ 48910 w 51373"/>
                <a:gd name="connsiteY13" fmla="*/ 290425 h 290425"/>
                <a:gd name="connsiteX14" fmla="*/ 3191 w 51373"/>
                <a:gd name="connsiteY14" fmla="*/ 290425 h 290425"/>
                <a:gd name="connsiteX15" fmla="*/ 9098 w 51373"/>
                <a:gd name="connsiteY15" fmla="*/ 267159 h 290425"/>
                <a:gd name="connsiteX16" fmla="*/ 959 w 51373"/>
                <a:gd name="connsiteY16" fmla="*/ 250299 h 290425"/>
                <a:gd name="connsiteX17" fmla="*/ 8061 w 51373"/>
                <a:gd name="connsiteY17" fmla="*/ 233555 h 290425"/>
                <a:gd name="connsiteX18" fmla="*/ 1 w 51373"/>
                <a:gd name="connsiteY18" fmla="*/ 215556 h 290425"/>
                <a:gd name="connsiteX19" fmla="*/ 8326 w 51373"/>
                <a:gd name="connsiteY19" fmla="*/ 203974 h 290425"/>
                <a:gd name="connsiteX20" fmla="*/ 1916 w 51373"/>
                <a:gd name="connsiteY20" fmla="*/ 185998 h 290425"/>
                <a:gd name="connsiteX21" fmla="*/ 8883 w 51373"/>
                <a:gd name="connsiteY21" fmla="*/ 173396 h 290425"/>
                <a:gd name="connsiteX22" fmla="*/ 2117 w 51373"/>
                <a:gd name="connsiteY22" fmla="*/ 156000 h 290425"/>
                <a:gd name="connsiteX23" fmla="*/ 10775 w 51373"/>
                <a:gd name="connsiteY23" fmla="*/ 140230 h 290425"/>
                <a:gd name="connsiteX24" fmla="*/ 2834 w 51373"/>
                <a:gd name="connsiteY24" fmla="*/ 123129 h 290425"/>
                <a:gd name="connsiteX25" fmla="*/ 10685 w 51373"/>
                <a:gd name="connsiteY25" fmla="*/ 109897 h 290425"/>
                <a:gd name="connsiteX26" fmla="*/ 3668 w 51373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49922 w 52681"/>
                <a:gd name="connsiteY11" fmla="*/ 229220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51083 w 52681"/>
                <a:gd name="connsiteY11" fmla="*/ 224614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429 w 51992"/>
                <a:gd name="connsiteY9" fmla="*/ 183863 h 290425"/>
                <a:gd name="connsiteX10" fmla="*/ 51990 w 51992"/>
                <a:gd name="connsiteY10" fmla="*/ 196453 h 290425"/>
                <a:gd name="connsiteX11" fmla="*/ 45586 w 51992"/>
                <a:gd name="connsiteY11" fmla="*/ 207999 h 290425"/>
                <a:gd name="connsiteX12" fmla="*/ 51083 w 51992"/>
                <a:gd name="connsiteY12" fmla="*/ 224614 h 290425"/>
                <a:gd name="connsiteX13" fmla="*/ 43129 w 51992"/>
                <a:gd name="connsiteY13" fmla="*/ 240317 h 290425"/>
                <a:gd name="connsiteX14" fmla="*/ 50403 w 51992"/>
                <a:gd name="connsiteY14" fmla="*/ 254445 h 290425"/>
                <a:gd name="connsiteX15" fmla="*/ 44089 w 51992"/>
                <a:gd name="connsiteY15" fmla="*/ 270720 h 290425"/>
                <a:gd name="connsiteX16" fmla="*/ 48910 w 51992"/>
                <a:gd name="connsiteY16" fmla="*/ 290425 h 290425"/>
                <a:gd name="connsiteX17" fmla="*/ 3191 w 51992"/>
                <a:gd name="connsiteY17" fmla="*/ 290425 h 290425"/>
                <a:gd name="connsiteX18" fmla="*/ 9098 w 51992"/>
                <a:gd name="connsiteY18" fmla="*/ 267159 h 290425"/>
                <a:gd name="connsiteX19" fmla="*/ 959 w 51992"/>
                <a:gd name="connsiteY19" fmla="*/ 250299 h 290425"/>
                <a:gd name="connsiteX20" fmla="*/ 8061 w 51992"/>
                <a:gd name="connsiteY20" fmla="*/ 233555 h 290425"/>
                <a:gd name="connsiteX21" fmla="*/ 1 w 51992"/>
                <a:gd name="connsiteY21" fmla="*/ 215556 h 290425"/>
                <a:gd name="connsiteX22" fmla="*/ 8326 w 51992"/>
                <a:gd name="connsiteY22" fmla="*/ 203974 h 290425"/>
                <a:gd name="connsiteX23" fmla="*/ 1916 w 51992"/>
                <a:gd name="connsiteY23" fmla="*/ 185998 h 290425"/>
                <a:gd name="connsiteX24" fmla="*/ 8883 w 51992"/>
                <a:gd name="connsiteY24" fmla="*/ 173396 h 290425"/>
                <a:gd name="connsiteX25" fmla="*/ 2117 w 51992"/>
                <a:gd name="connsiteY25" fmla="*/ 156000 h 290425"/>
                <a:gd name="connsiteX26" fmla="*/ 10775 w 51992"/>
                <a:gd name="connsiteY26" fmla="*/ 140230 h 290425"/>
                <a:gd name="connsiteX27" fmla="*/ 2834 w 51992"/>
                <a:gd name="connsiteY27" fmla="*/ 123129 h 290425"/>
                <a:gd name="connsiteX28" fmla="*/ 10685 w 51992"/>
                <a:gd name="connsiteY28" fmla="*/ 109897 h 290425"/>
                <a:gd name="connsiteX29" fmla="*/ 3668 w 51992"/>
                <a:gd name="connsiteY29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48"/>
                <a:gd name="connsiteY0" fmla="*/ 94168 h 290425"/>
                <a:gd name="connsiteX1" fmla="*/ 11707 w 52348"/>
                <a:gd name="connsiteY1" fmla="*/ 80186 h 290425"/>
                <a:gd name="connsiteX2" fmla="*/ 5924 w 52348"/>
                <a:gd name="connsiteY2" fmla="*/ 65248 h 290425"/>
                <a:gd name="connsiteX3" fmla="*/ 14176 w 52348"/>
                <a:gd name="connsiteY3" fmla="*/ 53799 h 290425"/>
                <a:gd name="connsiteX4" fmla="*/ 9515 w 52348"/>
                <a:gd name="connsiteY4" fmla="*/ 37843 h 290425"/>
                <a:gd name="connsiteX5" fmla="*/ 17033 w 52348"/>
                <a:gd name="connsiteY5" fmla="*/ 26373 h 290425"/>
                <a:gd name="connsiteX6" fmla="*/ 15254 w 52348"/>
                <a:gd name="connsiteY6" fmla="*/ 14242 h 290425"/>
                <a:gd name="connsiteX7" fmla="*/ 22927 w 52348"/>
                <a:gd name="connsiteY7" fmla="*/ 2 h 290425"/>
                <a:gd name="connsiteX8" fmla="*/ 48910 w 52348"/>
                <a:gd name="connsiteY8" fmla="*/ 92051 h 290425"/>
                <a:gd name="connsiteX9" fmla="*/ 51773 w 52348"/>
                <a:gd name="connsiteY9" fmla="*/ 168727 h 290425"/>
                <a:gd name="connsiteX10" fmla="*/ 46429 w 52348"/>
                <a:gd name="connsiteY10" fmla="*/ 183863 h 290425"/>
                <a:gd name="connsiteX11" fmla="*/ 51990 w 52348"/>
                <a:gd name="connsiteY11" fmla="*/ 196453 h 290425"/>
                <a:gd name="connsiteX12" fmla="*/ 45586 w 52348"/>
                <a:gd name="connsiteY12" fmla="*/ 207999 h 290425"/>
                <a:gd name="connsiteX13" fmla="*/ 51083 w 52348"/>
                <a:gd name="connsiteY13" fmla="*/ 224614 h 290425"/>
                <a:gd name="connsiteX14" fmla="*/ 43129 w 52348"/>
                <a:gd name="connsiteY14" fmla="*/ 240317 h 290425"/>
                <a:gd name="connsiteX15" fmla="*/ 50403 w 52348"/>
                <a:gd name="connsiteY15" fmla="*/ 254445 h 290425"/>
                <a:gd name="connsiteX16" fmla="*/ 44089 w 52348"/>
                <a:gd name="connsiteY16" fmla="*/ 270720 h 290425"/>
                <a:gd name="connsiteX17" fmla="*/ 48910 w 52348"/>
                <a:gd name="connsiteY17" fmla="*/ 290425 h 290425"/>
                <a:gd name="connsiteX18" fmla="*/ 3191 w 52348"/>
                <a:gd name="connsiteY18" fmla="*/ 290425 h 290425"/>
                <a:gd name="connsiteX19" fmla="*/ 9098 w 52348"/>
                <a:gd name="connsiteY19" fmla="*/ 267159 h 290425"/>
                <a:gd name="connsiteX20" fmla="*/ 959 w 52348"/>
                <a:gd name="connsiteY20" fmla="*/ 250299 h 290425"/>
                <a:gd name="connsiteX21" fmla="*/ 8061 w 52348"/>
                <a:gd name="connsiteY21" fmla="*/ 233555 h 290425"/>
                <a:gd name="connsiteX22" fmla="*/ 1 w 52348"/>
                <a:gd name="connsiteY22" fmla="*/ 215556 h 290425"/>
                <a:gd name="connsiteX23" fmla="*/ 8326 w 52348"/>
                <a:gd name="connsiteY23" fmla="*/ 203974 h 290425"/>
                <a:gd name="connsiteX24" fmla="*/ 1916 w 52348"/>
                <a:gd name="connsiteY24" fmla="*/ 185998 h 290425"/>
                <a:gd name="connsiteX25" fmla="*/ 8883 w 52348"/>
                <a:gd name="connsiteY25" fmla="*/ 173396 h 290425"/>
                <a:gd name="connsiteX26" fmla="*/ 2117 w 52348"/>
                <a:gd name="connsiteY26" fmla="*/ 156000 h 290425"/>
                <a:gd name="connsiteX27" fmla="*/ 10775 w 52348"/>
                <a:gd name="connsiteY27" fmla="*/ 140230 h 290425"/>
                <a:gd name="connsiteX28" fmla="*/ 2834 w 52348"/>
                <a:gd name="connsiteY28" fmla="*/ 123129 h 290425"/>
                <a:gd name="connsiteX29" fmla="*/ 10685 w 52348"/>
                <a:gd name="connsiteY29" fmla="*/ 109897 h 290425"/>
                <a:gd name="connsiteX30" fmla="*/ 3668 w 52348"/>
                <a:gd name="connsiteY30" fmla="*/ 94168 h 290425"/>
                <a:gd name="connsiteX0" fmla="*/ 3668 w 52454"/>
                <a:gd name="connsiteY0" fmla="*/ 94168 h 290425"/>
                <a:gd name="connsiteX1" fmla="*/ 11707 w 52454"/>
                <a:gd name="connsiteY1" fmla="*/ 80186 h 290425"/>
                <a:gd name="connsiteX2" fmla="*/ 5924 w 52454"/>
                <a:gd name="connsiteY2" fmla="*/ 65248 h 290425"/>
                <a:gd name="connsiteX3" fmla="*/ 14176 w 52454"/>
                <a:gd name="connsiteY3" fmla="*/ 53799 h 290425"/>
                <a:gd name="connsiteX4" fmla="*/ 9515 w 52454"/>
                <a:gd name="connsiteY4" fmla="*/ 37843 h 290425"/>
                <a:gd name="connsiteX5" fmla="*/ 17033 w 52454"/>
                <a:gd name="connsiteY5" fmla="*/ 26373 h 290425"/>
                <a:gd name="connsiteX6" fmla="*/ 15254 w 52454"/>
                <a:gd name="connsiteY6" fmla="*/ 14242 h 290425"/>
                <a:gd name="connsiteX7" fmla="*/ 22927 w 52454"/>
                <a:gd name="connsiteY7" fmla="*/ 2 h 290425"/>
                <a:gd name="connsiteX8" fmla="*/ 48910 w 52454"/>
                <a:gd name="connsiteY8" fmla="*/ 92051 h 290425"/>
                <a:gd name="connsiteX9" fmla="*/ 51773 w 52454"/>
                <a:gd name="connsiteY9" fmla="*/ 168727 h 290425"/>
                <a:gd name="connsiteX10" fmla="*/ 44717 w 52454"/>
                <a:gd name="connsiteY10" fmla="*/ 182326 h 290425"/>
                <a:gd name="connsiteX11" fmla="*/ 51990 w 52454"/>
                <a:gd name="connsiteY11" fmla="*/ 196453 h 290425"/>
                <a:gd name="connsiteX12" fmla="*/ 45586 w 52454"/>
                <a:gd name="connsiteY12" fmla="*/ 207999 h 290425"/>
                <a:gd name="connsiteX13" fmla="*/ 51083 w 52454"/>
                <a:gd name="connsiteY13" fmla="*/ 224614 h 290425"/>
                <a:gd name="connsiteX14" fmla="*/ 43129 w 52454"/>
                <a:gd name="connsiteY14" fmla="*/ 240317 h 290425"/>
                <a:gd name="connsiteX15" fmla="*/ 50403 w 52454"/>
                <a:gd name="connsiteY15" fmla="*/ 254445 h 290425"/>
                <a:gd name="connsiteX16" fmla="*/ 44089 w 52454"/>
                <a:gd name="connsiteY16" fmla="*/ 270720 h 290425"/>
                <a:gd name="connsiteX17" fmla="*/ 48910 w 52454"/>
                <a:gd name="connsiteY17" fmla="*/ 290425 h 290425"/>
                <a:gd name="connsiteX18" fmla="*/ 3191 w 52454"/>
                <a:gd name="connsiteY18" fmla="*/ 290425 h 290425"/>
                <a:gd name="connsiteX19" fmla="*/ 9098 w 52454"/>
                <a:gd name="connsiteY19" fmla="*/ 267159 h 290425"/>
                <a:gd name="connsiteX20" fmla="*/ 959 w 52454"/>
                <a:gd name="connsiteY20" fmla="*/ 250299 h 290425"/>
                <a:gd name="connsiteX21" fmla="*/ 8061 w 52454"/>
                <a:gd name="connsiteY21" fmla="*/ 233555 h 290425"/>
                <a:gd name="connsiteX22" fmla="*/ 1 w 52454"/>
                <a:gd name="connsiteY22" fmla="*/ 215556 h 290425"/>
                <a:gd name="connsiteX23" fmla="*/ 8326 w 52454"/>
                <a:gd name="connsiteY23" fmla="*/ 203974 h 290425"/>
                <a:gd name="connsiteX24" fmla="*/ 1916 w 52454"/>
                <a:gd name="connsiteY24" fmla="*/ 185998 h 290425"/>
                <a:gd name="connsiteX25" fmla="*/ 8883 w 52454"/>
                <a:gd name="connsiteY25" fmla="*/ 173396 h 290425"/>
                <a:gd name="connsiteX26" fmla="*/ 2117 w 52454"/>
                <a:gd name="connsiteY26" fmla="*/ 156000 h 290425"/>
                <a:gd name="connsiteX27" fmla="*/ 10775 w 52454"/>
                <a:gd name="connsiteY27" fmla="*/ 140230 h 290425"/>
                <a:gd name="connsiteX28" fmla="*/ 2834 w 52454"/>
                <a:gd name="connsiteY28" fmla="*/ 123129 h 290425"/>
                <a:gd name="connsiteX29" fmla="*/ 10685 w 52454"/>
                <a:gd name="connsiteY29" fmla="*/ 109897 h 290425"/>
                <a:gd name="connsiteX30" fmla="*/ 3668 w 52454"/>
                <a:gd name="connsiteY30" fmla="*/ 94168 h 290425"/>
                <a:gd name="connsiteX0" fmla="*/ 3668 w 52269"/>
                <a:gd name="connsiteY0" fmla="*/ 94168 h 290425"/>
                <a:gd name="connsiteX1" fmla="*/ 11707 w 52269"/>
                <a:gd name="connsiteY1" fmla="*/ 80186 h 290425"/>
                <a:gd name="connsiteX2" fmla="*/ 5924 w 52269"/>
                <a:gd name="connsiteY2" fmla="*/ 65248 h 290425"/>
                <a:gd name="connsiteX3" fmla="*/ 14176 w 52269"/>
                <a:gd name="connsiteY3" fmla="*/ 53799 h 290425"/>
                <a:gd name="connsiteX4" fmla="*/ 9515 w 52269"/>
                <a:gd name="connsiteY4" fmla="*/ 37843 h 290425"/>
                <a:gd name="connsiteX5" fmla="*/ 17033 w 52269"/>
                <a:gd name="connsiteY5" fmla="*/ 26373 h 290425"/>
                <a:gd name="connsiteX6" fmla="*/ 15254 w 52269"/>
                <a:gd name="connsiteY6" fmla="*/ 14242 h 290425"/>
                <a:gd name="connsiteX7" fmla="*/ 22927 w 52269"/>
                <a:gd name="connsiteY7" fmla="*/ 2 h 290425"/>
                <a:gd name="connsiteX8" fmla="*/ 48910 w 52269"/>
                <a:gd name="connsiteY8" fmla="*/ 92051 h 290425"/>
                <a:gd name="connsiteX9" fmla="*/ 51773 w 52269"/>
                <a:gd name="connsiteY9" fmla="*/ 168727 h 290425"/>
                <a:gd name="connsiteX10" fmla="*/ 44717 w 52269"/>
                <a:gd name="connsiteY10" fmla="*/ 182326 h 290425"/>
                <a:gd name="connsiteX11" fmla="*/ 51990 w 52269"/>
                <a:gd name="connsiteY11" fmla="*/ 196453 h 290425"/>
                <a:gd name="connsiteX12" fmla="*/ 45586 w 52269"/>
                <a:gd name="connsiteY12" fmla="*/ 207999 h 290425"/>
                <a:gd name="connsiteX13" fmla="*/ 51083 w 52269"/>
                <a:gd name="connsiteY13" fmla="*/ 224614 h 290425"/>
                <a:gd name="connsiteX14" fmla="*/ 43129 w 52269"/>
                <a:gd name="connsiteY14" fmla="*/ 240317 h 290425"/>
                <a:gd name="connsiteX15" fmla="*/ 50403 w 52269"/>
                <a:gd name="connsiteY15" fmla="*/ 254445 h 290425"/>
                <a:gd name="connsiteX16" fmla="*/ 44089 w 52269"/>
                <a:gd name="connsiteY16" fmla="*/ 270720 h 290425"/>
                <a:gd name="connsiteX17" fmla="*/ 48910 w 52269"/>
                <a:gd name="connsiteY17" fmla="*/ 290425 h 290425"/>
                <a:gd name="connsiteX18" fmla="*/ 3191 w 52269"/>
                <a:gd name="connsiteY18" fmla="*/ 290425 h 290425"/>
                <a:gd name="connsiteX19" fmla="*/ 9098 w 52269"/>
                <a:gd name="connsiteY19" fmla="*/ 267159 h 290425"/>
                <a:gd name="connsiteX20" fmla="*/ 959 w 52269"/>
                <a:gd name="connsiteY20" fmla="*/ 250299 h 290425"/>
                <a:gd name="connsiteX21" fmla="*/ 8061 w 52269"/>
                <a:gd name="connsiteY21" fmla="*/ 233555 h 290425"/>
                <a:gd name="connsiteX22" fmla="*/ 1 w 52269"/>
                <a:gd name="connsiteY22" fmla="*/ 215556 h 290425"/>
                <a:gd name="connsiteX23" fmla="*/ 8326 w 52269"/>
                <a:gd name="connsiteY23" fmla="*/ 203974 h 290425"/>
                <a:gd name="connsiteX24" fmla="*/ 1916 w 52269"/>
                <a:gd name="connsiteY24" fmla="*/ 185998 h 290425"/>
                <a:gd name="connsiteX25" fmla="*/ 8883 w 52269"/>
                <a:gd name="connsiteY25" fmla="*/ 173396 h 290425"/>
                <a:gd name="connsiteX26" fmla="*/ 2117 w 52269"/>
                <a:gd name="connsiteY26" fmla="*/ 156000 h 290425"/>
                <a:gd name="connsiteX27" fmla="*/ 10775 w 52269"/>
                <a:gd name="connsiteY27" fmla="*/ 140230 h 290425"/>
                <a:gd name="connsiteX28" fmla="*/ 2834 w 52269"/>
                <a:gd name="connsiteY28" fmla="*/ 123129 h 290425"/>
                <a:gd name="connsiteX29" fmla="*/ 10685 w 52269"/>
                <a:gd name="connsiteY29" fmla="*/ 109897 h 290425"/>
                <a:gd name="connsiteX30" fmla="*/ 3668 w 52269"/>
                <a:gd name="connsiteY30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696"/>
                <a:gd name="connsiteY0" fmla="*/ 94168 h 290425"/>
                <a:gd name="connsiteX1" fmla="*/ 11707 w 52696"/>
                <a:gd name="connsiteY1" fmla="*/ 80186 h 290425"/>
                <a:gd name="connsiteX2" fmla="*/ 5924 w 52696"/>
                <a:gd name="connsiteY2" fmla="*/ 65248 h 290425"/>
                <a:gd name="connsiteX3" fmla="*/ 14176 w 52696"/>
                <a:gd name="connsiteY3" fmla="*/ 53799 h 290425"/>
                <a:gd name="connsiteX4" fmla="*/ 9515 w 52696"/>
                <a:gd name="connsiteY4" fmla="*/ 37843 h 290425"/>
                <a:gd name="connsiteX5" fmla="*/ 17033 w 52696"/>
                <a:gd name="connsiteY5" fmla="*/ 26373 h 290425"/>
                <a:gd name="connsiteX6" fmla="*/ 15254 w 52696"/>
                <a:gd name="connsiteY6" fmla="*/ 14242 h 290425"/>
                <a:gd name="connsiteX7" fmla="*/ 22927 w 52696"/>
                <a:gd name="connsiteY7" fmla="*/ 2 h 290425"/>
                <a:gd name="connsiteX8" fmla="*/ 48910 w 52696"/>
                <a:gd name="connsiteY8" fmla="*/ 92051 h 290425"/>
                <a:gd name="connsiteX9" fmla="*/ 52526 w 52696"/>
                <a:gd name="connsiteY9" fmla="*/ 139862 h 290425"/>
                <a:gd name="connsiteX10" fmla="*/ 46024 w 52696"/>
                <a:gd name="connsiteY10" fmla="*/ 154818 h 290425"/>
                <a:gd name="connsiteX11" fmla="*/ 51773 w 52696"/>
                <a:gd name="connsiteY11" fmla="*/ 168727 h 290425"/>
                <a:gd name="connsiteX12" fmla="*/ 44717 w 52696"/>
                <a:gd name="connsiteY12" fmla="*/ 182326 h 290425"/>
                <a:gd name="connsiteX13" fmla="*/ 51990 w 52696"/>
                <a:gd name="connsiteY13" fmla="*/ 196453 h 290425"/>
                <a:gd name="connsiteX14" fmla="*/ 45586 w 52696"/>
                <a:gd name="connsiteY14" fmla="*/ 207999 h 290425"/>
                <a:gd name="connsiteX15" fmla="*/ 51083 w 52696"/>
                <a:gd name="connsiteY15" fmla="*/ 224614 h 290425"/>
                <a:gd name="connsiteX16" fmla="*/ 43129 w 52696"/>
                <a:gd name="connsiteY16" fmla="*/ 240317 h 290425"/>
                <a:gd name="connsiteX17" fmla="*/ 50403 w 52696"/>
                <a:gd name="connsiteY17" fmla="*/ 254445 h 290425"/>
                <a:gd name="connsiteX18" fmla="*/ 44089 w 52696"/>
                <a:gd name="connsiteY18" fmla="*/ 270720 h 290425"/>
                <a:gd name="connsiteX19" fmla="*/ 48910 w 52696"/>
                <a:gd name="connsiteY19" fmla="*/ 290425 h 290425"/>
                <a:gd name="connsiteX20" fmla="*/ 3191 w 52696"/>
                <a:gd name="connsiteY20" fmla="*/ 290425 h 290425"/>
                <a:gd name="connsiteX21" fmla="*/ 9098 w 52696"/>
                <a:gd name="connsiteY21" fmla="*/ 267159 h 290425"/>
                <a:gd name="connsiteX22" fmla="*/ 959 w 52696"/>
                <a:gd name="connsiteY22" fmla="*/ 250299 h 290425"/>
                <a:gd name="connsiteX23" fmla="*/ 8061 w 52696"/>
                <a:gd name="connsiteY23" fmla="*/ 233555 h 290425"/>
                <a:gd name="connsiteX24" fmla="*/ 1 w 52696"/>
                <a:gd name="connsiteY24" fmla="*/ 215556 h 290425"/>
                <a:gd name="connsiteX25" fmla="*/ 8326 w 52696"/>
                <a:gd name="connsiteY25" fmla="*/ 203974 h 290425"/>
                <a:gd name="connsiteX26" fmla="*/ 1916 w 52696"/>
                <a:gd name="connsiteY26" fmla="*/ 185998 h 290425"/>
                <a:gd name="connsiteX27" fmla="*/ 8883 w 52696"/>
                <a:gd name="connsiteY27" fmla="*/ 173396 h 290425"/>
                <a:gd name="connsiteX28" fmla="*/ 2117 w 52696"/>
                <a:gd name="connsiteY28" fmla="*/ 156000 h 290425"/>
                <a:gd name="connsiteX29" fmla="*/ 10775 w 52696"/>
                <a:gd name="connsiteY29" fmla="*/ 140230 h 290425"/>
                <a:gd name="connsiteX30" fmla="*/ 2834 w 52696"/>
                <a:gd name="connsiteY30" fmla="*/ 123129 h 290425"/>
                <a:gd name="connsiteX31" fmla="*/ 10685 w 52696"/>
                <a:gd name="connsiteY31" fmla="*/ 109897 h 290425"/>
                <a:gd name="connsiteX32" fmla="*/ 3668 w 52696"/>
                <a:gd name="connsiteY32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461 h 294718"/>
                <a:gd name="connsiteX1" fmla="*/ 11707 w 52530"/>
                <a:gd name="connsiteY1" fmla="*/ 84479 h 294718"/>
                <a:gd name="connsiteX2" fmla="*/ 5924 w 52530"/>
                <a:gd name="connsiteY2" fmla="*/ 69541 h 294718"/>
                <a:gd name="connsiteX3" fmla="*/ 14176 w 52530"/>
                <a:gd name="connsiteY3" fmla="*/ 58092 h 294718"/>
                <a:gd name="connsiteX4" fmla="*/ 9515 w 52530"/>
                <a:gd name="connsiteY4" fmla="*/ 42136 h 294718"/>
                <a:gd name="connsiteX5" fmla="*/ 17033 w 52530"/>
                <a:gd name="connsiteY5" fmla="*/ 30666 h 294718"/>
                <a:gd name="connsiteX6" fmla="*/ 15254 w 52530"/>
                <a:gd name="connsiteY6" fmla="*/ 18535 h 294718"/>
                <a:gd name="connsiteX7" fmla="*/ 22927 w 52530"/>
                <a:gd name="connsiteY7" fmla="*/ 4295 h 294718"/>
                <a:gd name="connsiteX8" fmla="*/ 44341 w 52530"/>
                <a:gd name="connsiteY8" fmla="*/ 101640 h 294718"/>
                <a:gd name="connsiteX9" fmla="*/ 51049 w 52530"/>
                <a:gd name="connsiteY9" fmla="*/ 115138 h 294718"/>
                <a:gd name="connsiteX10" fmla="*/ 44821 w 52530"/>
                <a:gd name="connsiteY10" fmla="*/ 130190 h 294718"/>
                <a:gd name="connsiteX11" fmla="*/ 52526 w 52530"/>
                <a:gd name="connsiteY11" fmla="*/ 144155 h 294718"/>
                <a:gd name="connsiteX12" fmla="*/ 46024 w 52530"/>
                <a:gd name="connsiteY12" fmla="*/ 159111 h 294718"/>
                <a:gd name="connsiteX13" fmla="*/ 51773 w 52530"/>
                <a:gd name="connsiteY13" fmla="*/ 173020 h 294718"/>
                <a:gd name="connsiteX14" fmla="*/ 44717 w 52530"/>
                <a:gd name="connsiteY14" fmla="*/ 186619 h 294718"/>
                <a:gd name="connsiteX15" fmla="*/ 51990 w 52530"/>
                <a:gd name="connsiteY15" fmla="*/ 200746 h 294718"/>
                <a:gd name="connsiteX16" fmla="*/ 45586 w 52530"/>
                <a:gd name="connsiteY16" fmla="*/ 212292 h 294718"/>
                <a:gd name="connsiteX17" fmla="*/ 51083 w 52530"/>
                <a:gd name="connsiteY17" fmla="*/ 228907 h 294718"/>
                <a:gd name="connsiteX18" fmla="*/ 43129 w 52530"/>
                <a:gd name="connsiteY18" fmla="*/ 244610 h 294718"/>
                <a:gd name="connsiteX19" fmla="*/ 50403 w 52530"/>
                <a:gd name="connsiteY19" fmla="*/ 258738 h 294718"/>
                <a:gd name="connsiteX20" fmla="*/ 44089 w 52530"/>
                <a:gd name="connsiteY20" fmla="*/ 275013 h 294718"/>
                <a:gd name="connsiteX21" fmla="*/ 48910 w 52530"/>
                <a:gd name="connsiteY21" fmla="*/ 294718 h 294718"/>
                <a:gd name="connsiteX22" fmla="*/ 3191 w 52530"/>
                <a:gd name="connsiteY22" fmla="*/ 294718 h 294718"/>
                <a:gd name="connsiteX23" fmla="*/ 9098 w 52530"/>
                <a:gd name="connsiteY23" fmla="*/ 271452 h 294718"/>
                <a:gd name="connsiteX24" fmla="*/ 959 w 52530"/>
                <a:gd name="connsiteY24" fmla="*/ 254592 h 294718"/>
                <a:gd name="connsiteX25" fmla="*/ 8061 w 52530"/>
                <a:gd name="connsiteY25" fmla="*/ 237848 h 294718"/>
                <a:gd name="connsiteX26" fmla="*/ 1 w 52530"/>
                <a:gd name="connsiteY26" fmla="*/ 219849 h 294718"/>
                <a:gd name="connsiteX27" fmla="*/ 8326 w 52530"/>
                <a:gd name="connsiteY27" fmla="*/ 208267 h 294718"/>
                <a:gd name="connsiteX28" fmla="*/ 1916 w 52530"/>
                <a:gd name="connsiteY28" fmla="*/ 190291 h 294718"/>
                <a:gd name="connsiteX29" fmla="*/ 8883 w 52530"/>
                <a:gd name="connsiteY29" fmla="*/ 177689 h 294718"/>
                <a:gd name="connsiteX30" fmla="*/ 2117 w 52530"/>
                <a:gd name="connsiteY30" fmla="*/ 160293 h 294718"/>
                <a:gd name="connsiteX31" fmla="*/ 10775 w 52530"/>
                <a:gd name="connsiteY31" fmla="*/ 144523 h 294718"/>
                <a:gd name="connsiteX32" fmla="*/ 2834 w 52530"/>
                <a:gd name="connsiteY32" fmla="*/ 127422 h 294718"/>
                <a:gd name="connsiteX33" fmla="*/ 10685 w 52530"/>
                <a:gd name="connsiteY33" fmla="*/ 114190 h 294718"/>
                <a:gd name="connsiteX34" fmla="*/ 3668 w 52530"/>
                <a:gd name="connsiteY34" fmla="*/ 98461 h 294718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170 h 290427"/>
                <a:gd name="connsiteX1" fmla="*/ 11707 w 52530"/>
                <a:gd name="connsiteY1" fmla="*/ 80188 h 290427"/>
                <a:gd name="connsiteX2" fmla="*/ 5924 w 52530"/>
                <a:gd name="connsiteY2" fmla="*/ 65250 h 290427"/>
                <a:gd name="connsiteX3" fmla="*/ 14176 w 52530"/>
                <a:gd name="connsiteY3" fmla="*/ 53801 h 290427"/>
                <a:gd name="connsiteX4" fmla="*/ 9515 w 52530"/>
                <a:gd name="connsiteY4" fmla="*/ 37845 h 290427"/>
                <a:gd name="connsiteX5" fmla="*/ 17033 w 52530"/>
                <a:gd name="connsiteY5" fmla="*/ 26375 h 290427"/>
                <a:gd name="connsiteX6" fmla="*/ 15254 w 52530"/>
                <a:gd name="connsiteY6" fmla="*/ 14244 h 290427"/>
                <a:gd name="connsiteX7" fmla="*/ 22927 w 52530"/>
                <a:gd name="connsiteY7" fmla="*/ 4 h 290427"/>
                <a:gd name="connsiteX8" fmla="*/ 44672 w 52530"/>
                <a:gd name="connsiteY8" fmla="*/ 15599 h 290427"/>
                <a:gd name="connsiteX9" fmla="*/ 47465 w 52530"/>
                <a:gd name="connsiteY9" fmla="*/ 19706 h 290427"/>
                <a:gd name="connsiteX10" fmla="*/ 42980 w 52530"/>
                <a:gd name="connsiteY10" fmla="*/ 37872 h 290427"/>
                <a:gd name="connsiteX11" fmla="*/ 48340 w 52530"/>
                <a:gd name="connsiteY11" fmla="*/ 51332 h 290427"/>
                <a:gd name="connsiteX12" fmla="*/ 44255 w 52530"/>
                <a:gd name="connsiteY12" fmla="*/ 67759 h 290427"/>
                <a:gd name="connsiteX13" fmla="*/ 49846 w 52530"/>
                <a:gd name="connsiteY13" fmla="*/ 81925 h 290427"/>
                <a:gd name="connsiteX14" fmla="*/ 44341 w 52530"/>
                <a:gd name="connsiteY14" fmla="*/ 97349 h 290427"/>
                <a:gd name="connsiteX15" fmla="*/ 51049 w 52530"/>
                <a:gd name="connsiteY15" fmla="*/ 110847 h 290427"/>
                <a:gd name="connsiteX16" fmla="*/ 44821 w 52530"/>
                <a:gd name="connsiteY16" fmla="*/ 125899 h 290427"/>
                <a:gd name="connsiteX17" fmla="*/ 52526 w 52530"/>
                <a:gd name="connsiteY17" fmla="*/ 139864 h 290427"/>
                <a:gd name="connsiteX18" fmla="*/ 46024 w 52530"/>
                <a:gd name="connsiteY18" fmla="*/ 154820 h 290427"/>
                <a:gd name="connsiteX19" fmla="*/ 51773 w 52530"/>
                <a:gd name="connsiteY19" fmla="*/ 168729 h 290427"/>
                <a:gd name="connsiteX20" fmla="*/ 44717 w 52530"/>
                <a:gd name="connsiteY20" fmla="*/ 182328 h 290427"/>
                <a:gd name="connsiteX21" fmla="*/ 51990 w 52530"/>
                <a:gd name="connsiteY21" fmla="*/ 196455 h 290427"/>
                <a:gd name="connsiteX22" fmla="*/ 45586 w 52530"/>
                <a:gd name="connsiteY22" fmla="*/ 208001 h 290427"/>
                <a:gd name="connsiteX23" fmla="*/ 51083 w 52530"/>
                <a:gd name="connsiteY23" fmla="*/ 224616 h 290427"/>
                <a:gd name="connsiteX24" fmla="*/ 43129 w 52530"/>
                <a:gd name="connsiteY24" fmla="*/ 240319 h 290427"/>
                <a:gd name="connsiteX25" fmla="*/ 50403 w 52530"/>
                <a:gd name="connsiteY25" fmla="*/ 254447 h 290427"/>
                <a:gd name="connsiteX26" fmla="*/ 44089 w 52530"/>
                <a:gd name="connsiteY26" fmla="*/ 270722 h 290427"/>
                <a:gd name="connsiteX27" fmla="*/ 48910 w 52530"/>
                <a:gd name="connsiteY27" fmla="*/ 290427 h 290427"/>
                <a:gd name="connsiteX28" fmla="*/ 3191 w 52530"/>
                <a:gd name="connsiteY28" fmla="*/ 290427 h 290427"/>
                <a:gd name="connsiteX29" fmla="*/ 9098 w 52530"/>
                <a:gd name="connsiteY29" fmla="*/ 267161 h 290427"/>
                <a:gd name="connsiteX30" fmla="*/ 959 w 52530"/>
                <a:gd name="connsiteY30" fmla="*/ 250301 h 290427"/>
                <a:gd name="connsiteX31" fmla="*/ 8061 w 52530"/>
                <a:gd name="connsiteY31" fmla="*/ 233557 h 290427"/>
                <a:gd name="connsiteX32" fmla="*/ 1 w 52530"/>
                <a:gd name="connsiteY32" fmla="*/ 215558 h 290427"/>
                <a:gd name="connsiteX33" fmla="*/ 8326 w 52530"/>
                <a:gd name="connsiteY33" fmla="*/ 203976 h 290427"/>
                <a:gd name="connsiteX34" fmla="*/ 1916 w 52530"/>
                <a:gd name="connsiteY34" fmla="*/ 186000 h 290427"/>
                <a:gd name="connsiteX35" fmla="*/ 8883 w 52530"/>
                <a:gd name="connsiteY35" fmla="*/ 173398 h 290427"/>
                <a:gd name="connsiteX36" fmla="*/ 2117 w 52530"/>
                <a:gd name="connsiteY36" fmla="*/ 156002 h 290427"/>
                <a:gd name="connsiteX37" fmla="*/ 10775 w 52530"/>
                <a:gd name="connsiteY37" fmla="*/ 140232 h 290427"/>
                <a:gd name="connsiteX38" fmla="*/ 2834 w 52530"/>
                <a:gd name="connsiteY38" fmla="*/ 123131 h 290427"/>
                <a:gd name="connsiteX39" fmla="*/ 10685 w 52530"/>
                <a:gd name="connsiteY39" fmla="*/ 109899 h 290427"/>
                <a:gd name="connsiteX40" fmla="*/ 3668 w 52530"/>
                <a:gd name="connsiteY40" fmla="*/ 94170 h 290427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20 h 290477"/>
                <a:gd name="connsiteX1" fmla="*/ 11707 w 52530"/>
                <a:gd name="connsiteY1" fmla="*/ 80238 h 290477"/>
                <a:gd name="connsiteX2" fmla="*/ 5924 w 52530"/>
                <a:gd name="connsiteY2" fmla="*/ 65300 h 290477"/>
                <a:gd name="connsiteX3" fmla="*/ 14176 w 52530"/>
                <a:gd name="connsiteY3" fmla="*/ 53851 h 290477"/>
                <a:gd name="connsiteX4" fmla="*/ 9515 w 52530"/>
                <a:gd name="connsiteY4" fmla="*/ 37895 h 290477"/>
                <a:gd name="connsiteX5" fmla="*/ 17033 w 52530"/>
                <a:gd name="connsiteY5" fmla="*/ 26425 h 290477"/>
                <a:gd name="connsiteX6" fmla="*/ 15254 w 52530"/>
                <a:gd name="connsiteY6" fmla="*/ 14294 h 290477"/>
                <a:gd name="connsiteX7" fmla="*/ 22927 w 52530"/>
                <a:gd name="connsiteY7" fmla="*/ 54 h 290477"/>
                <a:gd name="connsiteX8" fmla="*/ 40871 w 52530"/>
                <a:gd name="connsiteY8" fmla="*/ 9937 h 290477"/>
                <a:gd name="connsiteX9" fmla="*/ 47465 w 52530"/>
                <a:gd name="connsiteY9" fmla="*/ 19756 h 290477"/>
                <a:gd name="connsiteX10" fmla="*/ 42980 w 52530"/>
                <a:gd name="connsiteY10" fmla="*/ 37922 h 290477"/>
                <a:gd name="connsiteX11" fmla="*/ 48340 w 52530"/>
                <a:gd name="connsiteY11" fmla="*/ 51382 h 290477"/>
                <a:gd name="connsiteX12" fmla="*/ 44255 w 52530"/>
                <a:gd name="connsiteY12" fmla="*/ 67809 h 290477"/>
                <a:gd name="connsiteX13" fmla="*/ 49846 w 52530"/>
                <a:gd name="connsiteY13" fmla="*/ 81975 h 290477"/>
                <a:gd name="connsiteX14" fmla="*/ 44341 w 52530"/>
                <a:gd name="connsiteY14" fmla="*/ 97399 h 290477"/>
                <a:gd name="connsiteX15" fmla="*/ 51049 w 52530"/>
                <a:gd name="connsiteY15" fmla="*/ 110897 h 290477"/>
                <a:gd name="connsiteX16" fmla="*/ 44821 w 52530"/>
                <a:gd name="connsiteY16" fmla="*/ 125949 h 290477"/>
                <a:gd name="connsiteX17" fmla="*/ 52526 w 52530"/>
                <a:gd name="connsiteY17" fmla="*/ 139914 h 290477"/>
                <a:gd name="connsiteX18" fmla="*/ 46024 w 52530"/>
                <a:gd name="connsiteY18" fmla="*/ 154870 h 290477"/>
                <a:gd name="connsiteX19" fmla="*/ 51773 w 52530"/>
                <a:gd name="connsiteY19" fmla="*/ 168779 h 290477"/>
                <a:gd name="connsiteX20" fmla="*/ 44717 w 52530"/>
                <a:gd name="connsiteY20" fmla="*/ 182378 h 290477"/>
                <a:gd name="connsiteX21" fmla="*/ 51990 w 52530"/>
                <a:gd name="connsiteY21" fmla="*/ 196505 h 290477"/>
                <a:gd name="connsiteX22" fmla="*/ 45586 w 52530"/>
                <a:gd name="connsiteY22" fmla="*/ 208051 h 290477"/>
                <a:gd name="connsiteX23" fmla="*/ 51083 w 52530"/>
                <a:gd name="connsiteY23" fmla="*/ 224666 h 290477"/>
                <a:gd name="connsiteX24" fmla="*/ 43129 w 52530"/>
                <a:gd name="connsiteY24" fmla="*/ 240369 h 290477"/>
                <a:gd name="connsiteX25" fmla="*/ 50403 w 52530"/>
                <a:gd name="connsiteY25" fmla="*/ 254497 h 290477"/>
                <a:gd name="connsiteX26" fmla="*/ 44089 w 52530"/>
                <a:gd name="connsiteY26" fmla="*/ 270772 h 290477"/>
                <a:gd name="connsiteX27" fmla="*/ 48910 w 52530"/>
                <a:gd name="connsiteY27" fmla="*/ 290477 h 290477"/>
                <a:gd name="connsiteX28" fmla="*/ 3191 w 52530"/>
                <a:gd name="connsiteY28" fmla="*/ 290477 h 290477"/>
                <a:gd name="connsiteX29" fmla="*/ 9098 w 52530"/>
                <a:gd name="connsiteY29" fmla="*/ 267211 h 290477"/>
                <a:gd name="connsiteX30" fmla="*/ 959 w 52530"/>
                <a:gd name="connsiteY30" fmla="*/ 250351 h 290477"/>
                <a:gd name="connsiteX31" fmla="*/ 8061 w 52530"/>
                <a:gd name="connsiteY31" fmla="*/ 233607 h 290477"/>
                <a:gd name="connsiteX32" fmla="*/ 1 w 52530"/>
                <a:gd name="connsiteY32" fmla="*/ 215608 h 290477"/>
                <a:gd name="connsiteX33" fmla="*/ 8326 w 52530"/>
                <a:gd name="connsiteY33" fmla="*/ 204026 h 290477"/>
                <a:gd name="connsiteX34" fmla="*/ 1916 w 52530"/>
                <a:gd name="connsiteY34" fmla="*/ 186050 h 290477"/>
                <a:gd name="connsiteX35" fmla="*/ 8883 w 52530"/>
                <a:gd name="connsiteY35" fmla="*/ 173448 h 290477"/>
                <a:gd name="connsiteX36" fmla="*/ 2117 w 52530"/>
                <a:gd name="connsiteY36" fmla="*/ 156052 h 290477"/>
                <a:gd name="connsiteX37" fmla="*/ 10775 w 52530"/>
                <a:gd name="connsiteY37" fmla="*/ 140282 h 290477"/>
                <a:gd name="connsiteX38" fmla="*/ 2834 w 52530"/>
                <a:gd name="connsiteY38" fmla="*/ 123181 h 290477"/>
                <a:gd name="connsiteX39" fmla="*/ 10685 w 52530"/>
                <a:gd name="connsiteY39" fmla="*/ 109949 h 290477"/>
                <a:gd name="connsiteX40" fmla="*/ 3668 w 52530"/>
                <a:gd name="connsiteY40" fmla="*/ 94220 h 290477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2980 w 52530"/>
                <a:gd name="connsiteY10" fmla="*/ 37925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3817 w 52530"/>
                <a:gd name="connsiteY10" fmla="*/ 41976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7 h 290484"/>
                <a:gd name="connsiteX1" fmla="*/ 11707 w 52530"/>
                <a:gd name="connsiteY1" fmla="*/ 80245 h 290484"/>
                <a:gd name="connsiteX2" fmla="*/ 5924 w 52530"/>
                <a:gd name="connsiteY2" fmla="*/ 65307 h 290484"/>
                <a:gd name="connsiteX3" fmla="*/ 14176 w 52530"/>
                <a:gd name="connsiteY3" fmla="*/ 53858 h 290484"/>
                <a:gd name="connsiteX4" fmla="*/ 9515 w 52530"/>
                <a:gd name="connsiteY4" fmla="*/ 37902 h 290484"/>
                <a:gd name="connsiteX5" fmla="*/ 17033 w 52530"/>
                <a:gd name="connsiteY5" fmla="*/ 26432 h 290484"/>
                <a:gd name="connsiteX6" fmla="*/ 15254 w 52530"/>
                <a:gd name="connsiteY6" fmla="*/ 14301 h 290484"/>
                <a:gd name="connsiteX7" fmla="*/ 22927 w 52530"/>
                <a:gd name="connsiteY7" fmla="*/ 61 h 290484"/>
                <a:gd name="connsiteX8" fmla="*/ 40871 w 52530"/>
                <a:gd name="connsiteY8" fmla="*/ 9944 h 290484"/>
                <a:gd name="connsiteX9" fmla="*/ 47962 w 52530"/>
                <a:gd name="connsiteY9" fmla="*/ 28706 h 290484"/>
                <a:gd name="connsiteX10" fmla="*/ 43817 w 52530"/>
                <a:gd name="connsiteY10" fmla="*/ 41980 h 290484"/>
                <a:gd name="connsiteX11" fmla="*/ 48340 w 52530"/>
                <a:gd name="connsiteY11" fmla="*/ 51389 h 290484"/>
                <a:gd name="connsiteX12" fmla="*/ 44255 w 52530"/>
                <a:gd name="connsiteY12" fmla="*/ 67816 h 290484"/>
                <a:gd name="connsiteX13" fmla="*/ 49846 w 52530"/>
                <a:gd name="connsiteY13" fmla="*/ 81982 h 290484"/>
                <a:gd name="connsiteX14" fmla="*/ 44341 w 52530"/>
                <a:gd name="connsiteY14" fmla="*/ 97406 h 290484"/>
                <a:gd name="connsiteX15" fmla="*/ 51049 w 52530"/>
                <a:gd name="connsiteY15" fmla="*/ 110904 h 290484"/>
                <a:gd name="connsiteX16" fmla="*/ 44821 w 52530"/>
                <a:gd name="connsiteY16" fmla="*/ 125956 h 290484"/>
                <a:gd name="connsiteX17" fmla="*/ 52526 w 52530"/>
                <a:gd name="connsiteY17" fmla="*/ 139921 h 290484"/>
                <a:gd name="connsiteX18" fmla="*/ 46024 w 52530"/>
                <a:gd name="connsiteY18" fmla="*/ 154877 h 290484"/>
                <a:gd name="connsiteX19" fmla="*/ 51773 w 52530"/>
                <a:gd name="connsiteY19" fmla="*/ 168786 h 290484"/>
                <a:gd name="connsiteX20" fmla="*/ 44717 w 52530"/>
                <a:gd name="connsiteY20" fmla="*/ 182385 h 290484"/>
                <a:gd name="connsiteX21" fmla="*/ 51990 w 52530"/>
                <a:gd name="connsiteY21" fmla="*/ 196512 h 290484"/>
                <a:gd name="connsiteX22" fmla="*/ 45586 w 52530"/>
                <a:gd name="connsiteY22" fmla="*/ 208058 h 290484"/>
                <a:gd name="connsiteX23" fmla="*/ 51083 w 52530"/>
                <a:gd name="connsiteY23" fmla="*/ 224673 h 290484"/>
                <a:gd name="connsiteX24" fmla="*/ 43129 w 52530"/>
                <a:gd name="connsiteY24" fmla="*/ 240376 h 290484"/>
                <a:gd name="connsiteX25" fmla="*/ 50403 w 52530"/>
                <a:gd name="connsiteY25" fmla="*/ 254504 h 290484"/>
                <a:gd name="connsiteX26" fmla="*/ 44089 w 52530"/>
                <a:gd name="connsiteY26" fmla="*/ 270779 h 290484"/>
                <a:gd name="connsiteX27" fmla="*/ 48910 w 52530"/>
                <a:gd name="connsiteY27" fmla="*/ 290484 h 290484"/>
                <a:gd name="connsiteX28" fmla="*/ 3191 w 52530"/>
                <a:gd name="connsiteY28" fmla="*/ 290484 h 290484"/>
                <a:gd name="connsiteX29" fmla="*/ 9098 w 52530"/>
                <a:gd name="connsiteY29" fmla="*/ 267218 h 290484"/>
                <a:gd name="connsiteX30" fmla="*/ 959 w 52530"/>
                <a:gd name="connsiteY30" fmla="*/ 250358 h 290484"/>
                <a:gd name="connsiteX31" fmla="*/ 8061 w 52530"/>
                <a:gd name="connsiteY31" fmla="*/ 233614 h 290484"/>
                <a:gd name="connsiteX32" fmla="*/ 1 w 52530"/>
                <a:gd name="connsiteY32" fmla="*/ 215615 h 290484"/>
                <a:gd name="connsiteX33" fmla="*/ 8326 w 52530"/>
                <a:gd name="connsiteY33" fmla="*/ 204033 h 290484"/>
                <a:gd name="connsiteX34" fmla="*/ 1916 w 52530"/>
                <a:gd name="connsiteY34" fmla="*/ 186057 h 290484"/>
                <a:gd name="connsiteX35" fmla="*/ 8883 w 52530"/>
                <a:gd name="connsiteY35" fmla="*/ 173455 h 290484"/>
                <a:gd name="connsiteX36" fmla="*/ 2117 w 52530"/>
                <a:gd name="connsiteY36" fmla="*/ 156059 h 290484"/>
                <a:gd name="connsiteX37" fmla="*/ 10775 w 52530"/>
                <a:gd name="connsiteY37" fmla="*/ 140289 h 290484"/>
                <a:gd name="connsiteX38" fmla="*/ 2834 w 52530"/>
                <a:gd name="connsiteY38" fmla="*/ 123188 h 290484"/>
                <a:gd name="connsiteX39" fmla="*/ 10685 w 52530"/>
                <a:gd name="connsiteY39" fmla="*/ 109956 h 290484"/>
                <a:gd name="connsiteX40" fmla="*/ 3668 w 52530"/>
                <a:gd name="connsiteY40" fmla="*/ 94227 h 290484"/>
                <a:gd name="connsiteX0" fmla="*/ 3668 w 52530"/>
                <a:gd name="connsiteY0" fmla="*/ 94177 h 290434"/>
                <a:gd name="connsiteX1" fmla="*/ 11707 w 52530"/>
                <a:gd name="connsiteY1" fmla="*/ 80195 h 290434"/>
                <a:gd name="connsiteX2" fmla="*/ 5924 w 52530"/>
                <a:gd name="connsiteY2" fmla="*/ 65257 h 290434"/>
                <a:gd name="connsiteX3" fmla="*/ 14176 w 52530"/>
                <a:gd name="connsiteY3" fmla="*/ 53808 h 290434"/>
                <a:gd name="connsiteX4" fmla="*/ 9515 w 52530"/>
                <a:gd name="connsiteY4" fmla="*/ 37852 h 290434"/>
                <a:gd name="connsiteX5" fmla="*/ 17033 w 52530"/>
                <a:gd name="connsiteY5" fmla="*/ 26382 h 290434"/>
                <a:gd name="connsiteX6" fmla="*/ 15254 w 52530"/>
                <a:gd name="connsiteY6" fmla="*/ 14251 h 290434"/>
                <a:gd name="connsiteX7" fmla="*/ 22927 w 52530"/>
                <a:gd name="connsiteY7" fmla="*/ 11 h 290434"/>
                <a:gd name="connsiteX8" fmla="*/ 42084 w 52530"/>
                <a:gd name="connsiteY8" fmla="*/ 16582 h 290434"/>
                <a:gd name="connsiteX9" fmla="*/ 47962 w 52530"/>
                <a:gd name="connsiteY9" fmla="*/ 28656 h 290434"/>
                <a:gd name="connsiteX10" fmla="*/ 43817 w 52530"/>
                <a:gd name="connsiteY10" fmla="*/ 41930 h 290434"/>
                <a:gd name="connsiteX11" fmla="*/ 48340 w 52530"/>
                <a:gd name="connsiteY11" fmla="*/ 51339 h 290434"/>
                <a:gd name="connsiteX12" fmla="*/ 44255 w 52530"/>
                <a:gd name="connsiteY12" fmla="*/ 67766 h 290434"/>
                <a:gd name="connsiteX13" fmla="*/ 49846 w 52530"/>
                <a:gd name="connsiteY13" fmla="*/ 81932 h 290434"/>
                <a:gd name="connsiteX14" fmla="*/ 44341 w 52530"/>
                <a:gd name="connsiteY14" fmla="*/ 97356 h 290434"/>
                <a:gd name="connsiteX15" fmla="*/ 51049 w 52530"/>
                <a:gd name="connsiteY15" fmla="*/ 110854 h 290434"/>
                <a:gd name="connsiteX16" fmla="*/ 44821 w 52530"/>
                <a:gd name="connsiteY16" fmla="*/ 125906 h 290434"/>
                <a:gd name="connsiteX17" fmla="*/ 52526 w 52530"/>
                <a:gd name="connsiteY17" fmla="*/ 139871 h 290434"/>
                <a:gd name="connsiteX18" fmla="*/ 46024 w 52530"/>
                <a:gd name="connsiteY18" fmla="*/ 154827 h 290434"/>
                <a:gd name="connsiteX19" fmla="*/ 51773 w 52530"/>
                <a:gd name="connsiteY19" fmla="*/ 168736 h 290434"/>
                <a:gd name="connsiteX20" fmla="*/ 44717 w 52530"/>
                <a:gd name="connsiteY20" fmla="*/ 182335 h 290434"/>
                <a:gd name="connsiteX21" fmla="*/ 51990 w 52530"/>
                <a:gd name="connsiteY21" fmla="*/ 196462 h 290434"/>
                <a:gd name="connsiteX22" fmla="*/ 45586 w 52530"/>
                <a:gd name="connsiteY22" fmla="*/ 208008 h 290434"/>
                <a:gd name="connsiteX23" fmla="*/ 51083 w 52530"/>
                <a:gd name="connsiteY23" fmla="*/ 224623 h 290434"/>
                <a:gd name="connsiteX24" fmla="*/ 43129 w 52530"/>
                <a:gd name="connsiteY24" fmla="*/ 240326 h 290434"/>
                <a:gd name="connsiteX25" fmla="*/ 50403 w 52530"/>
                <a:gd name="connsiteY25" fmla="*/ 254454 h 290434"/>
                <a:gd name="connsiteX26" fmla="*/ 44089 w 52530"/>
                <a:gd name="connsiteY26" fmla="*/ 270729 h 290434"/>
                <a:gd name="connsiteX27" fmla="*/ 48910 w 52530"/>
                <a:gd name="connsiteY27" fmla="*/ 290434 h 290434"/>
                <a:gd name="connsiteX28" fmla="*/ 3191 w 52530"/>
                <a:gd name="connsiteY28" fmla="*/ 290434 h 290434"/>
                <a:gd name="connsiteX29" fmla="*/ 9098 w 52530"/>
                <a:gd name="connsiteY29" fmla="*/ 267168 h 290434"/>
                <a:gd name="connsiteX30" fmla="*/ 959 w 52530"/>
                <a:gd name="connsiteY30" fmla="*/ 250308 h 290434"/>
                <a:gd name="connsiteX31" fmla="*/ 8061 w 52530"/>
                <a:gd name="connsiteY31" fmla="*/ 233564 h 290434"/>
                <a:gd name="connsiteX32" fmla="*/ 1 w 52530"/>
                <a:gd name="connsiteY32" fmla="*/ 215565 h 290434"/>
                <a:gd name="connsiteX33" fmla="*/ 8326 w 52530"/>
                <a:gd name="connsiteY33" fmla="*/ 203983 h 290434"/>
                <a:gd name="connsiteX34" fmla="*/ 1916 w 52530"/>
                <a:gd name="connsiteY34" fmla="*/ 186007 h 290434"/>
                <a:gd name="connsiteX35" fmla="*/ 8883 w 52530"/>
                <a:gd name="connsiteY35" fmla="*/ 173405 h 290434"/>
                <a:gd name="connsiteX36" fmla="*/ 2117 w 52530"/>
                <a:gd name="connsiteY36" fmla="*/ 156009 h 290434"/>
                <a:gd name="connsiteX37" fmla="*/ 10775 w 52530"/>
                <a:gd name="connsiteY37" fmla="*/ 140239 h 290434"/>
                <a:gd name="connsiteX38" fmla="*/ 2834 w 52530"/>
                <a:gd name="connsiteY38" fmla="*/ 123138 h 290434"/>
                <a:gd name="connsiteX39" fmla="*/ 10685 w 52530"/>
                <a:gd name="connsiteY39" fmla="*/ 109906 h 290434"/>
                <a:gd name="connsiteX40" fmla="*/ 3668 w 52530"/>
                <a:gd name="connsiteY40" fmla="*/ 94177 h 290434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461 h 291718"/>
                <a:gd name="connsiteX1" fmla="*/ 11707 w 52530"/>
                <a:gd name="connsiteY1" fmla="*/ 81479 h 291718"/>
                <a:gd name="connsiteX2" fmla="*/ 5924 w 52530"/>
                <a:gd name="connsiteY2" fmla="*/ 66541 h 291718"/>
                <a:gd name="connsiteX3" fmla="*/ 14176 w 52530"/>
                <a:gd name="connsiteY3" fmla="*/ 55092 h 291718"/>
                <a:gd name="connsiteX4" fmla="*/ 9515 w 52530"/>
                <a:gd name="connsiteY4" fmla="*/ 39136 h 291718"/>
                <a:gd name="connsiteX5" fmla="*/ 17033 w 52530"/>
                <a:gd name="connsiteY5" fmla="*/ 27666 h 291718"/>
                <a:gd name="connsiteX6" fmla="*/ 15254 w 52530"/>
                <a:gd name="connsiteY6" fmla="*/ 15535 h 291718"/>
                <a:gd name="connsiteX7" fmla="*/ 22927 w 52530"/>
                <a:gd name="connsiteY7" fmla="*/ 1295 h 291718"/>
                <a:gd name="connsiteX8" fmla="*/ 45610 w 52530"/>
                <a:gd name="connsiteY8" fmla="*/ 3437 h 291718"/>
                <a:gd name="connsiteX9" fmla="*/ 42084 w 52530"/>
                <a:gd name="connsiteY9" fmla="*/ 17866 h 291718"/>
                <a:gd name="connsiteX10" fmla="*/ 47962 w 52530"/>
                <a:gd name="connsiteY10" fmla="*/ 29940 h 291718"/>
                <a:gd name="connsiteX11" fmla="*/ 43817 w 52530"/>
                <a:gd name="connsiteY11" fmla="*/ 43214 h 291718"/>
                <a:gd name="connsiteX12" fmla="*/ 48340 w 52530"/>
                <a:gd name="connsiteY12" fmla="*/ 52623 h 291718"/>
                <a:gd name="connsiteX13" fmla="*/ 44255 w 52530"/>
                <a:gd name="connsiteY13" fmla="*/ 69050 h 291718"/>
                <a:gd name="connsiteX14" fmla="*/ 49846 w 52530"/>
                <a:gd name="connsiteY14" fmla="*/ 83216 h 291718"/>
                <a:gd name="connsiteX15" fmla="*/ 44341 w 52530"/>
                <a:gd name="connsiteY15" fmla="*/ 98640 h 291718"/>
                <a:gd name="connsiteX16" fmla="*/ 51049 w 52530"/>
                <a:gd name="connsiteY16" fmla="*/ 112138 h 291718"/>
                <a:gd name="connsiteX17" fmla="*/ 44821 w 52530"/>
                <a:gd name="connsiteY17" fmla="*/ 127190 h 291718"/>
                <a:gd name="connsiteX18" fmla="*/ 52526 w 52530"/>
                <a:gd name="connsiteY18" fmla="*/ 141155 h 291718"/>
                <a:gd name="connsiteX19" fmla="*/ 46024 w 52530"/>
                <a:gd name="connsiteY19" fmla="*/ 156111 h 291718"/>
                <a:gd name="connsiteX20" fmla="*/ 51773 w 52530"/>
                <a:gd name="connsiteY20" fmla="*/ 170020 h 291718"/>
                <a:gd name="connsiteX21" fmla="*/ 44717 w 52530"/>
                <a:gd name="connsiteY21" fmla="*/ 183619 h 291718"/>
                <a:gd name="connsiteX22" fmla="*/ 51990 w 52530"/>
                <a:gd name="connsiteY22" fmla="*/ 197746 h 291718"/>
                <a:gd name="connsiteX23" fmla="*/ 45586 w 52530"/>
                <a:gd name="connsiteY23" fmla="*/ 209292 h 291718"/>
                <a:gd name="connsiteX24" fmla="*/ 51083 w 52530"/>
                <a:gd name="connsiteY24" fmla="*/ 225907 h 291718"/>
                <a:gd name="connsiteX25" fmla="*/ 43129 w 52530"/>
                <a:gd name="connsiteY25" fmla="*/ 241610 h 291718"/>
                <a:gd name="connsiteX26" fmla="*/ 50403 w 52530"/>
                <a:gd name="connsiteY26" fmla="*/ 255738 h 291718"/>
                <a:gd name="connsiteX27" fmla="*/ 44089 w 52530"/>
                <a:gd name="connsiteY27" fmla="*/ 272013 h 291718"/>
                <a:gd name="connsiteX28" fmla="*/ 48910 w 52530"/>
                <a:gd name="connsiteY28" fmla="*/ 291718 h 291718"/>
                <a:gd name="connsiteX29" fmla="*/ 3191 w 52530"/>
                <a:gd name="connsiteY29" fmla="*/ 291718 h 291718"/>
                <a:gd name="connsiteX30" fmla="*/ 9098 w 52530"/>
                <a:gd name="connsiteY30" fmla="*/ 268452 h 291718"/>
                <a:gd name="connsiteX31" fmla="*/ 959 w 52530"/>
                <a:gd name="connsiteY31" fmla="*/ 251592 h 291718"/>
                <a:gd name="connsiteX32" fmla="*/ 8061 w 52530"/>
                <a:gd name="connsiteY32" fmla="*/ 234848 h 291718"/>
                <a:gd name="connsiteX33" fmla="*/ 1 w 52530"/>
                <a:gd name="connsiteY33" fmla="*/ 216849 h 291718"/>
                <a:gd name="connsiteX34" fmla="*/ 8326 w 52530"/>
                <a:gd name="connsiteY34" fmla="*/ 205267 h 291718"/>
                <a:gd name="connsiteX35" fmla="*/ 1916 w 52530"/>
                <a:gd name="connsiteY35" fmla="*/ 187291 h 291718"/>
                <a:gd name="connsiteX36" fmla="*/ 8883 w 52530"/>
                <a:gd name="connsiteY36" fmla="*/ 174689 h 291718"/>
                <a:gd name="connsiteX37" fmla="*/ 2117 w 52530"/>
                <a:gd name="connsiteY37" fmla="*/ 157293 h 291718"/>
                <a:gd name="connsiteX38" fmla="*/ 10775 w 52530"/>
                <a:gd name="connsiteY38" fmla="*/ 141523 h 291718"/>
                <a:gd name="connsiteX39" fmla="*/ 2834 w 52530"/>
                <a:gd name="connsiteY39" fmla="*/ 124422 h 291718"/>
                <a:gd name="connsiteX40" fmla="*/ 10685 w 52530"/>
                <a:gd name="connsiteY40" fmla="*/ 111190 h 291718"/>
                <a:gd name="connsiteX41" fmla="*/ 3668 w 52530"/>
                <a:gd name="connsiteY41" fmla="*/ 95461 h 291718"/>
                <a:gd name="connsiteX0" fmla="*/ 3668 w 52530"/>
                <a:gd name="connsiteY0" fmla="*/ 94919 h 291176"/>
                <a:gd name="connsiteX1" fmla="*/ 11707 w 52530"/>
                <a:gd name="connsiteY1" fmla="*/ 80937 h 291176"/>
                <a:gd name="connsiteX2" fmla="*/ 5924 w 52530"/>
                <a:gd name="connsiteY2" fmla="*/ 65999 h 291176"/>
                <a:gd name="connsiteX3" fmla="*/ 14176 w 52530"/>
                <a:gd name="connsiteY3" fmla="*/ 54550 h 291176"/>
                <a:gd name="connsiteX4" fmla="*/ 9515 w 52530"/>
                <a:gd name="connsiteY4" fmla="*/ 38594 h 291176"/>
                <a:gd name="connsiteX5" fmla="*/ 17033 w 52530"/>
                <a:gd name="connsiteY5" fmla="*/ 27124 h 291176"/>
                <a:gd name="connsiteX6" fmla="*/ 15254 w 52530"/>
                <a:gd name="connsiteY6" fmla="*/ 14993 h 291176"/>
                <a:gd name="connsiteX7" fmla="*/ 22927 w 52530"/>
                <a:gd name="connsiteY7" fmla="*/ 753 h 291176"/>
                <a:gd name="connsiteX8" fmla="*/ 44662 w 52530"/>
                <a:gd name="connsiteY8" fmla="*/ 4443 h 291176"/>
                <a:gd name="connsiteX9" fmla="*/ 42084 w 52530"/>
                <a:gd name="connsiteY9" fmla="*/ 17324 h 291176"/>
                <a:gd name="connsiteX10" fmla="*/ 47962 w 52530"/>
                <a:gd name="connsiteY10" fmla="*/ 29398 h 291176"/>
                <a:gd name="connsiteX11" fmla="*/ 43817 w 52530"/>
                <a:gd name="connsiteY11" fmla="*/ 42672 h 291176"/>
                <a:gd name="connsiteX12" fmla="*/ 48340 w 52530"/>
                <a:gd name="connsiteY12" fmla="*/ 52081 h 291176"/>
                <a:gd name="connsiteX13" fmla="*/ 44255 w 52530"/>
                <a:gd name="connsiteY13" fmla="*/ 68508 h 291176"/>
                <a:gd name="connsiteX14" fmla="*/ 49846 w 52530"/>
                <a:gd name="connsiteY14" fmla="*/ 82674 h 291176"/>
                <a:gd name="connsiteX15" fmla="*/ 44341 w 52530"/>
                <a:gd name="connsiteY15" fmla="*/ 98098 h 291176"/>
                <a:gd name="connsiteX16" fmla="*/ 51049 w 52530"/>
                <a:gd name="connsiteY16" fmla="*/ 111596 h 291176"/>
                <a:gd name="connsiteX17" fmla="*/ 44821 w 52530"/>
                <a:gd name="connsiteY17" fmla="*/ 126648 h 291176"/>
                <a:gd name="connsiteX18" fmla="*/ 52526 w 52530"/>
                <a:gd name="connsiteY18" fmla="*/ 140613 h 291176"/>
                <a:gd name="connsiteX19" fmla="*/ 46024 w 52530"/>
                <a:gd name="connsiteY19" fmla="*/ 155569 h 291176"/>
                <a:gd name="connsiteX20" fmla="*/ 51773 w 52530"/>
                <a:gd name="connsiteY20" fmla="*/ 169478 h 291176"/>
                <a:gd name="connsiteX21" fmla="*/ 44717 w 52530"/>
                <a:gd name="connsiteY21" fmla="*/ 183077 h 291176"/>
                <a:gd name="connsiteX22" fmla="*/ 51990 w 52530"/>
                <a:gd name="connsiteY22" fmla="*/ 197204 h 291176"/>
                <a:gd name="connsiteX23" fmla="*/ 45586 w 52530"/>
                <a:gd name="connsiteY23" fmla="*/ 208750 h 291176"/>
                <a:gd name="connsiteX24" fmla="*/ 51083 w 52530"/>
                <a:gd name="connsiteY24" fmla="*/ 225365 h 291176"/>
                <a:gd name="connsiteX25" fmla="*/ 43129 w 52530"/>
                <a:gd name="connsiteY25" fmla="*/ 241068 h 291176"/>
                <a:gd name="connsiteX26" fmla="*/ 50403 w 52530"/>
                <a:gd name="connsiteY26" fmla="*/ 255196 h 291176"/>
                <a:gd name="connsiteX27" fmla="*/ 44089 w 52530"/>
                <a:gd name="connsiteY27" fmla="*/ 271471 h 291176"/>
                <a:gd name="connsiteX28" fmla="*/ 48910 w 52530"/>
                <a:gd name="connsiteY28" fmla="*/ 291176 h 291176"/>
                <a:gd name="connsiteX29" fmla="*/ 3191 w 52530"/>
                <a:gd name="connsiteY29" fmla="*/ 291176 h 291176"/>
                <a:gd name="connsiteX30" fmla="*/ 9098 w 52530"/>
                <a:gd name="connsiteY30" fmla="*/ 267910 h 291176"/>
                <a:gd name="connsiteX31" fmla="*/ 959 w 52530"/>
                <a:gd name="connsiteY31" fmla="*/ 251050 h 291176"/>
                <a:gd name="connsiteX32" fmla="*/ 8061 w 52530"/>
                <a:gd name="connsiteY32" fmla="*/ 234306 h 291176"/>
                <a:gd name="connsiteX33" fmla="*/ 1 w 52530"/>
                <a:gd name="connsiteY33" fmla="*/ 216307 h 291176"/>
                <a:gd name="connsiteX34" fmla="*/ 8326 w 52530"/>
                <a:gd name="connsiteY34" fmla="*/ 204725 h 291176"/>
                <a:gd name="connsiteX35" fmla="*/ 1916 w 52530"/>
                <a:gd name="connsiteY35" fmla="*/ 186749 h 291176"/>
                <a:gd name="connsiteX36" fmla="*/ 8883 w 52530"/>
                <a:gd name="connsiteY36" fmla="*/ 174147 h 291176"/>
                <a:gd name="connsiteX37" fmla="*/ 2117 w 52530"/>
                <a:gd name="connsiteY37" fmla="*/ 156751 h 291176"/>
                <a:gd name="connsiteX38" fmla="*/ 10775 w 52530"/>
                <a:gd name="connsiteY38" fmla="*/ 140981 h 291176"/>
                <a:gd name="connsiteX39" fmla="*/ 2834 w 52530"/>
                <a:gd name="connsiteY39" fmla="*/ 123880 h 291176"/>
                <a:gd name="connsiteX40" fmla="*/ 10685 w 52530"/>
                <a:gd name="connsiteY40" fmla="*/ 110648 h 291176"/>
                <a:gd name="connsiteX41" fmla="*/ 3668 w 52530"/>
                <a:gd name="connsiteY41" fmla="*/ 94919 h 291176"/>
                <a:gd name="connsiteX0" fmla="*/ 3668 w 52530"/>
                <a:gd name="connsiteY0" fmla="*/ 94775 h 291032"/>
                <a:gd name="connsiteX1" fmla="*/ 11707 w 52530"/>
                <a:gd name="connsiteY1" fmla="*/ 80793 h 291032"/>
                <a:gd name="connsiteX2" fmla="*/ 5924 w 52530"/>
                <a:gd name="connsiteY2" fmla="*/ 65855 h 291032"/>
                <a:gd name="connsiteX3" fmla="*/ 14176 w 52530"/>
                <a:gd name="connsiteY3" fmla="*/ 54406 h 291032"/>
                <a:gd name="connsiteX4" fmla="*/ 9515 w 52530"/>
                <a:gd name="connsiteY4" fmla="*/ 38450 h 291032"/>
                <a:gd name="connsiteX5" fmla="*/ 17033 w 52530"/>
                <a:gd name="connsiteY5" fmla="*/ 26980 h 291032"/>
                <a:gd name="connsiteX6" fmla="*/ 15254 w 52530"/>
                <a:gd name="connsiteY6" fmla="*/ 14849 h 291032"/>
                <a:gd name="connsiteX7" fmla="*/ 22927 w 52530"/>
                <a:gd name="connsiteY7" fmla="*/ 609 h 291032"/>
                <a:gd name="connsiteX8" fmla="*/ 44662 w 52530"/>
                <a:gd name="connsiteY8" fmla="*/ 4299 h 291032"/>
                <a:gd name="connsiteX9" fmla="*/ 43323 w 52530"/>
                <a:gd name="connsiteY9" fmla="*/ 19492 h 291032"/>
                <a:gd name="connsiteX10" fmla="*/ 47962 w 52530"/>
                <a:gd name="connsiteY10" fmla="*/ 29254 h 291032"/>
                <a:gd name="connsiteX11" fmla="*/ 43817 w 52530"/>
                <a:gd name="connsiteY11" fmla="*/ 42528 h 291032"/>
                <a:gd name="connsiteX12" fmla="*/ 48340 w 52530"/>
                <a:gd name="connsiteY12" fmla="*/ 51937 h 291032"/>
                <a:gd name="connsiteX13" fmla="*/ 44255 w 52530"/>
                <a:gd name="connsiteY13" fmla="*/ 68364 h 291032"/>
                <a:gd name="connsiteX14" fmla="*/ 49846 w 52530"/>
                <a:gd name="connsiteY14" fmla="*/ 82530 h 291032"/>
                <a:gd name="connsiteX15" fmla="*/ 44341 w 52530"/>
                <a:gd name="connsiteY15" fmla="*/ 97954 h 291032"/>
                <a:gd name="connsiteX16" fmla="*/ 51049 w 52530"/>
                <a:gd name="connsiteY16" fmla="*/ 111452 h 291032"/>
                <a:gd name="connsiteX17" fmla="*/ 44821 w 52530"/>
                <a:gd name="connsiteY17" fmla="*/ 126504 h 291032"/>
                <a:gd name="connsiteX18" fmla="*/ 52526 w 52530"/>
                <a:gd name="connsiteY18" fmla="*/ 140469 h 291032"/>
                <a:gd name="connsiteX19" fmla="*/ 46024 w 52530"/>
                <a:gd name="connsiteY19" fmla="*/ 155425 h 291032"/>
                <a:gd name="connsiteX20" fmla="*/ 51773 w 52530"/>
                <a:gd name="connsiteY20" fmla="*/ 169334 h 291032"/>
                <a:gd name="connsiteX21" fmla="*/ 44717 w 52530"/>
                <a:gd name="connsiteY21" fmla="*/ 182933 h 291032"/>
                <a:gd name="connsiteX22" fmla="*/ 51990 w 52530"/>
                <a:gd name="connsiteY22" fmla="*/ 197060 h 291032"/>
                <a:gd name="connsiteX23" fmla="*/ 45586 w 52530"/>
                <a:gd name="connsiteY23" fmla="*/ 208606 h 291032"/>
                <a:gd name="connsiteX24" fmla="*/ 51083 w 52530"/>
                <a:gd name="connsiteY24" fmla="*/ 225221 h 291032"/>
                <a:gd name="connsiteX25" fmla="*/ 43129 w 52530"/>
                <a:gd name="connsiteY25" fmla="*/ 240924 h 291032"/>
                <a:gd name="connsiteX26" fmla="*/ 50403 w 52530"/>
                <a:gd name="connsiteY26" fmla="*/ 255052 h 291032"/>
                <a:gd name="connsiteX27" fmla="*/ 44089 w 52530"/>
                <a:gd name="connsiteY27" fmla="*/ 271327 h 291032"/>
                <a:gd name="connsiteX28" fmla="*/ 48910 w 52530"/>
                <a:gd name="connsiteY28" fmla="*/ 291032 h 291032"/>
                <a:gd name="connsiteX29" fmla="*/ 3191 w 52530"/>
                <a:gd name="connsiteY29" fmla="*/ 291032 h 291032"/>
                <a:gd name="connsiteX30" fmla="*/ 9098 w 52530"/>
                <a:gd name="connsiteY30" fmla="*/ 267766 h 291032"/>
                <a:gd name="connsiteX31" fmla="*/ 959 w 52530"/>
                <a:gd name="connsiteY31" fmla="*/ 250906 h 291032"/>
                <a:gd name="connsiteX32" fmla="*/ 8061 w 52530"/>
                <a:gd name="connsiteY32" fmla="*/ 234162 h 291032"/>
                <a:gd name="connsiteX33" fmla="*/ 1 w 52530"/>
                <a:gd name="connsiteY33" fmla="*/ 216163 h 291032"/>
                <a:gd name="connsiteX34" fmla="*/ 8326 w 52530"/>
                <a:gd name="connsiteY34" fmla="*/ 204581 h 291032"/>
                <a:gd name="connsiteX35" fmla="*/ 1916 w 52530"/>
                <a:gd name="connsiteY35" fmla="*/ 186605 h 291032"/>
                <a:gd name="connsiteX36" fmla="*/ 8883 w 52530"/>
                <a:gd name="connsiteY36" fmla="*/ 174003 h 291032"/>
                <a:gd name="connsiteX37" fmla="*/ 2117 w 52530"/>
                <a:gd name="connsiteY37" fmla="*/ 156607 h 291032"/>
                <a:gd name="connsiteX38" fmla="*/ 10775 w 52530"/>
                <a:gd name="connsiteY38" fmla="*/ 140837 h 291032"/>
                <a:gd name="connsiteX39" fmla="*/ 2834 w 52530"/>
                <a:gd name="connsiteY39" fmla="*/ 123736 h 291032"/>
                <a:gd name="connsiteX40" fmla="*/ 10685 w 52530"/>
                <a:gd name="connsiteY40" fmla="*/ 110504 h 291032"/>
                <a:gd name="connsiteX41" fmla="*/ 3668 w 52530"/>
                <a:gd name="connsiteY41" fmla="*/ 94775 h 291032"/>
                <a:gd name="connsiteX0" fmla="*/ 3668 w 52530"/>
                <a:gd name="connsiteY0" fmla="*/ 95485 h 291742"/>
                <a:gd name="connsiteX1" fmla="*/ 11707 w 52530"/>
                <a:gd name="connsiteY1" fmla="*/ 81503 h 291742"/>
                <a:gd name="connsiteX2" fmla="*/ 5924 w 52530"/>
                <a:gd name="connsiteY2" fmla="*/ 66565 h 291742"/>
                <a:gd name="connsiteX3" fmla="*/ 14176 w 52530"/>
                <a:gd name="connsiteY3" fmla="*/ 55116 h 291742"/>
                <a:gd name="connsiteX4" fmla="*/ 9515 w 52530"/>
                <a:gd name="connsiteY4" fmla="*/ 39160 h 291742"/>
                <a:gd name="connsiteX5" fmla="*/ 17033 w 52530"/>
                <a:gd name="connsiteY5" fmla="*/ 27690 h 291742"/>
                <a:gd name="connsiteX6" fmla="*/ 15254 w 52530"/>
                <a:gd name="connsiteY6" fmla="*/ 15559 h 291742"/>
                <a:gd name="connsiteX7" fmla="*/ 22927 w 52530"/>
                <a:gd name="connsiteY7" fmla="*/ 1319 h 291742"/>
                <a:gd name="connsiteX8" fmla="*/ 42719 w 52530"/>
                <a:gd name="connsiteY8" fmla="*/ 2765 h 291742"/>
                <a:gd name="connsiteX9" fmla="*/ 43323 w 52530"/>
                <a:gd name="connsiteY9" fmla="*/ 20202 h 291742"/>
                <a:gd name="connsiteX10" fmla="*/ 47962 w 52530"/>
                <a:gd name="connsiteY10" fmla="*/ 29964 h 291742"/>
                <a:gd name="connsiteX11" fmla="*/ 43817 w 52530"/>
                <a:gd name="connsiteY11" fmla="*/ 43238 h 291742"/>
                <a:gd name="connsiteX12" fmla="*/ 48340 w 52530"/>
                <a:gd name="connsiteY12" fmla="*/ 52647 h 291742"/>
                <a:gd name="connsiteX13" fmla="*/ 44255 w 52530"/>
                <a:gd name="connsiteY13" fmla="*/ 69074 h 291742"/>
                <a:gd name="connsiteX14" fmla="*/ 49846 w 52530"/>
                <a:gd name="connsiteY14" fmla="*/ 83240 h 291742"/>
                <a:gd name="connsiteX15" fmla="*/ 44341 w 52530"/>
                <a:gd name="connsiteY15" fmla="*/ 98664 h 291742"/>
                <a:gd name="connsiteX16" fmla="*/ 51049 w 52530"/>
                <a:gd name="connsiteY16" fmla="*/ 112162 h 291742"/>
                <a:gd name="connsiteX17" fmla="*/ 44821 w 52530"/>
                <a:gd name="connsiteY17" fmla="*/ 127214 h 291742"/>
                <a:gd name="connsiteX18" fmla="*/ 52526 w 52530"/>
                <a:gd name="connsiteY18" fmla="*/ 141179 h 291742"/>
                <a:gd name="connsiteX19" fmla="*/ 46024 w 52530"/>
                <a:gd name="connsiteY19" fmla="*/ 156135 h 291742"/>
                <a:gd name="connsiteX20" fmla="*/ 51773 w 52530"/>
                <a:gd name="connsiteY20" fmla="*/ 170044 h 291742"/>
                <a:gd name="connsiteX21" fmla="*/ 44717 w 52530"/>
                <a:gd name="connsiteY21" fmla="*/ 183643 h 291742"/>
                <a:gd name="connsiteX22" fmla="*/ 51990 w 52530"/>
                <a:gd name="connsiteY22" fmla="*/ 197770 h 291742"/>
                <a:gd name="connsiteX23" fmla="*/ 45586 w 52530"/>
                <a:gd name="connsiteY23" fmla="*/ 209316 h 291742"/>
                <a:gd name="connsiteX24" fmla="*/ 51083 w 52530"/>
                <a:gd name="connsiteY24" fmla="*/ 225931 h 291742"/>
                <a:gd name="connsiteX25" fmla="*/ 43129 w 52530"/>
                <a:gd name="connsiteY25" fmla="*/ 241634 h 291742"/>
                <a:gd name="connsiteX26" fmla="*/ 50403 w 52530"/>
                <a:gd name="connsiteY26" fmla="*/ 255762 h 291742"/>
                <a:gd name="connsiteX27" fmla="*/ 44089 w 52530"/>
                <a:gd name="connsiteY27" fmla="*/ 272037 h 291742"/>
                <a:gd name="connsiteX28" fmla="*/ 48910 w 52530"/>
                <a:gd name="connsiteY28" fmla="*/ 291742 h 291742"/>
                <a:gd name="connsiteX29" fmla="*/ 3191 w 52530"/>
                <a:gd name="connsiteY29" fmla="*/ 291742 h 291742"/>
                <a:gd name="connsiteX30" fmla="*/ 9098 w 52530"/>
                <a:gd name="connsiteY30" fmla="*/ 268476 h 291742"/>
                <a:gd name="connsiteX31" fmla="*/ 959 w 52530"/>
                <a:gd name="connsiteY31" fmla="*/ 251616 h 291742"/>
                <a:gd name="connsiteX32" fmla="*/ 8061 w 52530"/>
                <a:gd name="connsiteY32" fmla="*/ 234872 h 291742"/>
                <a:gd name="connsiteX33" fmla="*/ 1 w 52530"/>
                <a:gd name="connsiteY33" fmla="*/ 216873 h 291742"/>
                <a:gd name="connsiteX34" fmla="*/ 8326 w 52530"/>
                <a:gd name="connsiteY34" fmla="*/ 205291 h 291742"/>
                <a:gd name="connsiteX35" fmla="*/ 1916 w 52530"/>
                <a:gd name="connsiteY35" fmla="*/ 187315 h 291742"/>
                <a:gd name="connsiteX36" fmla="*/ 8883 w 52530"/>
                <a:gd name="connsiteY36" fmla="*/ 174713 h 291742"/>
                <a:gd name="connsiteX37" fmla="*/ 2117 w 52530"/>
                <a:gd name="connsiteY37" fmla="*/ 157317 h 291742"/>
                <a:gd name="connsiteX38" fmla="*/ 10775 w 52530"/>
                <a:gd name="connsiteY38" fmla="*/ 141547 h 291742"/>
                <a:gd name="connsiteX39" fmla="*/ 2834 w 52530"/>
                <a:gd name="connsiteY39" fmla="*/ 124446 h 291742"/>
                <a:gd name="connsiteX40" fmla="*/ 10685 w 52530"/>
                <a:gd name="connsiteY40" fmla="*/ 111214 h 291742"/>
                <a:gd name="connsiteX41" fmla="*/ 3668 w 52530"/>
                <a:gd name="connsiteY41" fmla="*/ 95485 h 291742"/>
                <a:gd name="connsiteX0" fmla="*/ 3668 w 52530"/>
                <a:gd name="connsiteY0" fmla="*/ 114710 h 310967"/>
                <a:gd name="connsiteX1" fmla="*/ 11707 w 52530"/>
                <a:gd name="connsiteY1" fmla="*/ 100728 h 310967"/>
                <a:gd name="connsiteX2" fmla="*/ 5924 w 52530"/>
                <a:gd name="connsiteY2" fmla="*/ 85790 h 310967"/>
                <a:gd name="connsiteX3" fmla="*/ 14176 w 52530"/>
                <a:gd name="connsiteY3" fmla="*/ 74341 h 310967"/>
                <a:gd name="connsiteX4" fmla="*/ 9515 w 52530"/>
                <a:gd name="connsiteY4" fmla="*/ 58385 h 310967"/>
                <a:gd name="connsiteX5" fmla="*/ 17033 w 52530"/>
                <a:gd name="connsiteY5" fmla="*/ 46915 h 310967"/>
                <a:gd name="connsiteX6" fmla="*/ 15254 w 52530"/>
                <a:gd name="connsiteY6" fmla="*/ 34784 h 310967"/>
                <a:gd name="connsiteX7" fmla="*/ 22927 w 52530"/>
                <a:gd name="connsiteY7" fmla="*/ 20544 h 310967"/>
                <a:gd name="connsiteX8" fmla="*/ 29975 w 52530"/>
                <a:gd name="connsiteY8" fmla="*/ 2 h 310967"/>
                <a:gd name="connsiteX9" fmla="*/ 42719 w 52530"/>
                <a:gd name="connsiteY9" fmla="*/ 21990 h 310967"/>
                <a:gd name="connsiteX10" fmla="*/ 43323 w 52530"/>
                <a:gd name="connsiteY10" fmla="*/ 39427 h 310967"/>
                <a:gd name="connsiteX11" fmla="*/ 47962 w 52530"/>
                <a:gd name="connsiteY11" fmla="*/ 49189 h 310967"/>
                <a:gd name="connsiteX12" fmla="*/ 43817 w 52530"/>
                <a:gd name="connsiteY12" fmla="*/ 62463 h 310967"/>
                <a:gd name="connsiteX13" fmla="*/ 48340 w 52530"/>
                <a:gd name="connsiteY13" fmla="*/ 71872 h 310967"/>
                <a:gd name="connsiteX14" fmla="*/ 44255 w 52530"/>
                <a:gd name="connsiteY14" fmla="*/ 88299 h 310967"/>
                <a:gd name="connsiteX15" fmla="*/ 49846 w 52530"/>
                <a:gd name="connsiteY15" fmla="*/ 102465 h 310967"/>
                <a:gd name="connsiteX16" fmla="*/ 44341 w 52530"/>
                <a:gd name="connsiteY16" fmla="*/ 117889 h 310967"/>
                <a:gd name="connsiteX17" fmla="*/ 51049 w 52530"/>
                <a:gd name="connsiteY17" fmla="*/ 131387 h 310967"/>
                <a:gd name="connsiteX18" fmla="*/ 44821 w 52530"/>
                <a:gd name="connsiteY18" fmla="*/ 146439 h 310967"/>
                <a:gd name="connsiteX19" fmla="*/ 52526 w 52530"/>
                <a:gd name="connsiteY19" fmla="*/ 160404 h 310967"/>
                <a:gd name="connsiteX20" fmla="*/ 46024 w 52530"/>
                <a:gd name="connsiteY20" fmla="*/ 175360 h 310967"/>
                <a:gd name="connsiteX21" fmla="*/ 51773 w 52530"/>
                <a:gd name="connsiteY21" fmla="*/ 189269 h 310967"/>
                <a:gd name="connsiteX22" fmla="*/ 44717 w 52530"/>
                <a:gd name="connsiteY22" fmla="*/ 202868 h 310967"/>
                <a:gd name="connsiteX23" fmla="*/ 51990 w 52530"/>
                <a:gd name="connsiteY23" fmla="*/ 216995 h 310967"/>
                <a:gd name="connsiteX24" fmla="*/ 45586 w 52530"/>
                <a:gd name="connsiteY24" fmla="*/ 228541 h 310967"/>
                <a:gd name="connsiteX25" fmla="*/ 51083 w 52530"/>
                <a:gd name="connsiteY25" fmla="*/ 245156 h 310967"/>
                <a:gd name="connsiteX26" fmla="*/ 43129 w 52530"/>
                <a:gd name="connsiteY26" fmla="*/ 260859 h 310967"/>
                <a:gd name="connsiteX27" fmla="*/ 50403 w 52530"/>
                <a:gd name="connsiteY27" fmla="*/ 274987 h 310967"/>
                <a:gd name="connsiteX28" fmla="*/ 44089 w 52530"/>
                <a:gd name="connsiteY28" fmla="*/ 291262 h 310967"/>
                <a:gd name="connsiteX29" fmla="*/ 48910 w 52530"/>
                <a:gd name="connsiteY29" fmla="*/ 310967 h 310967"/>
                <a:gd name="connsiteX30" fmla="*/ 3191 w 52530"/>
                <a:gd name="connsiteY30" fmla="*/ 310967 h 310967"/>
                <a:gd name="connsiteX31" fmla="*/ 9098 w 52530"/>
                <a:gd name="connsiteY31" fmla="*/ 287701 h 310967"/>
                <a:gd name="connsiteX32" fmla="*/ 959 w 52530"/>
                <a:gd name="connsiteY32" fmla="*/ 270841 h 310967"/>
                <a:gd name="connsiteX33" fmla="*/ 8061 w 52530"/>
                <a:gd name="connsiteY33" fmla="*/ 254097 h 310967"/>
                <a:gd name="connsiteX34" fmla="*/ 1 w 52530"/>
                <a:gd name="connsiteY34" fmla="*/ 236098 h 310967"/>
                <a:gd name="connsiteX35" fmla="*/ 8326 w 52530"/>
                <a:gd name="connsiteY35" fmla="*/ 224516 h 310967"/>
                <a:gd name="connsiteX36" fmla="*/ 1916 w 52530"/>
                <a:gd name="connsiteY36" fmla="*/ 206540 h 310967"/>
                <a:gd name="connsiteX37" fmla="*/ 8883 w 52530"/>
                <a:gd name="connsiteY37" fmla="*/ 193938 h 310967"/>
                <a:gd name="connsiteX38" fmla="*/ 2117 w 52530"/>
                <a:gd name="connsiteY38" fmla="*/ 176542 h 310967"/>
                <a:gd name="connsiteX39" fmla="*/ 10775 w 52530"/>
                <a:gd name="connsiteY39" fmla="*/ 160772 h 310967"/>
                <a:gd name="connsiteX40" fmla="*/ 2834 w 52530"/>
                <a:gd name="connsiteY40" fmla="*/ 143671 h 310967"/>
                <a:gd name="connsiteX41" fmla="*/ 10685 w 52530"/>
                <a:gd name="connsiteY41" fmla="*/ 130439 h 310967"/>
                <a:gd name="connsiteX42" fmla="*/ 3668 w 52530"/>
                <a:gd name="connsiteY42" fmla="*/ 114710 h 310967"/>
                <a:gd name="connsiteX0" fmla="*/ 3668 w 52530"/>
                <a:gd name="connsiteY0" fmla="*/ 114834 h 311091"/>
                <a:gd name="connsiteX1" fmla="*/ 11707 w 52530"/>
                <a:gd name="connsiteY1" fmla="*/ 100852 h 311091"/>
                <a:gd name="connsiteX2" fmla="*/ 5924 w 52530"/>
                <a:gd name="connsiteY2" fmla="*/ 85914 h 311091"/>
                <a:gd name="connsiteX3" fmla="*/ 14176 w 52530"/>
                <a:gd name="connsiteY3" fmla="*/ 74465 h 311091"/>
                <a:gd name="connsiteX4" fmla="*/ 9515 w 52530"/>
                <a:gd name="connsiteY4" fmla="*/ 58509 h 311091"/>
                <a:gd name="connsiteX5" fmla="*/ 17033 w 52530"/>
                <a:gd name="connsiteY5" fmla="*/ 47039 h 311091"/>
                <a:gd name="connsiteX6" fmla="*/ 15254 w 52530"/>
                <a:gd name="connsiteY6" fmla="*/ 34908 h 311091"/>
                <a:gd name="connsiteX7" fmla="*/ 22927 w 52530"/>
                <a:gd name="connsiteY7" fmla="*/ 20668 h 311091"/>
                <a:gd name="connsiteX8" fmla="*/ 29975 w 52530"/>
                <a:gd name="connsiteY8" fmla="*/ 126 h 311091"/>
                <a:gd name="connsiteX9" fmla="*/ 37091 w 52530"/>
                <a:gd name="connsiteY9" fmla="*/ 14511 h 311091"/>
                <a:gd name="connsiteX10" fmla="*/ 42719 w 52530"/>
                <a:gd name="connsiteY10" fmla="*/ 22114 h 311091"/>
                <a:gd name="connsiteX11" fmla="*/ 43323 w 52530"/>
                <a:gd name="connsiteY11" fmla="*/ 39551 h 311091"/>
                <a:gd name="connsiteX12" fmla="*/ 47962 w 52530"/>
                <a:gd name="connsiteY12" fmla="*/ 49313 h 311091"/>
                <a:gd name="connsiteX13" fmla="*/ 43817 w 52530"/>
                <a:gd name="connsiteY13" fmla="*/ 62587 h 311091"/>
                <a:gd name="connsiteX14" fmla="*/ 48340 w 52530"/>
                <a:gd name="connsiteY14" fmla="*/ 71996 h 311091"/>
                <a:gd name="connsiteX15" fmla="*/ 44255 w 52530"/>
                <a:gd name="connsiteY15" fmla="*/ 88423 h 311091"/>
                <a:gd name="connsiteX16" fmla="*/ 49846 w 52530"/>
                <a:gd name="connsiteY16" fmla="*/ 102589 h 311091"/>
                <a:gd name="connsiteX17" fmla="*/ 44341 w 52530"/>
                <a:gd name="connsiteY17" fmla="*/ 118013 h 311091"/>
                <a:gd name="connsiteX18" fmla="*/ 51049 w 52530"/>
                <a:gd name="connsiteY18" fmla="*/ 131511 h 311091"/>
                <a:gd name="connsiteX19" fmla="*/ 44821 w 52530"/>
                <a:gd name="connsiteY19" fmla="*/ 146563 h 311091"/>
                <a:gd name="connsiteX20" fmla="*/ 52526 w 52530"/>
                <a:gd name="connsiteY20" fmla="*/ 160528 h 311091"/>
                <a:gd name="connsiteX21" fmla="*/ 46024 w 52530"/>
                <a:gd name="connsiteY21" fmla="*/ 175484 h 311091"/>
                <a:gd name="connsiteX22" fmla="*/ 51773 w 52530"/>
                <a:gd name="connsiteY22" fmla="*/ 189393 h 311091"/>
                <a:gd name="connsiteX23" fmla="*/ 44717 w 52530"/>
                <a:gd name="connsiteY23" fmla="*/ 202992 h 311091"/>
                <a:gd name="connsiteX24" fmla="*/ 51990 w 52530"/>
                <a:gd name="connsiteY24" fmla="*/ 217119 h 311091"/>
                <a:gd name="connsiteX25" fmla="*/ 45586 w 52530"/>
                <a:gd name="connsiteY25" fmla="*/ 228665 h 311091"/>
                <a:gd name="connsiteX26" fmla="*/ 51083 w 52530"/>
                <a:gd name="connsiteY26" fmla="*/ 245280 h 311091"/>
                <a:gd name="connsiteX27" fmla="*/ 43129 w 52530"/>
                <a:gd name="connsiteY27" fmla="*/ 260983 h 311091"/>
                <a:gd name="connsiteX28" fmla="*/ 50403 w 52530"/>
                <a:gd name="connsiteY28" fmla="*/ 275111 h 311091"/>
                <a:gd name="connsiteX29" fmla="*/ 44089 w 52530"/>
                <a:gd name="connsiteY29" fmla="*/ 291386 h 311091"/>
                <a:gd name="connsiteX30" fmla="*/ 48910 w 52530"/>
                <a:gd name="connsiteY30" fmla="*/ 311091 h 311091"/>
                <a:gd name="connsiteX31" fmla="*/ 3191 w 52530"/>
                <a:gd name="connsiteY31" fmla="*/ 311091 h 311091"/>
                <a:gd name="connsiteX32" fmla="*/ 9098 w 52530"/>
                <a:gd name="connsiteY32" fmla="*/ 287825 h 311091"/>
                <a:gd name="connsiteX33" fmla="*/ 959 w 52530"/>
                <a:gd name="connsiteY33" fmla="*/ 270965 h 311091"/>
                <a:gd name="connsiteX34" fmla="*/ 8061 w 52530"/>
                <a:gd name="connsiteY34" fmla="*/ 254221 h 311091"/>
                <a:gd name="connsiteX35" fmla="*/ 1 w 52530"/>
                <a:gd name="connsiteY35" fmla="*/ 236222 h 311091"/>
                <a:gd name="connsiteX36" fmla="*/ 8326 w 52530"/>
                <a:gd name="connsiteY36" fmla="*/ 224640 h 311091"/>
                <a:gd name="connsiteX37" fmla="*/ 1916 w 52530"/>
                <a:gd name="connsiteY37" fmla="*/ 206664 h 311091"/>
                <a:gd name="connsiteX38" fmla="*/ 8883 w 52530"/>
                <a:gd name="connsiteY38" fmla="*/ 194062 h 311091"/>
                <a:gd name="connsiteX39" fmla="*/ 2117 w 52530"/>
                <a:gd name="connsiteY39" fmla="*/ 176666 h 311091"/>
                <a:gd name="connsiteX40" fmla="*/ 10775 w 52530"/>
                <a:gd name="connsiteY40" fmla="*/ 160896 h 311091"/>
                <a:gd name="connsiteX41" fmla="*/ 2834 w 52530"/>
                <a:gd name="connsiteY41" fmla="*/ 143795 h 311091"/>
                <a:gd name="connsiteX42" fmla="*/ 10685 w 52530"/>
                <a:gd name="connsiteY42" fmla="*/ 130563 h 311091"/>
                <a:gd name="connsiteX43" fmla="*/ 3668 w 52530"/>
                <a:gd name="connsiteY43" fmla="*/ 114834 h 3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2530" h="311091">
                  <a:moveTo>
                    <a:pt x="3668" y="114834"/>
                  </a:moveTo>
                  <a:cubicBezTo>
                    <a:pt x="3838" y="109882"/>
                    <a:pt x="11331" y="105672"/>
                    <a:pt x="11707" y="100852"/>
                  </a:cubicBezTo>
                  <a:cubicBezTo>
                    <a:pt x="12083" y="96032"/>
                    <a:pt x="5513" y="90312"/>
                    <a:pt x="5924" y="85914"/>
                  </a:cubicBezTo>
                  <a:cubicBezTo>
                    <a:pt x="6335" y="81516"/>
                    <a:pt x="13578" y="79032"/>
                    <a:pt x="14176" y="74465"/>
                  </a:cubicBezTo>
                  <a:cubicBezTo>
                    <a:pt x="14774" y="69898"/>
                    <a:pt x="9039" y="63080"/>
                    <a:pt x="9515" y="58509"/>
                  </a:cubicBezTo>
                  <a:cubicBezTo>
                    <a:pt x="9991" y="53938"/>
                    <a:pt x="16076" y="50973"/>
                    <a:pt x="17033" y="47039"/>
                  </a:cubicBezTo>
                  <a:cubicBezTo>
                    <a:pt x="17990" y="43105"/>
                    <a:pt x="14272" y="39303"/>
                    <a:pt x="15254" y="34908"/>
                  </a:cubicBezTo>
                  <a:cubicBezTo>
                    <a:pt x="16236" y="30513"/>
                    <a:pt x="20474" y="26465"/>
                    <a:pt x="22927" y="20668"/>
                  </a:cubicBezTo>
                  <a:cubicBezTo>
                    <a:pt x="25380" y="14871"/>
                    <a:pt x="27325" y="1625"/>
                    <a:pt x="29975" y="126"/>
                  </a:cubicBezTo>
                  <a:cubicBezTo>
                    <a:pt x="32625" y="-1373"/>
                    <a:pt x="34967" y="10846"/>
                    <a:pt x="37091" y="14511"/>
                  </a:cubicBezTo>
                  <a:cubicBezTo>
                    <a:pt x="39215" y="18176"/>
                    <a:pt x="41680" y="17941"/>
                    <a:pt x="42719" y="22114"/>
                  </a:cubicBezTo>
                  <a:cubicBezTo>
                    <a:pt x="43758" y="26287"/>
                    <a:pt x="42449" y="35018"/>
                    <a:pt x="43323" y="39551"/>
                  </a:cubicBezTo>
                  <a:cubicBezTo>
                    <a:pt x="44197" y="44084"/>
                    <a:pt x="47880" y="45474"/>
                    <a:pt x="47962" y="49313"/>
                  </a:cubicBezTo>
                  <a:cubicBezTo>
                    <a:pt x="48044" y="53152"/>
                    <a:pt x="43754" y="58807"/>
                    <a:pt x="43817" y="62587"/>
                  </a:cubicBezTo>
                  <a:cubicBezTo>
                    <a:pt x="43880" y="66367"/>
                    <a:pt x="48267" y="67690"/>
                    <a:pt x="48340" y="71996"/>
                  </a:cubicBezTo>
                  <a:cubicBezTo>
                    <a:pt x="48413" y="76302"/>
                    <a:pt x="44004" y="83324"/>
                    <a:pt x="44255" y="88423"/>
                  </a:cubicBezTo>
                  <a:cubicBezTo>
                    <a:pt x="44506" y="93522"/>
                    <a:pt x="49832" y="97657"/>
                    <a:pt x="49846" y="102589"/>
                  </a:cubicBezTo>
                  <a:cubicBezTo>
                    <a:pt x="49860" y="107521"/>
                    <a:pt x="44141" y="113193"/>
                    <a:pt x="44341" y="118013"/>
                  </a:cubicBezTo>
                  <a:cubicBezTo>
                    <a:pt x="44541" y="122833"/>
                    <a:pt x="50969" y="126753"/>
                    <a:pt x="51049" y="131511"/>
                  </a:cubicBezTo>
                  <a:cubicBezTo>
                    <a:pt x="51129" y="136269"/>
                    <a:pt x="44575" y="141727"/>
                    <a:pt x="44821" y="146563"/>
                  </a:cubicBezTo>
                  <a:cubicBezTo>
                    <a:pt x="45067" y="151399"/>
                    <a:pt x="52326" y="155708"/>
                    <a:pt x="52526" y="160528"/>
                  </a:cubicBezTo>
                  <a:cubicBezTo>
                    <a:pt x="52726" y="165348"/>
                    <a:pt x="46150" y="170673"/>
                    <a:pt x="46024" y="175484"/>
                  </a:cubicBezTo>
                  <a:cubicBezTo>
                    <a:pt x="45899" y="180295"/>
                    <a:pt x="51991" y="184808"/>
                    <a:pt x="51773" y="189393"/>
                  </a:cubicBezTo>
                  <a:cubicBezTo>
                    <a:pt x="51555" y="193978"/>
                    <a:pt x="44681" y="198371"/>
                    <a:pt x="44717" y="202992"/>
                  </a:cubicBezTo>
                  <a:cubicBezTo>
                    <a:pt x="44753" y="207613"/>
                    <a:pt x="51845" y="212840"/>
                    <a:pt x="51990" y="217119"/>
                  </a:cubicBezTo>
                  <a:cubicBezTo>
                    <a:pt x="52135" y="221398"/>
                    <a:pt x="45737" y="223972"/>
                    <a:pt x="45586" y="228665"/>
                  </a:cubicBezTo>
                  <a:cubicBezTo>
                    <a:pt x="45435" y="233358"/>
                    <a:pt x="51492" y="239894"/>
                    <a:pt x="51083" y="245280"/>
                  </a:cubicBezTo>
                  <a:cubicBezTo>
                    <a:pt x="50674" y="250666"/>
                    <a:pt x="43242" y="256011"/>
                    <a:pt x="43129" y="260983"/>
                  </a:cubicBezTo>
                  <a:cubicBezTo>
                    <a:pt x="43016" y="265955"/>
                    <a:pt x="50243" y="270044"/>
                    <a:pt x="50403" y="275111"/>
                  </a:cubicBezTo>
                  <a:cubicBezTo>
                    <a:pt x="50563" y="280178"/>
                    <a:pt x="44338" y="285389"/>
                    <a:pt x="44089" y="291386"/>
                  </a:cubicBezTo>
                  <a:cubicBezTo>
                    <a:pt x="43840" y="297383"/>
                    <a:pt x="56590" y="308474"/>
                    <a:pt x="48910" y="311091"/>
                  </a:cubicBezTo>
                  <a:lnTo>
                    <a:pt x="3191" y="311091"/>
                  </a:lnTo>
                  <a:cubicBezTo>
                    <a:pt x="-3463" y="306235"/>
                    <a:pt x="9470" y="294513"/>
                    <a:pt x="9098" y="287825"/>
                  </a:cubicBezTo>
                  <a:cubicBezTo>
                    <a:pt x="8726" y="281137"/>
                    <a:pt x="1132" y="276566"/>
                    <a:pt x="959" y="270965"/>
                  </a:cubicBezTo>
                  <a:cubicBezTo>
                    <a:pt x="786" y="265364"/>
                    <a:pt x="8221" y="260011"/>
                    <a:pt x="8061" y="254221"/>
                  </a:cubicBezTo>
                  <a:cubicBezTo>
                    <a:pt x="7901" y="248431"/>
                    <a:pt x="-43" y="241152"/>
                    <a:pt x="1" y="236222"/>
                  </a:cubicBezTo>
                  <a:cubicBezTo>
                    <a:pt x="45" y="231292"/>
                    <a:pt x="8007" y="229566"/>
                    <a:pt x="8326" y="224640"/>
                  </a:cubicBezTo>
                  <a:cubicBezTo>
                    <a:pt x="8645" y="219714"/>
                    <a:pt x="1823" y="211760"/>
                    <a:pt x="1916" y="206664"/>
                  </a:cubicBezTo>
                  <a:cubicBezTo>
                    <a:pt x="2009" y="201568"/>
                    <a:pt x="8850" y="199062"/>
                    <a:pt x="8883" y="194062"/>
                  </a:cubicBezTo>
                  <a:cubicBezTo>
                    <a:pt x="8917" y="189062"/>
                    <a:pt x="1802" y="182194"/>
                    <a:pt x="2117" y="176666"/>
                  </a:cubicBezTo>
                  <a:cubicBezTo>
                    <a:pt x="2432" y="171138"/>
                    <a:pt x="10656" y="166375"/>
                    <a:pt x="10775" y="160896"/>
                  </a:cubicBezTo>
                  <a:cubicBezTo>
                    <a:pt x="10895" y="155418"/>
                    <a:pt x="2849" y="148850"/>
                    <a:pt x="2834" y="143795"/>
                  </a:cubicBezTo>
                  <a:cubicBezTo>
                    <a:pt x="2819" y="138740"/>
                    <a:pt x="10547" y="136134"/>
                    <a:pt x="10685" y="130563"/>
                  </a:cubicBezTo>
                  <a:cubicBezTo>
                    <a:pt x="10823" y="124992"/>
                    <a:pt x="3498" y="119786"/>
                    <a:pt x="3668" y="114834"/>
                  </a:cubicBez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40">
              <a:extLst>
                <a:ext uri="{FF2B5EF4-FFF2-40B4-BE49-F238E27FC236}">
                  <a16:creationId xmlns:a16="http://schemas.microsoft.com/office/drawing/2014/main" id="{81860FB5-309E-909A-0C3A-1F21BAAF7B00}"/>
                </a:ext>
              </a:extLst>
            </p:cNvPr>
            <p:cNvSpPr/>
            <p:nvPr/>
          </p:nvSpPr>
          <p:spPr>
            <a:xfrm rot="3358942">
              <a:off x="4298322" y="5280790"/>
              <a:ext cx="55196" cy="265335"/>
            </a:xfrm>
            <a:custGeom>
              <a:avLst/>
              <a:gdLst>
                <a:gd name="connsiteX0" fmla="*/ 0 w 45719"/>
                <a:gd name="connsiteY0" fmla="*/ 0 h 198374"/>
                <a:gd name="connsiteX1" fmla="*/ 45719 w 45719"/>
                <a:gd name="connsiteY1" fmla="*/ 0 h 198374"/>
                <a:gd name="connsiteX2" fmla="*/ 45719 w 45719"/>
                <a:gd name="connsiteY2" fmla="*/ 198374 h 198374"/>
                <a:gd name="connsiteX3" fmla="*/ 0 w 45719"/>
                <a:gd name="connsiteY3" fmla="*/ 198374 h 198374"/>
                <a:gd name="connsiteX4" fmla="*/ 0 w 45719"/>
                <a:gd name="connsiteY4" fmla="*/ 0 h 198374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7646 h 236020"/>
                <a:gd name="connsiteX1" fmla="*/ 23240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7646 h 236020"/>
                <a:gd name="connsiteX1" fmla="*/ 24657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9884 h 238258"/>
                <a:gd name="connsiteX1" fmla="*/ 24657 w 45719"/>
                <a:gd name="connsiteY1" fmla="*/ 2238 h 238258"/>
                <a:gd name="connsiteX2" fmla="*/ 45719 w 45719"/>
                <a:gd name="connsiteY2" fmla="*/ 39884 h 238258"/>
                <a:gd name="connsiteX3" fmla="*/ 45719 w 45719"/>
                <a:gd name="connsiteY3" fmla="*/ 238258 h 238258"/>
                <a:gd name="connsiteX4" fmla="*/ 0 w 45719"/>
                <a:gd name="connsiteY4" fmla="*/ 238258 h 238258"/>
                <a:gd name="connsiteX5" fmla="*/ 0 w 45719"/>
                <a:gd name="connsiteY5" fmla="*/ 39884 h 238258"/>
                <a:gd name="connsiteX0" fmla="*/ 0 w 45719"/>
                <a:gd name="connsiteY0" fmla="*/ 37704 h 236078"/>
                <a:gd name="connsiteX1" fmla="*/ 24657 w 45719"/>
                <a:gd name="connsiteY1" fmla="*/ 58 h 236078"/>
                <a:gd name="connsiteX2" fmla="*/ 45719 w 45719"/>
                <a:gd name="connsiteY2" fmla="*/ 37704 h 236078"/>
                <a:gd name="connsiteX3" fmla="*/ 45719 w 45719"/>
                <a:gd name="connsiteY3" fmla="*/ 236078 h 236078"/>
                <a:gd name="connsiteX4" fmla="*/ 0 w 45719"/>
                <a:gd name="connsiteY4" fmla="*/ 236078 h 236078"/>
                <a:gd name="connsiteX5" fmla="*/ 0 w 45719"/>
                <a:gd name="connsiteY5" fmla="*/ 37704 h 236078"/>
                <a:gd name="connsiteX0" fmla="*/ 0 w 45719"/>
                <a:gd name="connsiteY0" fmla="*/ 38067 h 236441"/>
                <a:gd name="connsiteX1" fmla="*/ 24657 w 45719"/>
                <a:gd name="connsiteY1" fmla="*/ 421 h 236441"/>
                <a:gd name="connsiteX2" fmla="*/ 45719 w 45719"/>
                <a:gd name="connsiteY2" fmla="*/ 38067 h 236441"/>
                <a:gd name="connsiteX3" fmla="*/ 45719 w 45719"/>
                <a:gd name="connsiteY3" fmla="*/ 236441 h 236441"/>
                <a:gd name="connsiteX4" fmla="*/ 0 w 45719"/>
                <a:gd name="connsiteY4" fmla="*/ 236441 h 236441"/>
                <a:gd name="connsiteX5" fmla="*/ 0 w 45719"/>
                <a:gd name="connsiteY5" fmla="*/ 38067 h 236441"/>
                <a:gd name="connsiteX0" fmla="*/ 0 w 45719"/>
                <a:gd name="connsiteY0" fmla="*/ 38200 h 236574"/>
                <a:gd name="connsiteX1" fmla="*/ 24657 w 45719"/>
                <a:gd name="connsiteY1" fmla="*/ 554 h 236574"/>
                <a:gd name="connsiteX2" fmla="*/ 45719 w 45719"/>
                <a:gd name="connsiteY2" fmla="*/ 38200 h 236574"/>
                <a:gd name="connsiteX3" fmla="*/ 45719 w 45719"/>
                <a:gd name="connsiteY3" fmla="*/ 236574 h 236574"/>
                <a:gd name="connsiteX4" fmla="*/ 0 w 45719"/>
                <a:gd name="connsiteY4" fmla="*/ 236574 h 236574"/>
                <a:gd name="connsiteX5" fmla="*/ 0 w 45719"/>
                <a:gd name="connsiteY5" fmla="*/ 38200 h 236574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1 w 45720"/>
                <a:gd name="connsiteY0" fmla="*/ 74101 h 272475"/>
                <a:gd name="connsiteX1" fmla="*/ 25131 w 45720"/>
                <a:gd name="connsiteY1" fmla="*/ 80 h 272475"/>
                <a:gd name="connsiteX2" fmla="*/ 45720 w 45720"/>
                <a:gd name="connsiteY2" fmla="*/ 74101 h 272475"/>
                <a:gd name="connsiteX3" fmla="*/ 45720 w 45720"/>
                <a:gd name="connsiteY3" fmla="*/ 272475 h 272475"/>
                <a:gd name="connsiteX4" fmla="*/ 1 w 45720"/>
                <a:gd name="connsiteY4" fmla="*/ 272475 h 272475"/>
                <a:gd name="connsiteX5" fmla="*/ 1 w 45720"/>
                <a:gd name="connsiteY5" fmla="*/ 74101 h 272475"/>
                <a:gd name="connsiteX0" fmla="*/ 4517 w 50236"/>
                <a:gd name="connsiteY0" fmla="*/ 74021 h 272395"/>
                <a:gd name="connsiteX1" fmla="*/ 29647 w 50236"/>
                <a:gd name="connsiteY1" fmla="*/ 0 h 272395"/>
                <a:gd name="connsiteX2" fmla="*/ 50236 w 50236"/>
                <a:gd name="connsiteY2" fmla="*/ 74021 h 272395"/>
                <a:gd name="connsiteX3" fmla="*/ 50236 w 50236"/>
                <a:gd name="connsiteY3" fmla="*/ 272395 h 272395"/>
                <a:gd name="connsiteX4" fmla="*/ 4517 w 50236"/>
                <a:gd name="connsiteY4" fmla="*/ 272395 h 272395"/>
                <a:gd name="connsiteX5" fmla="*/ 4517 w 50236"/>
                <a:gd name="connsiteY5" fmla="*/ 74021 h 272395"/>
                <a:gd name="connsiteX0" fmla="*/ 3373 w 49092"/>
                <a:gd name="connsiteY0" fmla="*/ 74021 h 272395"/>
                <a:gd name="connsiteX1" fmla="*/ 28503 w 49092"/>
                <a:gd name="connsiteY1" fmla="*/ 0 h 272395"/>
                <a:gd name="connsiteX2" fmla="*/ 49092 w 49092"/>
                <a:gd name="connsiteY2" fmla="*/ 74021 h 272395"/>
                <a:gd name="connsiteX3" fmla="*/ 49092 w 49092"/>
                <a:gd name="connsiteY3" fmla="*/ 272395 h 272395"/>
                <a:gd name="connsiteX4" fmla="*/ 3373 w 49092"/>
                <a:gd name="connsiteY4" fmla="*/ 272395 h 272395"/>
                <a:gd name="connsiteX5" fmla="*/ 3373 w 49092"/>
                <a:gd name="connsiteY5" fmla="*/ 74021 h 272395"/>
                <a:gd name="connsiteX0" fmla="*/ 643 w 46362"/>
                <a:gd name="connsiteY0" fmla="*/ 74021 h 272395"/>
                <a:gd name="connsiteX1" fmla="*/ 25773 w 46362"/>
                <a:gd name="connsiteY1" fmla="*/ 0 h 272395"/>
                <a:gd name="connsiteX2" fmla="*/ 46362 w 46362"/>
                <a:gd name="connsiteY2" fmla="*/ 74021 h 272395"/>
                <a:gd name="connsiteX3" fmla="*/ 46362 w 46362"/>
                <a:gd name="connsiteY3" fmla="*/ 272395 h 272395"/>
                <a:gd name="connsiteX4" fmla="*/ 643 w 46362"/>
                <a:gd name="connsiteY4" fmla="*/ 272395 h 272395"/>
                <a:gd name="connsiteX5" fmla="*/ 643 w 46362"/>
                <a:gd name="connsiteY5" fmla="*/ 74021 h 272395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2213 w 49194"/>
                <a:gd name="connsiteY0" fmla="*/ 85757 h 286478"/>
                <a:gd name="connsiteX1" fmla="*/ 24035 w 49194"/>
                <a:gd name="connsiteY1" fmla="*/ 2 h 286478"/>
                <a:gd name="connsiteX2" fmla="*/ 47459 w 49194"/>
                <a:gd name="connsiteY2" fmla="*/ 88104 h 286478"/>
                <a:gd name="connsiteX3" fmla="*/ 47459 w 49194"/>
                <a:gd name="connsiteY3" fmla="*/ 286478 h 286478"/>
                <a:gd name="connsiteX4" fmla="*/ 1740 w 49194"/>
                <a:gd name="connsiteY4" fmla="*/ 286478 h 286478"/>
                <a:gd name="connsiteX5" fmla="*/ 2213 w 49194"/>
                <a:gd name="connsiteY5" fmla="*/ 85757 h 286478"/>
                <a:gd name="connsiteX0" fmla="*/ 2213 w 47724"/>
                <a:gd name="connsiteY0" fmla="*/ 85757 h 286478"/>
                <a:gd name="connsiteX1" fmla="*/ 24035 w 47724"/>
                <a:gd name="connsiteY1" fmla="*/ 2 h 286478"/>
                <a:gd name="connsiteX2" fmla="*/ 47459 w 47724"/>
                <a:gd name="connsiteY2" fmla="*/ 88104 h 286478"/>
                <a:gd name="connsiteX3" fmla="*/ 47459 w 47724"/>
                <a:gd name="connsiteY3" fmla="*/ 286478 h 286478"/>
                <a:gd name="connsiteX4" fmla="*/ 1740 w 47724"/>
                <a:gd name="connsiteY4" fmla="*/ 286478 h 286478"/>
                <a:gd name="connsiteX5" fmla="*/ 2213 w 47724"/>
                <a:gd name="connsiteY5" fmla="*/ 85757 h 286478"/>
                <a:gd name="connsiteX0" fmla="*/ 1101 w 46612"/>
                <a:gd name="connsiteY0" fmla="*/ 85757 h 286478"/>
                <a:gd name="connsiteX1" fmla="*/ 22923 w 46612"/>
                <a:gd name="connsiteY1" fmla="*/ 2 h 286478"/>
                <a:gd name="connsiteX2" fmla="*/ 46347 w 46612"/>
                <a:gd name="connsiteY2" fmla="*/ 88104 h 286478"/>
                <a:gd name="connsiteX3" fmla="*/ 46347 w 46612"/>
                <a:gd name="connsiteY3" fmla="*/ 286478 h 286478"/>
                <a:gd name="connsiteX4" fmla="*/ 628 w 46612"/>
                <a:gd name="connsiteY4" fmla="*/ 286478 h 286478"/>
                <a:gd name="connsiteX5" fmla="*/ 1101 w 46612"/>
                <a:gd name="connsiteY5" fmla="*/ 85757 h 286478"/>
                <a:gd name="connsiteX0" fmla="*/ 2860 w 48371"/>
                <a:gd name="connsiteY0" fmla="*/ 85757 h 286478"/>
                <a:gd name="connsiteX1" fmla="*/ 24682 w 48371"/>
                <a:gd name="connsiteY1" fmla="*/ 2 h 286478"/>
                <a:gd name="connsiteX2" fmla="*/ 48106 w 48371"/>
                <a:gd name="connsiteY2" fmla="*/ 88104 h 286478"/>
                <a:gd name="connsiteX3" fmla="*/ 48106 w 48371"/>
                <a:gd name="connsiteY3" fmla="*/ 286478 h 286478"/>
                <a:gd name="connsiteX4" fmla="*/ 2387 w 48371"/>
                <a:gd name="connsiteY4" fmla="*/ 286478 h 286478"/>
                <a:gd name="connsiteX5" fmla="*/ 8183 w 48371"/>
                <a:gd name="connsiteY5" fmla="*/ 257341 h 286478"/>
                <a:gd name="connsiteX6" fmla="*/ 2860 w 48371"/>
                <a:gd name="connsiteY6" fmla="*/ 85757 h 286478"/>
                <a:gd name="connsiteX0" fmla="*/ 2439 w 47950"/>
                <a:gd name="connsiteY0" fmla="*/ 85757 h 286478"/>
                <a:gd name="connsiteX1" fmla="*/ 24261 w 47950"/>
                <a:gd name="connsiteY1" fmla="*/ 2 h 286478"/>
                <a:gd name="connsiteX2" fmla="*/ 47685 w 47950"/>
                <a:gd name="connsiteY2" fmla="*/ 88104 h 286478"/>
                <a:gd name="connsiteX3" fmla="*/ 47685 w 47950"/>
                <a:gd name="connsiteY3" fmla="*/ 286478 h 286478"/>
                <a:gd name="connsiteX4" fmla="*/ 1966 w 47950"/>
                <a:gd name="connsiteY4" fmla="*/ 286478 h 286478"/>
                <a:gd name="connsiteX5" fmla="*/ 7762 w 47950"/>
                <a:gd name="connsiteY5" fmla="*/ 257341 h 286478"/>
                <a:gd name="connsiteX6" fmla="*/ 2439 w 47950"/>
                <a:gd name="connsiteY6" fmla="*/ 85757 h 286478"/>
                <a:gd name="connsiteX0" fmla="*/ 2462 w 47973"/>
                <a:gd name="connsiteY0" fmla="*/ 85757 h 286478"/>
                <a:gd name="connsiteX1" fmla="*/ 24284 w 47973"/>
                <a:gd name="connsiteY1" fmla="*/ 2 h 286478"/>
                <a:gd name="connsiteX2" fmla="*/ 47708 w 47973"/>
                <a:gd name="connsiteY2" fmla="*/ 88104 h 286478"/>
                <a:gd name="connsiteX3" fmla="*/ 47708 w 47973"/>
                <a:gd name="connsiteY3" fmla="*/ 286478 h 286478"/>
                <a:gd name="connsiteX4" fmla="*/ 1989 w 47973"/>
                <a:gd name="connsiteY4" fmla="*/ 286478 h 286478"/>
                <a:gd name="connsiteX5" fmla="*/ 7785 w 47973"/>
                <a:gd name="connsiteY5" fmla="*/ 257341 h 286478"/>
                <a:gd name="connsiteX6" fmla="*/ 2462 w 47973"/>
                <a:gd name="connsiteY6" fmla="*/ 85757 h 286478"/>
                <a:gd name="connsiteX0" fmla="*/ 2450 w 47961"/>
                <a:gd name="connsiteY0" fmla="*/ 85757 h 286478"/>
                <a:gd name="connsiteX1" fmla="*/ 24272 w 47961"/>
                <a:gd name="connsiteY1" fmla="*/ 2 h 286478"/>
                <a:gd name="connsiteX2" fmla="*/ 47696 w 47961"/>
                <a:gd name="connsiteY2" fmla="*/ 88104 h 286478"/>
                <a:gd name="connsiteX3" fmla="*/ 47696 w 47961"/>
                <a:gd name="connsiteY3" fmla="*/ 286478 h 286478"/>
                <a:gd name="connsiteX4" fmla="*/ 1977 w 47961"/>
                <a:gd name="connsiteY4" fmla="*/ 286478 h 286478"/>
                <a:gd name="connsiteX5" fmla="*/ 7884 w 47961"/>
                <a:gd name="connsiteY5" fmla="*/ 263212 h 286478"/>
                <a:gd name="connsiteX6" fmla="*/ 2450 w 47961"/>
                <a:gd name="connsiteY6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400 w 48911"/>
                <a:gd name="connsiteY0" fmla="*/ 85757 h 286478"/>
                <a:gd name="connsiteX1" fmla="*/ 25222 w 48911"/>
                <a:gd name="connsiteY1" fmla="*/ 2 h 286478"/>
                <a:gd name="connsiteX2" fmla="*/ 48646 w 48911"/>
                <a:gd name="connsiteY2" fmla="*/ 88104 h 286478"/>
                <a:gd name="connsiteX3" fmla="*/ 48646 w 48911"/>
                <a:gd name="connsiteY3" fmla="*/ 286478 h 286478"/>
                <a:gd name="connsiteX4" fmla="*/ 2927 w 48911"/>
                <a:gd name="connsiteY4" fmla="*/ 286478 h 286478"/>
                <a:gd name="connsiteX5" fmla="*/ 8834 w 48911"/>
                <a:gd name="connsiteY5" fmla="*/ 263212 h 286478"/>
                <a:gd name="connsiteX6" fmla="*/ 695 w 48911"/>
                <a:gd name="connsiteY6" fmla="*/ 246352 h 286478"/>
                <a:gd name="connsiteX7" fmla="*/ 3400 w 48911"/>
                <a:gd name="connsiteY7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8 w 48219"/>
                <a:gd name="connsiteY0" fmla="*/ 85757 h 286478"/>
                <a:gd name="connsiteX1" fmla="*/ 24530 w 48219"/>
                <a:gd name="connsiteY1" fmla="*/ 2 h 286478"/>
                <a:gd name="connsiteX2" fmla="*/ 47954 w 48219"/>
                <a:gd name="connsiteY2" fmla="*/ 88104 h 286478"/>
                <a:gd name="connsiteX3" fmla="*/ 47954 w 48219"/>
                <a:gd name="connsiteY3" fmla="*/ 286478 h 286478"/>
                <a:gd name="connsiteX4" fmla="*/ 2235 w 48219"/>
                <a:gd name="connsiteY4" fmla="*/ 286478 h 286478"/>
                <a:gd name="connsiteX5" fmla="*/ 8142 w 48219"/>
                <a:gd name="connsiteY5" fmla="*/ 263212 h 286478"/>
                <a:gd name="connsiteX6" fmla="*/ 3 w 48219"/>
                <a:gd name="connsiteY6" fmla="*/ 246352 h 286478"/>
                <a:gd name="connsiteX7" fmla="*/ 7105 w 48219"/>
                <a:gd name="connsiteY7" fmla="*/ 229608 h 286478"/>
                <a:gd name="connsiteX8" fmla="*/ 2708 w 48219"/>
                <a:gd name="connsiteY8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3664 w 49175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4 w 49175"/>
                <a:gd name="connsiteY16" fmla="*/ 85757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59 h 286516"/>
                <a:gd name="connsiteX1" fmla="*/ 11707 w 49175"/>
                <a:gd name="connsiteY1" fmla="*/ 76277 h 286516"/>
                <a:gd name="connsiteX2" fmla="*/ 25486 w 49175"/>
                <a:gd name="connsiteY2" fmla="*/ 40 h 286516"/>
                <a:gd name="connsiteX3" fmla="*/ 48910 w 49175"/>
                <a:gd name="connsiteY3" fmla="*/ 88142 h 286516"/>
                <a:gd name="connsiteX4" fmla="*/ 48910 w 49175"/>
                <a:gd name="connsiteY4" fmla="*/ 286516 h 286516"/>
                <a:gd name="connsiteX5" fmla="*/ 3191 w 49175"/>
                <a:gd name="connsiteY5" fmla="*/ 286516 h 286516"/>
                <a:gd name="connsiteX6" fmla="*/ 9098 w 49175"/>
                <a:gd name="connsiteY6" fmla="*/ 263250 h 286516"/>
                <a:gd name="connsiteX7" fmla="*/ 959 w 49175"/>
                <a:gd name="connsiteY7" fmla="*/ 246390 h 286516"/>
                <a:gd name="connsiteX8" fmla="*/ 8061 w 49175"/>
                <a:gd name="connsiteY8" fmla="*/ 229646 h 286516"/>
                <a:gd name="connsiteX9" fmla="*/ 1 w 49175"/>
                <a:gd name="connsiteY9" fmla="*/ 211647 h 286516"/>
                <a:gd name="connsiteX10" fmla="*/ 8326 w 49175"/>
                <a:gd name="connsiteY10" fmla="*/ 200065 h 286516"/>
                <a:gd name="connsiteX11" fmla="*/ 1916 w 49175"/>
                <a:gd name="connsiteY11" fmla="*/ 182089 h 286516"/>
                <a:gd name="connsiteX12" fmla="*/ 8883 w 49175"/>
                <a:gd name="connsiteY12" fmla="*/ 169487 h 286516"/>
                <a:gd name="connsiteX13" fmla="*/ 2117 w 49175"/>
                <a:gd name="connsiteY13" fmla="*/ 152091 h 286516"/>
                <a:gd name="connsiteX14" fmla="*/ 10775 w 49175"/>
                <a:gd name="connsiteY14" fmla="*/ 136321 h 286516"/>
                <a:gd name="connsiteX15" fmla="*/ 2834 w 49175"/>
                <a:gd name="connsiteY15" fmla="*/ 119220 h 286516"/>
                <a:gd name="connsiteX16" fmla="*/ 10685 w 49175"/>
                <a:gd name="connsiteY16" fmla="*/ 105988 h 286516"/>
                <a:gd name="connsiteX17" fmla="*/ 3668 w 49175"/>
                <a:gd name="connsiteY17" fmla="*/ 90259 h 286516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55 h 286712"/>
                <a:gd name="connsiteX1" fmla="*/ 11707 w 49175"/>
                <a:gd name="connsiteY1" fmla="*/ 76473 h 286712"/>
                <a:gd name="connsiteX2" fmla="*/ 5924 w 49175"/>
                <a:gd name="connsiteY2" fmla="*/ 61535 h 286712"/>
                <a:gd name="connsiteX3" fmla="*/ 25486 w 49175"/>
                <a:gd name="connsiteY3" fmla="*/ 236 h 286712"/>
                <a:gd name="connsiteX4" fmla="*/ 48910 w 49175"/>
                <a:gd name="connsiteY4" fmla="*/ 88338 h 286712"/>
                <a:gd name="connsiteX5" fmla="*/ 48910 w 49175"/>
                <a:gd name="connsiteY5" fmla="*/ 286712 h 286712"/>
                <a:gd name="connsiteX6" fmla="*/ 3191 w 49175"/>
                <a:gd name="connsiteY6" fmla="*/ 286712 h 286712"/>
                <a:gd name="connsiteX7" fmla="*/ 9098 w 49175"/>
                <a:gd name="connsiteY7" fmla="*/ 263446 h 286712"/>
                <a:gd name="connsiteX8" fmla="*/ 959 w 49175"/>
                <a:gd name="connsiteY8" fmla="*/ 246586 h 286712"/>
                <a:gd name="connsiteX9" fmla="*/ 8061 w 49175"/>
                <a:gd name="connsiteY9" fmla="*/ 229842 h 286712"/>
                <a:gd name="connsiteX10" fmla="*/ 1 w 49175"/>
                <a:gd name="connsiteY10" fmla="*/ 211843 h 286712"/>
                <a:gd name="connsiteX11" fmla="*/ 8326 w 49175"/>
                <a:gd name="connsiteY11" fmla="*/ 200261 h 286712"/>
                <a:gd name="connsiteX12" fmla="*/ 1916 w 49175"/>
                <a:gd name="connsiteY12" fmla="*/ 182285 h 286712"/>
                <a:gd name="connsiteX13" fmla="*/ 8883 w 49175"/>
                <a:gd name="connsiteY13" fmla="*/ 169683 h 286712"/>
                <a:gd name="connsiteX14" fmla="*/ 2117 w 49175"/>
                <a:gd name="connsiteY14" fmla="*/ 152287 h 286712"/>
                <a:gd name="connsiteX15" fmla="*/ 10775 w 49175"/>
                <a:gd name="connsiteY15" fmla="*/ 136517 h 286712"/>
                <a:gd name="connsiteX16" fmla="*/ 2834 w 49175"/>
                <a:gd name="connsiteY16" fmla="*/ 119416 h 286712"/>
                <a:gd name="connsiteX17" fmla="*/ 10685 w 49175"/>
                <a:gd name="connsiteY17" fmla="*/ 106184 h 286712"/>
                <a:gd name="connsiteX18" fmla="*/ 3668 w 49175"/>
                <a:gd name="connsiteY18" fmla="*/ 90455 h 286712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779 h 287036"/>
                <a:gd name="connsiteX1" fmla="*/ 11707 w 49175"/>
                <a:gd name="connsiteY1" fmla="*/ 76797 h 287036"/>
                <a:gd name="connsiteX2" fmla="*/ 5924 w 49175"/>
                <a:gd name="connsiteY2" fmla="*/ 61859 h 287036"/>
                <a:gd name="connsiteX3" fmla="*/ 14176 w 49175"/>
                <a:gd name="connsiteY3" fmla="*/ 50410 h 287036"/>
                <a:gd name="connsiteX4" fmla="*/ 25486 w 49175"/>
                <a:gd name="connsiteY4" fmla="*/ 560 h 287036"/>
                <a:gd name="connsiteX5" fmla="*/ 48910 w 49175"/>
                <a:gd name="connsiteY5" fmla="*/ 88662 h 287036"/>
                <a:gd name="connsiteX6" fmla="*/ 48910 w 49175"/>
                <a:gd name="connsiteY6" fmla="*/ 287036 h 287036"/>
                <a:gd name="connsiteX7" fmla="*/ 3191 w 49175"/>
                <a:gd name="connsiteY7" fmla="*/ 287036 h 287036"/>
                <a:gd name="connsiteX8" fmla="*/ 9098 w 49175"/>
                <a:gd name="connsiteY8" fmla="*/ 263770 h 287036"/>
                <a:gd name="connsiteX9" fmla="*/ 959 w 49175"/>
                <a:gd name="connsiteY9" fmla="*/ 246910 h 287036"/>
                <a:gd name="connsiteX10" fmla="*/ 8061 w 49175"/>
                <a:gd name="connsiteY10" fmla="*/ 230166 h 287036"/>
                <a:gd name="connsiteX11" fmla="*/ 1 w 49175"/>
                <a:gd name="connsiteY11" fmla="*/ 212167 h 287036"/>
                <a:gd name="connsiteX12" fmla="*/ 8326 w 49175"/>
                <a:gd name="connsiteY12" fmla="*/ 200585 h 287036"/>
                <a:gd name="connsiteX13" fmla="*/ 1916 w 49175"/>
                <a:gd name="connsiteY13" fmla="*/ 182609 h 287036"/>
                <a:gd name="connsiteX14" fmla="*/ 8883 w 49175"/>
                <a:gd name="connsiteY14" fmla="*/ 170007 h 287036"/>
                <a:gd name="connsiteX15" fmla="*/ 2117 w 49175"/>
                <a:gd name="connsiteY15" fmla="*/ 152611 h 287036"/>
                <a:gd name="connsiteX16" fmla="*/ 10775 w 49175"/>
                <a:gd name="connsiteY16" fmla="*/ 136841 h 287036"/>
                <a:gd name="connsiteX17" fmla="*/ 2834 w 49175"/>
                <a:gd name="connsiteY17" fmla="*/ 119740 h 287036"/>
                <a:gd name="connsiteX18" fmla="*/ 10685 w 49175"/>
                <a:gd name="connsiteY18" fmla="*/ 106508 h 287036"/>
                <a:gd name="connsiteX19" fmla="*/ 3668 w 49175"/>
                <a:gd name="connsiteY19" fmla="*/ 90779 h 287036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621 h 287878"/>
                <a:gd name="connsiteX1" fmla="*/ 11707 w 49175"/>
                <a:gd name="connsiteY1" fmla="*/ 77639 h 287878"/>
                <a:gd name="connsiteX2" fmla="*/ 5924 w 49175"/>
                <a:gd name="connsiteY2" fmla="*/ 62701 h 287878"/>
                <a:gd name="connsiteX3" fmla="*/ 14176 w 49175"/>
                <a:gd name="connsiteY3" fmla="*/ 51252 h 287878"/>
                <a:gd name="connsiteX4" fmla="*/ 9515 w 49175"/>
                <a:gd name="connsiteY4" fmla="*/ 35296 h 287878"/>
                <a:gd name="connsiteX5" fmla="*/ 25486 w 49175"/>
                <a:gd name="connsiteY5" fmla="*/ 1402 h 287878"/>
                <a:gd name="connsiteX6" fmla="*/ 48910 w 49175"/>
                <a:gd name="connsiteY6" fmla="*/ 89504 h 287878"/>
                <a:gd name="connsiteX7" fmla="*/ 48910 w 49175"/>
                <a:gd name="connsiteY7" fmla="*/ 287878 h 287878"/>
                <a:gd name="connsiteX8" fmla="*/ 3191 w 49175"/>
                <a:gd name="connsiteY8" fmla="*/ 287878 h 287878"/>
                <a:gd name="connsiteX9" fmla="*/ 9098 w 49175"/>
                <a:gd name="connsiteY9" fmla="*/ 264612 h 287878"/>
                <a:gd name="connsiteX10" fmla="*/ 959 w 49175"/>
                <a:gd name="connsiteY10" fmla="*/ 247752 h 287878"/>
                <a:gd name="connsiteX11" fmla="*/ 8061 w 49175"/>
                <a:gd name="connsiteY11" fmla="*/ 231008 h 287878"/>
                <a:gd name="connsiteX12" fmla="*/ 1 w 49175"/>
                <a:gd name="connsiteY12" fmla="*/ 213009 h 287878"/>
                <a:gd name="connsiteX13" fmla="*/ 8326 w 49175"/>
                <a:gd name="connsiteY13" fmla="*/ 201427 h 287878"/>
                <a:gd name="connsiteX14" fmla="*/ 1916 w 49175"/>
                <a:gd name="connsiteY14" fmla="*/ 183451 h 287878"/>
                <a:gd name="connsiteX15" fmla="*/ 8883 w 49175"/>
                <a:gd name="connsiteY15" fmla="*/ 170849 h 287878"/>
                <a:gd name="connsiteX16" fmla="*/ 2117 w 49175"/>
                <a:gd name="connsiteY16" fmla="*/ 153453 h 287878"/>
                <a:gd name="connsiteX17" fmla="*/ 10775 w 49175"/>
                <a:gd name="connsiteY17" fmla="*/ 137683 h 287878"/>
                <a:gd name="connsiteX18" fmla="*/ 2834 w 49175"/>
                <a:gd name="connsiteY18" fmla="*/ 120582 h 287878"/>
                <a:gd name="connsiteX19" fmla="*/ 10685 w 49175"/>
                <a:gd name="connsiteY19" fmla="*/ 107350 h 287878"/>
                <a:gd name="connsiteX20" fmla="*/ 3668 w 49175"/>
                <a:gd name="connsiteY20" fmla="*/ 91621 h 287878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698 h 288955"/>
                <a:gd name="connsiteX1" fmla="*/ 11707 w 49175"/>
                <a:gd name="connsiteY1" fmla="*/ 78716 h 288955"/>
                <a:gd name="connsiteX2" fmla="*/ 5924 w 49175"/>
                <a:gd name="connsiteY2" fmla="*/ 63778 h 288955"/>
                <a:gd name="connsiteX3" fmla="*/ 14176 w 49175"/>
                <a:gd name="connsiteY3" fmla="*/ 52329 h 288955"/>
                <a:gd name="connsiteX4" fmla="*/ 9515 w 49175"/>
                <a:gd name="connsiteY4" fmla="*/ 36373 h 288955"/>
                <a:gd name="connsiteX5" fmla="*/ 17033 w 49175"/>
                <a:gd name="connsiteY5" fmla="*/ 24903 h 288955"/>
                <a:gd name="connsiteX6" fmla="*/ 25486 w 49175"/>
                <a:gd name="connsiteY6" fmla="*/ 2479 h 288955"/>
                <a:gd name="connsiteX7" fmla="*/ 48910 w 49175"/>
                <a:gd name="connsiteY7" fmla="*/ 90581 h 288955"/>
                <a:gd name="connsiteX8" fmla="*/ 48910 w 49175"/>
                <a:gd name="connsiteY8" fmla="*/ 288955 h 288955"/>
                <a:gd name="connsiteX9" fmla="*/ 3191 w 49175"/>
                <a:gd name="connsiteY9" fmla="*/ 288955 h 288955"/>
                <a:gd name="connsiteX10" fmla="*/ 9098 w 49175"/>
                <a:gd name="connsiteY10" fmla="*/ 265689 h 288955"/>
                <a:gd name="connsiteX11" fmla="*/ 959 w 49175"/>
                <a:gd name="connsiteY11" fmla="*/ 248829 h 288955"/>
                <a:gd name="connsiteX12" fmla="*/ 8061 w 49175"/>
                <a:gd name="connsiteY12" fmla="*/ 232085 h 288955"/>
                <a:gd name="connsiteX13" fmla="*/ 1 w 49175"/>
                <a:gd name="connsiteY13" fmla="*/ 214086 h 288955"/>
                <a:gd name="connsiteX14" fmla="*/ 8326 w 49175"/>
                <a:gd name="connsiteY14" fmla="*/ 202504 h 288955"/>
                <a:gd name="connsiteX15" fmla="*/ 1916 w 49175"/>
                <a:gd name="connsiteY15" fmla="*/ 184528 h 288955"/>
                <a:gd name="connsiteX16" fmla="*/ 8883 w 49175"/>
                <a:gd name="connsiteY16" fmla="*/ 171926 h 288955"/>
                <a:gd name="connsiteX17" fmla="*/ 2117 w 49175"/>
                <a:gd name="connsiteY17" fmla="*/ 154530 h 288955"/>
                <a:gd name="connsiteX18" fmla="*/ 10775 w 49175"/>
                <a:gd name="connsiteY18" fmla="*/ 138760 h 288955"/>
                <a:gd name="connsiteX19" fmla="*/ 2834 w 49175"/>
                <a:gd name="connsiteY19" fmla="*/ 121659 h 288955"/>
                <a:gd name="connsiteX20" fmla="*/ 10685 w 49175"/>
                <a:gd name="connsiteY20" fmla="*/ 108427 h 288955"/>
                <a:gd name="connsiteX21" fmla="*/ 3668 w 49175"/>
                <a:gd name="connsiteY21" fmla="*/ 92698 h 288955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871 h 291128"/>
                <a:gd name="connsiteX1" fmla="*/ 11707 w 49175"/>
                <a:gd name="connsiteY1" fmla="*/ 80889 h 291128"/>
                <a:gd name="connsiteX2" fmla="*/ 5924 w 49175"/>
                <a:gd name="connsiteY2" fmla="*/ 65951 h 291128"/>
                <a:gd name="connsiteX3" fmla="*/ 14176 w 49175"/>
                <a:gd name="connsiteY3" fmla="*/ 54502 h 291128"/>
                <a:gd name="connsiteX4" fmla="*/ 9515 w 49175"/>
                <a:gd name="connsiteY4" fmla="*/ 38546 h 291128"/>
                <a:gd name="connsiteX5" fmla="*/ 17033 w 49175"/>
                <a:gd name="connsiteY5" fmla="*/ 27076 h 291128"/>
                <a:gd name="connsiteX6" fmla="*/ 15254 w 49175"/>
                <a:gd name="connsiteY6" fmla="*/ 14945 h 291128"/>
                <a:gd name="connsiteX7" fmla="*/ 25486 w 49175"/>
                <a:gd name="connsiteY7" fmla="*/ 4652 h 291128"/>
                <a:gd name="connsiteX8" fmla="*/ 48910 w 49175"/>
                <a:gd name="connsiteY8" fmla="*/ 92754 h 291128"/>
                <a:gd name="connsiteX9" fmla="*/ 48910 w 49175"/>
                <a:gd name="connsiteY9" fmla="*/ 291128 h 291128"/>
                <a:gd name="connsiteX10" fmla="*/ 3191 w 49175"/>
                <a:gd name="connsiteY10" fmla="*/ 291128 h 291128"/>
                <a:gd name="connsiteX11" fmla="*/ 9098 w 49175"/>
                <a:gd name="connsiteY11" fmla="*/ 267862 h 291128"/>
                <a:gd name="connsiteX12" fmla="*/ 959 w 49175"/>
                <a:gd name="connsiteY12" fmla="*/ 251002 h 291128"/>
                <a:gd name="connsiteX13" fmla="*/ 8061 w 49175"/>
                <a:gd name="connsiteY13" fmla="*/ 234258 h 291128"/>
                <a:gd name="connsiteX14" fmla="*/ 1 w 49175"/>
                <a:gd name="connsiteY14" fmla="*/ 216259 h 291128"/>
                <a:gd name="connsiteX15" fmla="*/ 8326 w 49175"/>
                <a:gd name="connsiteY15" fmla="*/ 204677 h 291128"/>
                <a:gd name="connsiteX16" fmla="*/ 1916 w 49175"/>
                <a:gd name="connsiteY16" fmla="*/ 186701 h 291128"/>
                <a:gd name="connsiteX17" fmla="*/ 8883 w 49175"/>
                <a:gd name="connsiteY17" fmla="*/ 174099 h 291128"/>
                <a:gd name="connsiteX18" fmla="*/ 2117 w 49175"/>
                <a:gd name="connsiteY18" fmla="*/ 156703 h 291128"/>
                <a:gd name="connsiteX19" fmla="*/ 10775 w 49175"/>
                <a:gd name="connsiteY19" fmla="*/ 140933 h 291128"/>
                <a:gd name="connsiteX20" fmla="*/ 2834 w 49175"/>
                <a:gd name="connsiteY20" fmla="*/ 123832 h 291128"/>
                <a:gd name="connsiteX21" fmla="*/ 10685 w 49175"/>
                <a:gd name="connsiteY21" fmla="*/ 110600 h 291128"/>
                <a:gd name="connsiteX22" fmla="*/ 3668 w 49175"/>
                <a:gd name="connsiteY22" fmla="*/ 94871 h 291128"/>
                <a:gd name="connsiteX0" fmla="*/ 3668 w 50834"/>
                <a:gd name="connsiteY0" fmla="*/ 98107 h 294364"/>
                <a:gd name="connsiteX1" fmla="*/ 11707 w 50834"/>
                <a:gd name="connsiteY1" fmla="*/ 84125 h 294364"/>
                <a:gd name="connsiteX2" fmla="*/ 5924 w 50834"/>
                <a:gd name="connsiteY2" fmla="*/ 69187 h 294364"/>
                <a:gd name="connsiteX3" fmla="*/ 14176 w 50834"/>
                <a:gd name="connsiteY3" fmla="*/ 57738 h 294364"/>
                <a:gd name="connsiteX4" fmla="*/ 9515 w 50834"/>
                <a:gd name="connsiteY4" fmla="*/ 41782 h 294364"/>
                <a:gd name="connsiteX5" fmla="*/ 17033 w 50834"/>
                <a:gd name="connsiteY5" fmla="*/ 30312 h 294364"/>
                <a:gd name="connsiteX6" fmla="*/ 15254 w 50834"/>
                <a:gd name="connsiteY6" fmla="*/ 18181 h 294364"/>
                <a:gd name="connsiteX7" fmla="*/ 22927 w 50834"/>
                <a:gd name="connsiteY7" fmla="*/ 3941 h 294364"/>
                <a:gd name="connsiteX8" fmla="*/ 48910 w 50834"/>
                <a:gd name="connsiteY8" fmla="*/ 95990 h 294364"/>
                <a:gd name="connsiteX9" fmla="*/ 48910 w 50834"/>
                <a:gd name="connsiteY9" fmla="*/ 294364 h 294364"/>
                <a:gd name="connsiteX10" fmla="*/ 3191 w 50834"/>
                <a:gd name="connsiteY10" fmla="*/ 294364 h 294364"/>
                <a:gd name="connsiteX11" fmla="*/ 9098 w 50834"/>
                <a:gd name="connsiteY11" fmla="*/ 271098 h 294364"/>
                <a:gd name="connsiteX12" fmla="*/ 959 w 50834"/>
                <a:gd name="connsiteY12" fmla="*/ 254238 h 294364"/>
                <a:gd name="connsiteX13" fmla="*/ 8061 w 50834"/>
                <a:gd name="connsiteY13" fmla="*/ 237494 h 294364"/>
                <a:gd name="connsiteX14" fmla="*/ 1 w 50834"/>
                <a:gd name="connsiteY14" fmla="*/ 219495 h 294364"/>
                <a:gd name="connsiteX15" fmla="*/ 8326 w 50834"/>
                <a:gd name="connsiteY15" fmla="*/ 207913 h 294364"/>
                <a:gd name="connsiteX16" fmla="*/ 1916 w 50834"/>
                <a:gd name="connsiteY16" fmla="*/ 189937 h 294364"/>
                <a:gd name="connsiteX17" fmla="*/ 8883 w 50834"/>
                <a:gd name="connsiteY17" fmla="*/ 177335 h 294364"/>
                <a:gd name="connsiteX18" fmla="*/ 2117 w 50834"/>
                <a:gd name="connsiteY18" fmla="*/ 159939 h 294364"/>
                <a:gd name="connsiteX19" fmla="*/ 10775 w 50834"/>
                <a:gd name="connsiteY19" fmla="*/ 144169 h 294364"/>
                <a:gd name="connsiteX20" fmla="*/ 2834 w 50834"/>
                <a:gd name="connsiteY20" fmla="*/ 127068 h 294364"/>
                <a:gd name="connsiteX21" fmla="*/ 10685 w 50834"/>
                <a:gd name="connsiteY21" fmla="*/ 113836 h 294364"/>
                <a:gd name="connsiteX22" fmla="*/ 3668 w 50834"/>
                <a:gd name="connsiteY22" fmla="*/ 98107 h 294364"/>
                <a:gd name="connsiteX0" fmla="*/ 3668 w 50834"/>
                <a:gd name="connsiteY0" fmla="*/ 94169 h 290426"/>
                <a:gd name="connsiteX1" fmla="*/ 11707 w 50834"/>
                <a:gd name="connsiteY1" fmla="*/ 80187 h 290426"/>
                <a:gd name="connsiteX2" fmla="*/ 5924 w 50834"/>
                <a:gd name="connsiteY2" fmla="*/ 65249 h 290426"/>
                <a:gd name="connsiteX3" fmla="*/ 14176 w 50834"/>
                <a:gd name="connsiteY3" fmla="*/ 53800 h 290426"/>
                <a:gd name="connsiteX4" fmla="*/ 9515 w 50834"/>
                <a:gd name="connsiteY4" fmla="*/ 37844 h 290426"/>
                <a:gd name="connsiteX5" fmla="*/ 17033 w 50834"/>
                <a:gd name="connsiteY5" fmla="*/ 26374 h 290426"/>
                <a:gd name="connsiteX6" fmla="*/ 15254 w 50834"/>
                <a:gd name="connsiteY6" fmla="*/ 14243 h 290426"/>
                <a:gd name="connsiteX7" fmla="*/ 22927 w 50834"/>
                <a:gd name="connsiteY7" fmla="*/ 3 h 290426"/>
                <a:gd name="connsiteX8" fmla="*/ 48910 w 50834"/>
                <a:gd name="connsiteY8" fmla="*/ 92052 h 290426"/>
                <a:gd name="connsiteX9" fmla="*/ 48910 w 50834"/>
                <a:gd name="connsiteY9" fmla="*/ 290426 h 290426"/>
                <a:gd name="connsiteX10" fmla="*/ 3191 w 50834"/>
                <a:gd name="connsiteY10" fmla="*/ 290426 h 290426"/>
                <a:gd name="connsiteX11" fmla="*/ 9098 w 50834"/>
                <a:gd name="connsiteY11" fmla="*/ 267160 h 290426"/>
                <a:gd name="connsiteX12" fmla="*/ 959 w 50834"/>
                <a:gd name="connsiteY12" fmla="*/ 250300 h 290426"/>
                <a:gd name="connsiteX13" fmla="*/ 8061 w 50834"/>
                <a:gd name="connsiteY13" fmla="*/ 233556 h 290426"/>
                <a:gd name="connsiteX14" fmla="*/ 1 w 50834"/>
                <a:gd name="connsiteY14" fmla="*/ 215557 h 290426"/>
                <a:gd name="connsiteX15" fmla="*/ 8326 w 50834"/>
                <a:gd name="connsiteY15" fmla="*/ 203975 h 290426"/>
                <a:gd name="connsiteX16" fmla="*/ 1916 w 50834"/>
                <a:gd name="connsiteY16" fmla="*/ 185999 h 290426"/>
                <a:gd name="connsiteX17" fmla="*/ 8883 w 50834"/>
                <a:gd name="connsiteY17" fmla="*/ 173397 h 290426"/>
                <a:gd name="connsiteX18" fmla="*/ 2117 w 50834"/>
                <a:gd name="connsiteY18" fmla="*/ 156001 h 290426"/>
                <a:gd name="connsiteX19" fmla="*/ 10775 w 50834"/>
                <a:gd name="connsiteY19" fmla="*/ 140231 h 290426"/>
                <a:gd name="connsiteX20" fmla="*/ 2834 w 50834"/>
                <a:gd name="connsiteY20" fmla="*/ 123130 h 290426"/>
                <a:gd name="connsiteX21" fmla="*/ 10685 w 50834"/>
                <a:gd name="connsiteY21" fmla="*/ 109898 h 290426"/>
                <a:gd name="connsiteX22" fmla="*/ 3668 w 50834"/>
                <a:gd name="connsiteY22" fmla="*/ 94169 h 290426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26"/>
                <a:gd name="connsiteY0" fmla="*/ 94168 h 290425"/>
                <a:gd name="connsiteX1" fmla="*/ 11707 w 51426"/>
                <a:gd name="connsiteY1" fmla="*/ 80186 h 290425"/>
                <a:gd name="connsiteX2" fmla="*/ 5924 w 51426"/>
                <a:gd name="connsiteY2" fmla="*/ 65248 h 290425"/>
                <a:gd name="connsiteX3" fmla="*/ 14176 w 51426"/>
                <a:gd name="connsiteY3" fmla="*/ 53799 h 290425"/>
                <a:gd name="connsiteX4" fmla="*/ 9515 w 51426"/>
                <a:gd name="connsiteY4" fmla="*/ 37843 h 290425"/>
                <a:gd name="connsiteX5" fmla="*/ 17033 w 51426"/>
                <a:gd name="connsiteY5" fmla="*/ 26373 h 290425"/>
                <a:gd name="connsiteX6" fmla="*/ 15254 w 51426"/>
                <a:gd name="connsiteY6" fmla="*/ 14242 h 290425"/>
                <a:gd name="connsiteX7" fmla="*/ 22927 w 51426"/>
                <a:gd name="connsiteY7" fmla="*/ 2 h 290425"/>
                <a:gd name="connsiteX8" fmla="*/ 48910 w 51426"/>
                <a:gd name="connsiteY8" fmla="*/ 92051 h 290425"/>
                <a:gd name="connsiteX9" fmla="*/ 44089 w 51426"/>
                <a:gd name="connsiteY9" fmla="*/ 270720 h 290425"/>
                <a:gd name="connsiteX10" fmla="*/ 48910 w 51426"/>
                <a:gd name="connsiteY10" fmla="*/ 290425 h 290425"/>
                <a:gd name="connsiteX11" fmla="*/ 3191 w 51426"/>
                <a:gd name="connsiteY11" fmla="*/ 290425 h 290425"/>
                <a:gd name="connsiteX12" fmla="*/ 9098 w 51426"/>
                <a:gd name="connsiteY12" fmla="*/ 267159 h 290425"/>
                <a:gd name="connsiteX13" fmla="*/ 959 w 51426"/>
                <a:gd name="connsiteY13" fmla="*/ 250299 h 290425"/>
                <a:gd name="connsiteX14" fmla="*/ 8061 w 51426"/>
                <a:gd name="connsiteY14" fmla="*/ 233555 h 290425"/>
                <a:gd name="connsiteX15" fmla="*/ 1 w 51426"/>
                <a:gd name="connsiteY15" fmla="*/ 215556 h 290425"/>
                <a:gd name="connsiteX16" fmla="*/ 8326 w 51426"/>
                <a:gd name="connsiteY16" fmla="*/ 203974 h 290425"/>
                <a:gd name="connsiteX17" fmla="*/ 1916 w 51426"/>
                <a:gd name="connsiteY17" fmla="*/ 185998 h 290425"/>
                <a:gd name="connsiteX18" fmla="*/ 8883 w 51426"/>
                <a:gd name="connsiteY18" fmla="*/ 173396 h 290425"/>
                <a:gd name="connsiteX19" fmla="*/ 2117 w 51426"/>
                <a:gd name="connsiteY19" fmla="*/ 156000 h 290425"/>
                <a:gd name="connsiteX20" fmla="*/ 10775 w 51426"/>
                <a:gd name="connsiteY20" fmla="*/ 140230 h 290425"/>
                <a:gd name="connsiteX21" fmla="*/ 2834 w 51426"/>
                <a:gd name="connsiteY21" fmla="*/ 123129 h 290425"/>
                <a:gd name="connsiteX22" fmla="*/ 10685 w 51426"/>
                <a:gd name="connsiteY22" fmla="*/ 109897 h 290425"/>
                <a:gd name="connsiteX23" fmla="*/ 3668 w 51426"/>
                <a:gd name="connsiteY23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46"/>
                <a:gd name="connsiteY0" fmla="*/ 94168 h 290425"/>
                <a:gd name="connsiteX1" fmla="*/ 11707 w 51646"/>
                <a:gd name="connsiteY1" fmla="*/ 80186 h 290425"/>
                <a:gd name="connsiteX2" fmla="*/ 5924 w 51646"/>
                <a:gd name="connsiteY2" fmla="*/ 65248 h 290425"/>
                <a:gd name="connsiteX3" fmla="*/ 14176 w 51646"/>
                <a:gd name="connsiteY3" fmla="*/ 53799 h 290425"/>
                <a:gd name="connsiteX4" fmla="*/ 9515 w 51646"/>
                <a:gd name="connsiteY4" fmla="*/ 37843 h 290425"/>
                <a:gd name="connsiteX5" fmla="*/ 17033 w 51646"/>
                <a:gd name="connsiteY5" fmla="*/ 26373 h 290425"/>
                <a:gd name="connsiteX6" fmla="*/ 15254 w 51646"/>
                <a:gd name="connsiteY6" fmla="*/ 14242 h 290425"/>
                <a:gd name="connsiteX7" fmla="*/ 22927 w 51646"/>
                <a:gd name="connsiteY7" fmla="*/ 2 h 290425"/>
                <a:gd name="connsiteX8" fmla="*/ 48910 w 51646"/>
                <a:gd name="connsiteY8" fmla="*/ 92051 h 290425"/>
                <a:gd name="connsiteX9" fmla="*/ 50403 w 51646"/>
                <a:gd name="connsiteY9" fmla="*/ 254445 h 290425"/>
                <a:gd name="connsiteX10" fmla="*/ 44089 w 51646"/>
                <a:gd name="connsiteY10" fmla="*/ 270720 h 290425"/>
                <a:gd name="connsiteX11" fmla="*/ 48910 w 51646"/>
                <a:gd name="connsiteY11" fmla="*/ 290425 h 290425"/>
                <a:gd name="connsiteX12" fmla="*/ 3191 w 51646"/>
                <a:gd name="connsiteY12" fmla="*/ 290425 h 290425"/>
                <a:gd name="connsiteX13" fmla="*/ 9098 w 51646"/>
                <a:gd name="connsiteY13" fmla="*/ 267159 h 290425"/>
                <a:gd name="connsiteX14" fmla="*/ 959 w 51646"/>
                <a:gd name="connsiteY14" fmla="*/ 250299 h 290425"/>
                <a:gd name="connsiteX15" fmla="*/ 8061 w 51646"/>
                <a:gd name="connsiteY15" fmla="*/ 233555 h 290425"/>
                <a:gd name="connsiteX16" fmla="*/ 1 w 51646"/>
                <a:gd name="connsiteY16" fmla="*/ 215556 h 290425"/>
                <a:gd name="connsiteX17" fmla="*/ 8326 w 51646"/>
                <a:gd name="connsiteY17" fmla="*/ 203974 h 290425"/>
                <a:gd name="connsiteX18" fmla="*/ 1916 w 51646"/>
                <a:gd name="connsiteY18" fmla="*/ 185998 h 290425"/>
                <a:gd name="connsiteX19" fmla="*/ 8883 w 51646"/>
                <a:gd name="connsiteY19" fmla="*/ 173396 h 290425"/>
                <a:gd name="connsiteX20" fmla="*/ 2117 w 51646"/>
                <a:gd name="connsiteY20" fmla="*/ 156000 h 290425"/>
                <a:gd name="connsiteX21" fmla="*/ 10775 w 51646"/>
                <a:gd name="connsiteY21" fmla="*/ 140230 h 290425"/>
                <a:gd name="connsiteX22" fmla="*/ 2834 w 51646"/>
                <a:gd name="connsiteY22" fmla="*/ 123129 h 290425"/>
                <a:gd name="connsiteX23" fmla="*/ 10685 w 51646"/>
                <a:gd name="connsiteY23" fmla="*/ 109897 h 290425"/>
                <a:gd name="connsiteX24" fmla="*/ 3668 w 51646"/>
                <a:gd name="connsiteY24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9922 w 51373"/>
                <a:gd name="connsiteY9" fmla="*/ 229220 h 290425"/>
                <a:gd name="connsiteX10" fmla="*/ 43129 w 51373"/>
                <a:gd name="connsiteY10" fmla="*/ 240317 h 290425"/>
                <a:gd name="connsiteX11" fmla="*/ 50403 w 51373"/>
                <a:gd name="connsiteY11" fmla="*/ 254445 h 290425"/>
                <a:gd name="connsiteX12" fmla="*/ 44089 w 51373"/>
                <a:gd name="connsiteY12" fmla="*/ 270720 h 290425"/>
                <a:gd name="connsiteX13" fmla="*/ 48910 w 51373"/>
                <a:gd name="connsiteY13" fmla="*/ 290425 h 290425"/>
                <a:gd name="connsiteX14" fmla="*/ 3191 w 51373"/>
                <a:gd name="connsiteY14" fmla="*/ 290425 h 290425"/>
                <a:gd name="connsiteX15" fmla="*/ 9098 w 51373"/>
                <a:gd name="connsiteY15" fmla="*/ 267159 h 290425"/>
                <a:gd name="connsiteX16" fmla="*/ 959 w 51373"/>
                <a:gd name="connsiteY16" fmla="*/ 250299 h 290425"/>
                <a:gd name="connsiteX17" fmla="*/ 8061 w 51373"/>
                <a:gd name="connsiteY17" fmla="*/ 233555 h 290425"/>
                <a:gd name="connsiteX18" fmla="*/ 1 w 51373"/>
                <a:gd name="connsiteY18" fmla="*/ 215556 h 290425"/>
                <a:gd name="connsiteX19" fmla="*/ 8326 w 51373"/>
                <a:gd name="connsiteY19" fmla="*/ 203974 h 290425"/>
                <a:gd name="connsiteX20" fmla="*/ 1916 w 51373"/>
                <a:gd name="connsiteY20" fmla="*/ 185998 h 290425"/>
                <a:gd name="connsiteX21" fmla="*/ 8883 w 51373"/>
                <a:gd name="connsiteY21" fmla="*/ 173396 h 290425"/>
                <a:gd name="connsiteX22" fmla="*/ 2117 w 51373"/>
                <a:gd name="connsiteY22" fmla="*/ 156000 h 290425"/>
                <a:gd name="connsiteX23" fmla="*/ 10775 w 51373"/>
                <a:gd name="connsiteY23" fmla="*/ 140230 h 290425"/>
                <a:gd name="connsiteX24" fmla="*/ 2834 w 51373"/>
                <a:gd name="connsiteY24" fmla="*/ 123129 h 290425"/>
                <a:gd name="connsiteX25" fmla="*/ 10685 w 51373"/>
                <a:gd name="connsiteY25" fmla="*/ 109897 h 290425"/>
                <a:gd name="connsiteX26" fmla="*/ 3668 w 51373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49922 w 52681"/>
                <a:gd name="connsiteY11" fmla="*/ 229220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51083 w 52681"/>
                <a:gd name="connsiteY11" fmla="*/ 224614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429 w 51992"/>
                <a:gd name="connsiteY9" fmla="*/ 183863 h 290425"/>
                <a:gd name="connsiteX10" fmla="*/ 51990 w 51992"/>
                <a:gd name="connsiteY10" fmla="*/ 196453 h 290425"/>
                <a:gd name="connsiteX11" fmla="*/ 45586 w 51992"/>
                <a:gd name="connsiteY11" fmla="*/ 207999 h 290425"/>
                <a:gd name="connsiteX12" fmla="*/ 51083 w 51992"/>
                <a:gd name="connsiteY12" fmla="*/ 224614 h 290425"/>
                <a:gd name="connsiteX13" fmla="*/ 43129 w 51992"/>
                <a:gd name="connsiteY13" fmla="*/ 240317 h 290425"/>
                <a:gd name="connsiteX14" fmla="*/ 50403 w 51992"/>
                <a:gd name="connsiteY14" fmla="*/ 254445 h 290425"/>
                <a:gd name="connsiteX15" fmla="*/ 44089 w 51992"/>
                <a:gd name="connsiteY15" fmla="*/ 270720 h 290425"/>
                <a:gd name="connsiteX16" fmla="*/ 48910 w 51992"/>
                <a:gd name="connsiteY16" fmla="*/ 290425 h 290425"/>
                <a:gd name="connsiteX17" fmla="*/ 3191 w 51992"/>
                <a:gd name="connsiteY17" fmla="*/ 290425 h 290425"/>
                <a:gd name="connsiteX18" fmla="*/ 9098 w 51992"/>
                <a:gd name="connsiteY18" fmla="*/ 267159 h 290425"/>
                <a:gd name="connsiteX19" fmla="*/ 959 w 51992"/>
                <a:gd name="connsiteY19" fmla="*/ 250299 h 290425"/>
                <a:gd name="connsiteX20" fmla="*/ 8061 w 51992"/>
                <a:gd name="connsiteY20" fmla="*/ 233555 h 290425"/>
                <a:gd name="connsiteX21" fmla="*/ 1 w 51992"/>
                <a:gd name="connsiteY21" fmla="*/ 215556 h 290425"/>
                <a:gd name="connsiteX22" fmla="*/ 8326 w 51992"/>
                <a:gd name="connsiteY22" fmla="*/ 203974 h 290425"/>
                <a:gd name="connsiteX23" fmla="*/ 1916 w 51992"/>
                <a:gd name="connsiteY23" fmla="*/ 185998 h 290425"/>
                <a:gd name="connsiteX24" fmla="*/ 8883 w 51992"/>
                <a:gd name="connsiteY24" fmla="*/ 173396 h 290425"/>
                <a:gd name="connsiteX25" fmla="*/ 2117 w 51992"/>
                <a:gd name="connsiteY25" fmla="*/ 156000 h 290425"/>
                <a:gd name="connsiteX26" fmla="*/ 10775 w 51992"/>
                <a:gd name="connsiteY26" fmla="*/ 140230 h 290425"/>
                <a:gd name="connsiteX27" fmla="*/ 2834 w 51992"/>
                <a:gd name="connsiteY27" fmla="*/ 123129 h 290425"/>
                <a:gd name="connsiteX28" fmla="*/ 10685 w 51992"/>
                <a:gd name="connsiteY28" fmla="*/ 109897 h 290425"/>
                <a:gd name="connsiteX29" fmla="*/ 3668 w 51992"/>
                <a:gd name="connsiteY29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48"/>
                <a:gd name="connsiteY0" fmla="*/ 94168 h 290425"/>
                <a:gd name="connsiteX1" fmla="*/ 11707 w 52348"/>
                <a:gd name="connsiteY1" fmla="*/ 80186 h 290425"/>
                <a:gd name="connsiteX2" fmla="*/ 5924 w 52348"/>
                <a:gd name="connsiteY2" fmla="*/ 65248 h 290425"/>
                <a:gd name="connsiteX3" fmla="*/ 14176 w 52348"/>
                <a:gd name="connsiteY3" fmla="*/ 53799 h 290425"/>
                <a:gd name="connsiteX4" fmla="*/ 9515 w 52348"/>
                <a:gd name="connsiteY4" fmla="*/ 37843 h 290425"/>
                <a:gd name="connsiteX5" fmla="*/ 17033 w 52348"/>
                <a:gd name="connsiteY5" fmla="*/ 26373 h 290425"/>
                <a:gd name="connsiteX6" fmla="*/ 15254 w 52348"/>
                <a:gd name="connsiteY6" fmla="*/ 14242 h 290425"/>
                <a:gd name="connsiteX7" fmla="*/ 22927 w 52348"/>
                <a:gd name="connsiteY7" fmla="*/ 2 h 290425"/>
                <a:gd name="connsiteX8" fmla="*/ 48910 w 52348"/>
                <a:gd name="connsiteY8" fmla="*/ 92051 h 290425"/>
                <a:gd name="connsiteX9" fmla="*/ 51773 w 52348"/>
                <a:gd name="connsiteY9" fmla="*/ 168727 h 290425"/>
                <a:gd name="connsiteX10" fmla="*/ 46429 w 52348"/>
                <a:gd name="connsiteY10" fmla="*/ 183863 h 290425"/>
                <a:gd name="connsiteX11" fmla="*/ 51990 w 52348"/>
                <a:gd name="connsiteY11" fmla="*/ 196453 h 290425"/>
                <a:gd name="connsiteX12" fmla="*/ 45586 w 52348"/>
                <a:gd name="connsiteY12" fmla="*/ 207999 h 290425"/>
                <a:gd name="connsiteX13" fmla="*/ 51083 w 52348"/>
                <a:gd name="connsiteY13" fmla="*/ 224614 h 290425"/>
                <a:gd name="connsiteX14" fmla="*/ 43129 w 52348"/>
                <a:gd name="connsiteY14" fmla="*/ 240317 h 290425"/>
                <a:gd name="connsiteX15" fmla="*/ 50403 w 52348"/>
                <a:gd name="connsiteY15" fmla="*/ 254445 h 290425"/>
                <a:gd name="connsiteX16" fmla="*/ 44089 w 52348"/>
                <a:gd name="connsiteY16" fmla="*/ 270720 h 290425"/>
                <a:gd name="connsiteX17" fmla="*/ 48910 w 52348"/>
                <a:gd name="connsiteY17" fmla="*/ 290425 h 290425"/>
                <a:gd name="connsiteX18" fmla="*/ 3191 w 52348"/>
                <a:gd name="connsiteY18" fmla="*/ 290425 h 290425"/>
                <a:gd name="connsiteX19" fmla="*/ 9098 w 52348"/>
                <a:gd name="connsiteY19" fmla="*/ 267159 h 290425"/>
                <a:gd name="connsiteX20" fmla="*/ 959 w 52348"/>
                <a:gd name="connsiteY20" fmla="*/ 250299 h 290425"/>
                <a:gd name="connsiteX21" fmla="*/ 8061 w 52348"/>
                <a:gd name="connsiteY21" fmla="*/ 233555 h 290425"/>
                <a:gd name="connsiteX22" fmla="*/ 1 w 52348"/>
                <a:gd name="connsiteY22" fmla="*/ 215556 h 290425"/>
                <a:gd name="connsiteX23" fmla="*/ 8326 w 52348"/>
                <a:gd name="connsiteY23" fmla="*/ 203974 h 290425"/>
                <a:gd name="connsiteX24" fmla="*/ 1916 w 52348"/>
                <a:gd name="connsiteY24" fmla="*/ 185998 h 290425"/>
                <a:gd name="connsiteX25" fmla="*/ 8883 w 52348"/>
                <a:gd name="connsiteY25" fmla="*/ 173396 h 290425"/>
                <a:gd name="connsiteX26" fmla="*/ 2117 w 52348"/>
                <a:gd name="connsiteY26" fmla="*/ 156000 h 290425"/>
                <a:gd name="connsiteX27" fmla="*/ 10775 w 52348"/>
                <a:gd name="connsiteY27" fmla="*/ 140230 h 290425"/>
                <a:gd name="connsiteX28" fmla="*/ 2834 w 52348"/>
                <a:gd name="connsiteY28" fmla="*/ 123129 h 290425"/>
                <a:gd name="connsiteX29" fmla="*/ 10685 w 52348"/>
                <a:gd name="connsiteY29" fmla="*/ 109897 h 290425"/>
                <a:gd name="connsiteX30" fmla="*/ 3668 w 52348"/>
                <a:gd name="connsiteY30" fmla="*/ 94168 h 290425"/>
                <a:gd name="connsiteX0" fmla="*/ 3668 w 52454"/>
                <a:gd name="connsiteY0" fmla="*/ 94168 h 290425"/>
                <a:gd name="connsiteX1" fmla="*/ 11707 w 52454"/>
                <a:gd name="connsiteY1" fmla="*/ 80186 h 290425"/>
                <a:gd name="connsiteX2" fmla="*/ 5924 w 52454"/>
                <a:gd name="connsiteY2" fmla="*/ 65248 h 290425"/>
                <a:gd name="connsiteX3" fmla="*/ 14176 w 52454"/>
                <a:gd name="connsiteY3" fmla="*/ 53799 h 290425"/>
                <a:gd name="connsiteX4" fmla="*/ 9515 w 52454"/>
                <a:gd name="connsiteY4" fmla="*/ 37843 h 290425"/>
                <a:gd name="connsiteX5" fmla="*/ 17033 w 52454"/>
                <a:gd name="connsiteY5" fmla="*/ 26373 h 290425"/>
                <a:gd name="connsiteX6" fmla="*/ 15254 w 52454"/>
                <a:gd name="connsiteY6" fmla="*/ 14242 h 290425"/>
                <a:gd name="connsiteX7" fmla="*/ 22927 w 52454"/>
                <a:gd name="connsiteY7" fmla="*/ 2 h 290425"/>
                <a:gd name="connsiteX8" fmla="*/ 48910 w 52454"/>
                <a:gd name="connsiteY8" fmla="*/ 92051 h 290425"/>
                <a:gd name="connsiteX9" fmla="*/ 51773 w 52454"/>
                <a:gd name="connsiteY9" fmla="*/ 168727 h 290425"/>
                <a:gd name="connsiteX10" fmla="*/ 44717 w 52454"/>
                <a:gd name="connsiteY10" fmla="*/ 182326 h 290425"/>
                <a:gd name="connsiteX11" fmla="*/ 51990 w 52454"/>
                <a:gd name="connsiteY11" fmla="*/ 196453 h 290425"/>
                <a:gd name="connsiteX12" fmla="*/ 45586 w 52454"/>
                <a:gd name="connsiteY12" fmla="*/ 207999 h 290425"/>
                <a:gd name="connsiteX13" fmla="*/ 51083 w 52454"/>
                <a:gd name="connsiteY13" fmla="*/ 224614 h 290425"/>
                <a:gd name="connsiteX14" fmla="*/ 43129 w 52454"/>
                <a:gd name="connsiteY14" fmla="*/ 240317 h 290425"/>
                <a:gd name="connsiteX15" fmla="*/ 50403 w 52454"/>
                <a:gd name="connsiteY15" fmla="*/ 254445 h 290425"/>
                <a:gd name="connsiteX16" fmla="*/ 44089 w 52454"/>
                <a:gd name="connsiteY16" fmla="*/ 270720 h 290425"/>
                <a:gd name="connsiteX17" fmla="*/ 48910 w 52454"/>
                <a:gd name="connsiteY17" fmla="*/ 290425 h 290425"/>
                <a:gd name="connsiteX18" fmla="*/ 3191 w 52454"/>
                <a:gd name="connsiteY18" fmla="*/ 290425 h 290425"/>
                <a:gd name="connsiteX19" fmla="*/ 9098 w 52454"/>
                <a:gd name="connsiteY19" fmla="*/ 267159 h 290425"/>
                <a:gd name="connsiteX20" fmla="*/ 959 w 52454"/>
                <a:gd name="connsiteY20" fmla="*/ 250299 h 290425"/>
                <a:gd name="connsiteX21" fmla="*/ 8061 w 52454"/>
                <a:gd name="connsiteY21" fmla="*/ 233555 h 290425"/>
                <a:gd name="connsiteX22" fmla="*/ 1 w 52454"/>
                <a:gd name="connsiteY22" fmla="*/ 215556 h 290425"/>
                <a:gd name="connsiteX23" fmla="*/ 8326 w 52454"/>
                <a:gd name="connsiteY23" fmla="*/ 203974 h 290425"/>
                <a:gd name="connsiteX24" fmla="*/ 1916 w 52454"/>
                <a:gd name="connsiteY24" fmla="*/ 185998 h 290425"/>
                <a:gd name="connsiteX25" fmla="*/ 8883 w 52454"/>
                <a:gd name="connsiteY25" fmla="*/ 173396 h 290425"/>
                <a:gd name="connsiteX26" fmla="*/ 2117 w 52454"/>
                <a:gd name="connsiteY26" fmla="*/ 156000 h 290425"/>
                <a:gd name="connsiteX27" fmla="*/ 10775 w 52454"/>
                <a:gd name="connsiteY27" fmla="*/ 140230 h 290425"/>
                <a:gd name="connsiteX28" fmla="*/ 2834 w 52454"/>
                <a:gd name="connsiteY28" fmla="*/ 123129 h 290425"/>
                <a:gd name="connsiteX29" fmla="*/ 10685 w 52454"/>
                <a:gd name="connsiteY29" fmla="*/ 109897 h 290425"/>
                <a:gd name="connsiteX30" fmla="*/ 3668 w 52454"/>
                <a:gd name="connsiteY30" fmla="*/ 94168 h 290425"/>
                <a:gd name="connsiteX0" fmla="*/ 3668 w 52269"/>
                <a:gd name="connsiteY0" fmla="*/ 94168 h 290425"/>
                <a:gd name="connsiteX1" fmla="*/ 11707 w 52269"/>
                <a:gd name="connsiteY1" fmla="*/ 80186 h 290425"/>
                <a:gd name="connsiteX2" fmla="*/ 5924 w 52269"/>
                <a:gd name="connsiteY2" fmla="*/ 65248 h 290425"/>
                <a:gd name="connsiteX3" fmla="*/ 14176 w 52269"/>
                <a:gd name="connsiteY3" fmla="*/ 53799 h 290425"/>
                <a:gd name="connsiteX4" fmla="*/ 9515 w 52269"/>
                <a:gd name="connsiteY4" fmla="*/ 37843 h 290425"/>
                <a:gd name="connsiteX5" fmla="*/ 17033 w 52269"/>
                <a:gd name="connsiteY5" fmla="*/ 26373 h 290425"/>
                <a:gd name="connsiteX6" fmla="*/ 15254 w 52269"/>
                <a:gd name="connsiteY6" fmla="*/ 14242 h 290425"/>
                <a:gd name="connsiteX7" fmla="*/ 22927 w 52269"/>
                <a:gd name="connsiteY7" fmla="*/ 2 h 290425"/>
                <a:gd name="connsiteX8" fmla="*/ 48910 w 52269"/>
                <a:gd name="connsiteY8" fmla="*/ 92051 h 290425"/>
                <a:gd name="connsiteX9" fmla="*/ 51773 w 52269"/>
                <a:gd name="connsiteY9" fmla="*/ 168727 h 290425"/>
                <a:gd name="connsiteX10" fmla="*/ 44717 w 52269"/>
                <a:gd name="connsiteY10" fmla="*/ 182326 h 290425"/>
                <a:gd name="connsiteX11" fmla="*/ 51990 w 52269"/>
                <a:gd name="connsiteY11" fmla="*/ 196453 h 290425"/>
                <a:gd name="connsiteX12" fmla="*/ 45586 w 52269"/>
                <a:gd name="connsiteY12" fmla="*/ 207999 h 290425"/>
                <a:gd name="connsiteX13" fmla="*/ 51083 w 52269"/>
                <a:gd name="connsiteY13" fmla="*/ 224614 h 290425"/>
                <a:gd name="connsiteX14" fmla="*/ 43129 w 52269"/>
                <a:gd name="connsiteY14" fmla="*/ 240317 h 290425"/>
                <a:gd name="connsiteX15" fmla="*/ 50403 w 52269"/>
                <a:gd name="connsiteY15" fmla="*/ 254445 h 290425"/>
                <a:gd name="connsiteX16" fmla="*/ 44089 w 52269"/>
                <a:gd name="connsiteY16" fmla="*/ 270720 h 290425"/>
                <a:gd name="connsiteX17" fmla="*/ 48910 w 52269"/>
                <a:gd name="connsiteY17" fmla="*/ 290425 h 290425"/>
                <a:gd name="connsiteX18" fmla="*/ 3191 w 52269"/>
                <a:gd name="connsiteY18" fmla="*/ 290425 h 290425"/>
                <a:gd name="connsiteX19" fmla="*/ 9098 w 52269"/>
                <a:gd name="connsiteY19" fmla="*/ 267159 h 290425"/>
                <a:gd name="connsiteX20" fmla="*/ 959 w 52269"/>
                <a:gd name="connsiteY20" fmla="*/ 250299 h 290425"/>
                <a:gd name="connsiteX21" fmla="*/ 8061 w 52269"/>
                <a:gd name="connsiteY21" fmla="*/ 233555 h 290425"/>
                <a:gd name="connsiteX22" fmla="*/ 1 w 52269"/>
                <a:gd name="connsiteY22" fmla="*/ 215556 h 290425"/>
                <a:gd name="connsiteX23" fmla="*/ 8326 w 52269"/>
                <a:gd name="connsiteY23" fmla="*/ 203974 h 290425"/>
                <a:gd name="connsiteX24" fmla="*/ 1916 w 52269"/>
                <a:gd name="connsiteY24" fmla="*/ 185998 h 290425"/>
                <a:gd name="connsiteX25" fmla="*/ 8883 w 52269"/>
                <a:gd name="connsiteY25" fmla="*/ 173396 h 290425"/>
                <a:gd name="connsiteX26" fmla="*/ 2117 w 52269"/>
                <a:gd name="connsiteY26" fmla="*/ 156000 h 290425"/>
                <a:gd name="connsiteX27" fmla="*/ 10775 w 52269"/>
                <a:gd name="connsiteY27" fmla="*/ 140230 h 290425"/>
                <a:gd name="connsiteX28" fmla="*/ 2834 w 52269"/>
                <a:gd name="connsiteY28" fmla="*/ 123129 h 290425"/>
                <a:gd name="connsiteX29" fmla="*/ 10685 w 52269"/>
                <a:gd name="connsiteY29" fmla="*/ 109897 h 290425"/>
                <a:gd name="connsiteX30" fmla="*/ 3668 w 52269"/>
                <a:gd name="connsiteY30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696"/>
                <a:gd name="connsiteY0" fmla="*/ 94168 h 290425"/>
                <a:gd name="connsiteX1" fmla="*/ 11707 w 52696"/>
                <a:gd name="connsiteY1" fmla="*/ 80186 h 290425"/>
                <a:gd name="connsiteX2" fmla="*/ 5924 w 52696"/>
                <a:gd name="connsiteY2" fmla="*/ 65248 h 290425"/>
                <a:gd name="connsiteX3" fmla="*/ 14176 w 52696"/>
                <a:gd name="connsiteY3" fmla="*/ 53799 h 290425"/>
                <a:gd name="connsiteX4" fmla="*/ 9515 w 52696"/>
                <a:gd name="connsiteY4" fmla="*/ 37843 h 290425"/>
                <a:gd name="connsiteX5" fmla="*/ 17033 w 52696"/>
                <a:gd name="connsiteY5" fmla="*/ 26373 h 290425"/>
                <a:gd name="connsiteX6" fmla="*/ 15254 w 52696"/>
                <a:gd name="connsiteY6" fmla="*/ 14242 h 290425"/>
                <a:gd name="connsiteX7" fmla="*/ 22927 w 52696"/>
                <a:gd name="connsiteY7" fmla="*/ 2 h 290425"/>
                <a:gd name="connsiteX8" fmla="*/ 48910 w 52696"/>
                <a:gd name="connsiteY8" fmla="*/ 92051 h 290425"/>
                <a:gd name="connsiteX9" fmla="*/ 52526 w 52696"/>
                <a:gd name="connsiteY9" fmla="*/ 139862 h 290425"/>
                <a:gd name="connsiteX10" fmla="*/ 46024 w 52696"/>
                <a:gd name="connsiteY10" fmla="*/ 154818 h 290425"/>
                <a:gd name="connsiteX11" fmla="*/ 51773 w 52696"/>
                <a:gd name="connsiteY11" fmla="*/ 168727 h 290425"/>
                <a:gd name="connsiteX12" fmla="*/ 44717 w 52696"/>
                <a:gd name="connsiteY12" fmla="*/ 182326 h 290425"/>
                <a:gd name="connsiteX13" fmla="*/ 51990 w 52696"/>
                <a:gd name="connsiteY13" fmla="*/ 196453 h 290425"/>
                <a:gd name="connsiteX14" fmla="*/ 45586 w 52696"/>
                <a:gd name="connsiteY14" fmla="*/ 207999 h 290425"/>
                <a:gd name="connsiteX15" fmla="*/ 51083 w 52696"/>
                <a:gd name="connsiteY15" fmla="*/ 224614 h 290425"/>
                <a:gd name="connsiteX16" fmla="*/ 43129 w 52696"/>
                <a:gd name="connsiteY16" fmla="*/ 240317 h 290425"/>
                <a:gd name="connsiteX17" fmla="*/ 50403 w 52696"/>
                <a:gd name="connsiteY17" fmla="*/ 254445 h 290425"/>
                <a:gd name="connsiteX18" fmla="*/ 44089 w 52696"/>
                <a:gd name="connsiteY18" fmla="*/ 270720 h 290425"/>
                <a:gd name="connsiteX19" fmla="*/ 48910 w 52696"/>
                <a:gd name="connsiteY19" fmla="*/ 290425 h 290425"/>
                <a:gd name="connsiteX20" fmla="*/ 3191 w 52696"/>
                <a:gd name="connsiteY20" fmla="*/ 290425 h 290425"/>
                <a:gd name="connsiteX21" fmla="*/ 9098 w 52696"/>
                <a:gd name="connsiteY21" fmla="*/ 267159 h 290425"/>
                <a:gd name="connsiteX22" fmla="*/ 959 w 52696"/>
                <a:gd name="connsiteY22" fmla="*/ 250299 h 290425"/>
                <a:gd name="connsiteX23" fmla="*/ 8061 w 52696"/>
                <a:gd name="connsiteY23" fmla="*/ 233555 h 290425"/>
                <a:gd name="connsiteX24" fmla="*/ 1 w 52696"/>
                <a:gd name="connsiteY24" fmla="*/ 215556 h 290425"/>
                <a:gd name="connsiteX25" fmla="*/ 8326 w 52696"/>
                <a:gd name="connsiteY25" fmla="*/ 203974 h 290425"/>
                <a:gd name="connsiteX26" fmla="*/ 1916 w 52696"/>
                <a:gd name="connsiteY26" fmla="*/ 185998 h 290425"/>
                <a:gd name="connsiteX27" fmla="*/ 8883 w 52696"/>
                <a:gd name="connsiteY27" fmla="*/ 173396 h 290425"/>
                <a:gd name="connsiteX28" fmla="*/ 2117 w 52696"/>
                <a:gd name="connsiteY28" fmla="*/ 156000 h 290425"/>
                <a:gd name="connsiteX29" fmla="*/ 10775 w 52696"/>
                <a:gd name="connsiteY29" fmla="*/ 140230 h 290425"/>
                <a:gd name="connsiteX30" fmla="*/ 2834 w 52696"/>
                <a:gd name="connsiteY30" fmla="*/ 123129 h 290425"/>
                <a:gd name="connsiteX31" fmla="*/ 10685 w 52696"/>
                <a:gd name="connsiteY31" fmla="*/ 109897 h 290425"/>
                <a:gd name="connsiteX32" fmla="*/ 3668 w 52696"/>
                <a:gd name="connsiteY32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461 h 294718"/>
                <a:gd name="connsiteX1" fmla="*/ 11707 w 52530"/>
                <a:gd name="connsiteY1" fmla="*/ 84479 h 294718"/>
                <a:gd name="connsiteX2" fmla="*/ 5924 w 52530"/>
                <a:gd name="connsiteY2" fmla="*/ 69541 h 294718"/>
                <a:gd name="connsiteX3" fmla="*/ 14176 w 52530"/>
                <a:gd name="connsiteY3" fmla="*/ 58092 h 294718"/>
                <a:gd name="connsiteX4" fmla="*/ 9515 w 52530"/>
                <a:gd name="connsiteY4" fmla="*/ 42136 h 294718"/>
                <a:gd name="connsiteX5" fmla="*/ 17033 w 52530"/>
                <a:gd name="connsiteY5" fmla="*/ 30666 h 294718"/>
                <a:gd name="connsiteX6" fmla="*/ 15254 w 52530"/>
                <a:gd name="connsiteY6" fmla="*/ 18535 h 294718"/>
                <a:gd name="connsiteX7" fmla="*/ 22927 w 52530"/>
                <a:gd name="connsiteY7" fmla="*/ 4295 h 294718"/>
                <a:gd name="connsiteX8" fmla="*/ 44341 w 52530"/>
                <a:gd name="connsiteY8" fmla="*/ 101640 h 294718"/>
                <a:gd name="connsiteX9" fmla="*/ 51049 w 52530"/>
                <a:gd name="connsiteY9" fmla="*/ 115138 h 294718"/>
                <a:gd name="connsiteX10" fmla="*/ 44821 w 52530"/>
                <a:gd name="connsiteY10" fmla="*/ 130190 h 294718"/>
                <a:gd name="connsiteX11" fmla="*/ 52526 w 52530"/>
                <a:gd name="connsiteY11" fmla="*/ 144155 h 294718"/>
                <a:gd name="connsiteX12" fmla="*/ 46024 w 52530"/>
                <a:gd name="connsiteY12" fmla="*/ 159111 h 294718"/>
                <a:gd name="connsiteX13" fmla="*/ 51773 w 52530"/>
                <a:gd name="connsiteY13" fmla="*/ 173020 h 294718"/>
                <a:gd name="connsiteX14" fmla="*/ 44717 w 52530"/>
                <a:gd name="connsiteY14" fmla="*/ 186619 h 294718"/>
                <a:gd name="connsiteX15" fmla="*/ 51990 w 52530"/>
                <a:gd name="connsiteY15" fmla="*/ 200746 h 294718"/>
                <a:gd name="connsiteX16" fmla="*/ 45586 w 52530"/>
                <a:gd name="connsiteY16" fmla="*/ 212292 h 294718"/>
                <a:gd name="connsiteX17" fmla="*/ 51083 w 52530"/>
                <a:gd name="connsiteY17" fmla="*/ 228907 h 294718"/>
                <a:gd name="connsiteX18" fmla="*/ 43129 w 52530"/>
                <a:gd name="connsiteY18" fmla="*/ 244610 h 294718"/>
                <a:gd name="connsiteX19" fmla="*/ 50403 w 52530"/>
                <a:gd name="connsiteY19" fmla="*/ 258738 h 294718"/>
                <a:gd name="connsiteX20" fmla="*/ 44089 w 52530"/>
                <a:gd name="connsiteY20" fmla="*/ 275013 h 294718"/>
                <a:gd name="connsiteX21" fmla="*/ 48910 w 52530"/>
                <a:gd name="connsiteY21" fmla="*/ 294718 h 294718"/>
                <a:gd name="connsiteX22" fmla="*/ 3191 w 52530"/>
                <a:gd name="connsiteY22" fmla="*/ 294718 h 294718"/>
                <a:gd name="connsiteX23" fmla="*/ 9098 w 52530"/>
                <a:gd name="connsiteY23" fmla="*/ 271452 h 294718"/>
                <a:gd name="connsiteX24" fmla="*/ 959 w 52530"/>
                <a:gd name="connsiteY24" fmla="*/ 254592 h 294718"/>
                <a:gd name="connsiteX25" fmla="*/ 8061 w 52530"/>
                <a:gd name="connsiteY25" fmla="*/ 237848 h 294718"/>
                <a:gd name="connsiteX26" fmla="*/ 1 w 52530"/>
                <a:gd name="connsiteY26" fmla="*/ 219849 h 294718"/>
                <a:gd name="connsiteX27" fmla="*/ 8326 w 52530"/>
                <a:gd name="connsiteY27" fmla="*/ 208267 h 294718"/>
                <a:gd name="connsiteX28" fmla="*/ 1916 w 52530"/>
                <a:gd name="connsiteY28" fmla="*/ 190291 h 294718"/>
                <a:gd name="connsiteX29" fmla="*/ 8883 w 52530"/>
                <a:gd name="connsiteY29" fmla="*/ 177689 h 294718"/>
                <a:gd name="connsiteX30" fmla="*/ 2117 w 52530"/>
                <a:gd name="connsiteY30" fmla="*/ 160293 h 294718"/>
                <a:gd name="connsiteX31" fmla="*/ 10775 w 52530"/>
                <a:gd name="connsiteY31" fmla="*/ 144523 h 294718"/>
                <a:gd name="connsiteX32" fmla="*/ 2834 w 52530"/>
                <a:gd name="connsiteY32" fmla="*/ 127422 h 294718"/>
                <a:gd name="connsiteX33" fmla="*/ 10685 w 52530"/>
                <a:gd name="connsiteY33" fmla="*/ 114190 h 294718"/>
                <a:gd name="connsiteX34" fmla="*/ 3668 w 52530"/>
                <a:gd name="connsiteY34" fmla="*/ 98461 h 294718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170 h 290427"/>
                <a:gd name="connsiteX1" fmla="*/ 11707 w 52530"/>
                <a:gd name="connsiteY1" fmla="*/ 80188 h 290427"/>
                <a:gd name="connsiteX2" fmla="*/ 5924 w 52530"/>
                <a:gd name="connsiteY2" fmla="*/ 65250 h 290427"/>
                <a:gd name="connsiteX3" fmla="*/ 14176 w 52530"/>
                <a:gd name="connsiteY3" fmla="*/ 53801 h 290427"/>
                <a:gd name="connsiteX4" fmla="*/ 9515 w 52530"/>
                <a:gd name="connsiteY4" fmla="*/ 37845 h 290427"/>
                <a:gd name="connsiteX5" fmla="*/ 17033 w 52530"/>
                <a:gd name="connsiteY5" fmla="*/ 26375 h 290427"/>
                <a:gd name="connsiteX6" fmla="*/ 15254 w 52530"/>
                <a:gd name="connsiteY6" fmla="*/ 14244 h 290427"/>
                <a:gd name="connsiteX7" fmla="*/ 22927 w 52530"/>
                <a:gd name="connsiteY7" fmla="*/ 4 h 290427"/>
                <a:gd name="connsiteX8" fmla="*/ 44672 w 52530"/>
                <a:gd name="connsiteY8" fmla="*/ 15599 h 290427"/>
                <a:gd name="connsiteX9" fmla="*/ 47465 w 52530"/>
                <a:gd name="connsiteY9" fmla="*/ 19706 h 290427"/>
                <a:gd name="connsiteX10" fmla="*/ 42980 w 52530"/>
                <a:gd name="connsiteY10" fmla="*/ 37872 h 290427"/>
                <a:gd name="connsiteX11" fmla="*/ 48340 w 52530"/>
                <a:gd name="connsiteY11" fmla="*/ 51332 h 290427"/>
                <a:gd name="connsiteX12" fmla="*/ 44255 w 52530"/>
                <a:gd name="connsiteY12" fmla="*/ 67759 h 290427"/>
                <a:gd name="connsiteX13" fmla="*/ 49846 w 52530"/>
                <a:gd name="connsiteY13" fmla="*/ 81925 h 290427"/>
                <a:gd name="connsiteX14" fmla="*/ 44341 w 52530"/>
                <a:gd name="connsiteY14" fmla="*/ 97349 h 290427"/>
                <a:gd name="connsiteX15" fmla="*/ 51049 w 52530"/>
                <a:gd name="connsiteY15" fmla="*/ 110847 h 290427"/>
                <a:gd name="connsiteX16" fmla="*/ 44821 w 52530"/>
                <a:gd name="connsiteY16" fmla="*/ 125899 h 290427"/>
                <a:gd name="connsiteX17" fmla="*/ 52526 w 52530"/>
                <a:gd name="connsiteY17" fmla="*/ 139864 h 290427"/>
                <a:gd name="connsiteX18" fmla="*/ 46024 w 52530"/>
                <a:gd name="connsiteY18" fmla="*/ 154820 h 290427"/>
                <a:gd name="connsiteX19" fmla="*/ 51773 w 52530"/>
                <a:gd name="connsiteY19" fmla="*/ 168729 h 290427"/>
                <a:gd name="connsiteX20" fmla="*/ 44717 w 52530"/>
                <a:gd name="connsiteY20" fmla="*/ 182328 h 290427"/>
                <a:gd name="connsiteX21" fmla="*/ 51990 w 52530"/>
                <a:gd name="connsiteY21" fmla="*/ 196455 h 290427"/>
                <a:gd name="connsiteX22" fmla="*/ 45586 w 52530"/>
                <a:gd name="connsiteY22" fmla="*/ 208001 h 290427"/>
                <a:gd name="connsiteX23" fmla="*/ 51083 w 52530"/>
                <a:gd name="connsiteY23" fmla="*/ 224616 h 290427"/>
                <a:gd name="connsiteX24" fmla="*/ 43129 w 52530"/>
                <a:gd name="connsiteY24" fmla="*/ 240319 h 290427"/>
                <a:gd name="connsiteX25" fmla="*/ 50403 w 52530"/>
                <a:gd name="connsiteY25" fmla="*/ 254447 h 290427"/>
                <a:gd name="connsiteX26" fmla="*/ 44089 w 52530"/>
                <a:gd name="connsiteY26" fmla="*/ 270722 h 290427"/>
                <a:gd name="connsiteX27" fmla="*/ 48910 w 52530"/>
                <a:gd name="connsiteY27" fmla="*/ 290427 h 290427"/>
                <a:gd name="connsiteX28" fmla="*/ 3191 w 52530"/>
                <a:gd name="connsiteY28" fmla="*/ 290427 h 290427"/>
                <a:gd name="connsiteX29" fmla="*/ 9098 w 52530"/>
                <a:gd name="connsiteY29" fmla="*/ 267161 h 290427"/>
                <a:gd name="connsiteX30" fmla="*/ 959 w 52530"/>
                <a:gd name="connsiteY30" fmla="*/ 250301 h 290427"/>
                <a:gd name="connsiteX31" fmla="*/ 8061 w 52530"/>
                <a:gd name="connsiteY31" fmla="*/ 233557 h 290427"/>
                <a:gd name="connsiteX32" fmla="*/ 1 w 52530"/>
                <a:gd name="connsiteY32" fmla="*/ 215558 h 290427"/>
                <a:gd name="connsiteX33" fmla="*/ 8326 w 52530"/>
                <a:gd name="connsiteY33" fmla="*/ 203976 h 290427"/>
                <a:gd name="connsiteX34" fmla="*/ 1916 w 52530"/>
                <a:gd name="connsiteY34" fmla="*/ 186000 h 290427"/>
                <a:gd name="connsiteX35" fmla="*/ 8883 w 52530"/>
                <a:gd name="connsiteY35" fmla="*/ 173398 h 290427"/>
                <a:gd name="connsiteX36" fmla="*/ 2117 w 52530"/>
                <a:gd name="connsiteY36" fmla="*/ 156002 h 290427"/>
                <a:gd name="connsiteX37" fmla="*/ 10775 w 52530"/>
                <a:gd name="connsiteY37" fmla="*/ 140232 h 290427"/>
                <a:gd name="connsiteX38" fmla="*/ 2834 w 52530"/>
                <a:gd name="connsiteY38" fmla="*/ 123131 h 290427"/>
                <a:gd name="connsiteX39" fmla="*/ 10685 w 52530"/>
                <a:gd name="connsiteY39" fmla="*/ 109899 h 290427"/>
                <a:gd name="connsiteX40" fmla="*/ 3668 w 52530"/>
                <a:gd name="connsiteY40" fmla="*/ 94170 h 290427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20 h 290477"/>
                <a:gd name="connsiteX1" fmla="*/ 11707 w 52530"/>
                <a:gd name="connsiteY1" fmla="*/ 80238 h 290477"/>
                <a:gd name="connsiteX2" fmla="*/ 5924 w 52530"/>
                <a:gd name="connsiteY2" fmla="*/ 65300 h 290477"/>
                <a:gd name="connsiteX3" fmla="*/ 14176 w 52530"/>
                <a:gd name="connsiteY3" fmla="*/ 53851 h 290477"/>
                <a:gd name="connsiteX4" fmla="*/ 9515 w 52530"/>
                <a:gd name="connsiteY4" fmla="*/ 37895 h 290477"/>
                <a:gd name="connsiteX5" fmla="*/ 17033 w 52530"/>
                <a:gd name="connsiteY5" fmla="*/ 26425 h 290477"/>
                <a:gd name="connsiteX6" fmla="*/ 15254 w 52530"/>
                <a:gd name="connsiteY6" fmla="*/ 14294 h 290477"/>
                <a:gd name="connsiteX7" fmla="*/ 22927 w 52530"/>
                <a:gd name="connsiteY7" fmla="*/ 54 h 290477"/>
                <a:gd name="connsiteX8" fmla="*/ 40871 w 52530"/>
                <a:gd name="connsiteY8" fmla="*/ 9937 h 290477"/>
                <a:gd name="connsiteX9" fmla="*/ 47465 w 52530"/>
                <a:gd name="connsiteY9" fmla="*/ 19756 h 290477"/>
                <a:gd name="connsiteX10" fmla="*/ 42980 w 52530"/>
                <a:gd name="connsiteY10" fmla="*/ 37922 h 290477"/>
                <a:gd name="connsiteX11" fmla="*/ 48340 w 52530"/>
                <a:gd name="connsiteY11" fmla="*/ 51382 h 290477"/>
                <a:gd name="connsiteX12" fmla="*/ 44255 w 52530"/>
                <a:gd name="connsiteY12" fmla="*/ 67809 h 290477"/>
                <a:gd name="connsiteX13" fmla="*/ 49846 w 52530"/>
                <a:gd name="connsiteY13" fmla="*/ 81975 h 290477"/>
                <a:gd name="connsiteX14" fmla="*/ 44341 w 52530"/>
                <a:gd name="connsiteY14" fmla="*/ 97399 h 290477"/>
                <a:gd name="connsiteX15" fmla="*/ 51049 w 52530"/>
                <a:gd name="connsiteY15" fmla="*/ 110897 h 290477"/>
                <a:gd name="connsiteX16" fmla="*/ 44821 w 52530"/>
                <a:gd name="connsiteY16" fmla="*/ 125949 h 290477"/>
                <a:gd name="connsiteX17" fmla="*/ 52526 w 52530"/>
                <a:gd name="connsiteY17" fmla="*/ 139914 h 290477"/>
                <a:gd name="connsiteX18" fmla="*/ 46024 w 52530"/>
                <a:gd name="connsiteY18" fmla="*/ 154870 h 290477"/>
                <a:gd name="connsiteX19" fmla="*/ 51773 w 52530"/>
                <a:gd name="connsiteY19" fmla="*/ 168779 h 290477"/>
                <a:gd name="connsiteX20" fmla="*/ 44717 w 52530"/>
                <a:gd name="connsiteY20" fmla="*/ 182378 h 290477"/>
                <a:gd name="connsiteX21" fmla="*/ 51990 w 52530"/>
                <a:gd name="connsiteY21" fmla="*/ 196505 h 290477"/>
                <a:gd name="connsiteX22" fmla="*/ 45586 w 52530"/>
                <a:gd name="connsiteY22" fmla="*/ 208051 h 290477"/>
                <a:gd name="connsiteX23" fmla="*/ 51083 w 52530"/>
                <a:gd name="connsiteY23" fmla="*/ 224666 h 290477"/>
                <a:gd name="connsiteX24" fmla="*/ 43129 w 52530"/>
                <a:gd name="connsiteY24" fmla="*/ 240369 h 290477"/>
                <a:gd name="connsiteX25" fmla="*/ 50403 w 52530"/>
                <a:gd name="connsiteY25" fmla="*/ 254497 h 290477"/>
                <a:gd name="connsiteX26" fmla="*/ 44089 w 52530"/>
                <a:gd name="connsiteY26" fmla="*/ 270772 h 290477"/>
                <a:gd name="connsiteX27" fmla="*/ 48910 w 52530"/>
                <a:gd name="connsiteY27" fmla="*/ 290477 h 290477"/>
                <a:gd name="connsiteX28" fmla="*/ 3191 w 52530"/>
                <a:gd name="connsiteY28" fmla="*/ 290477 h 290477"/>
                <a:gd name="connsiteX29" fmla="*/ 9098 w 52530"/>
                <a:gd name="connsiteY29" fmla="*/ 267211 h 290477"/>
                <a:gd name="connsiteX30" fmla="*/ 959 w 52530"/>
                <a:gd name="connsiteY30" fmla="*/ 250351 h 290477"/>
                <a:gd name="connsiteX31" fmla="*/ 8061 w 52530"/>
                <a:gd name="connsiteY31" fmla="*/ 233607 h 290477"/>
                <a:gd name="connsiteX32" fmla="*/ 1 w 52530"/>
                <a:gd name="connsiteY32" fmla="*/ 215608 h 290477"/>
                <a:gd name="connsiteX33" fmla="*/ 8326 w 52530"/>
                <a:gd name="connsiteY33" fmla="*/ 204026 h 290477"/>
                <a:gd name="connsiteX34" fmla="*/ 1916 w 52530"/>
                <a:gd name="connsiteY34" fmla="*/ 186050 h 290477"/>
                <a:gd name="connsiteX35" fmla="*/ 8883 w 52530"/>
                <a:gd name="connsiteY35" fmla="*/ 173448 h 290477"/>
                <a:gd name="connsiteX36" fmla="*/ 2117 w 52530"/>
                <a:gd name="connsiteY36" fmla="*/ 156052 h 290477"/>
                <a:gd name="connsiteX37" fmla="*/ 10775 w 52530"/>
                <a:gd name="connsiteY37" fmla="*/ 140282 h 290477"/>
                <a:gd name="connsiteX38" fmla="*/ 2834 w 52530"/>
                <a:gd name="connsiteY38" fmla="*/ 123181 h 290477"/>
                <a:gd name="connsiteX39" fmla="*/ 10685 w 52530"/>
                <a:gd name="connsiteY39" fmla="*/ 109949 h 290477"/>
                <a:gd name="connsiteX40" fmla="*/ 3668 w 52530"/>
                <a:gd name="connsiteY40" fmla="*/ 94220 h 290477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2980 w 52530"/>
                <a:gd name="connsiteY10" fmla="*/ 37925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3817 w 52530"/>
                <a:gd name="connsiteY10" fmla="*/ 41976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7 h 290484"/>
                <a:gd name="connsiteX1" fmla="*/ 11707 w 52530"/>
                <a:gd name="connsiteY1" fmla="*/ 80245 h 290484"/>
                <a:gd name="connsiteX2" fmla="*/ 5924 w 52530"/>
                <a:gd name="connsiteY2" fmla="*/ 65307 h 290484"/>
                <a:gd name="connsiteX3" fmla="*/ 14176 w 52530"/>
                <a:gd name="connsiteY3" fmla="*/ 53858 h 290484"/>
                <a:gd name="connsiteX4" fmla="*/ 9515 w 52530"/>
                <a:gd name="connsiteY4" fmla="*/ 37902 h 290484"/>
                <a:gd name="connsiteX5" fmla="*/ 17033 w 52530"/>
                <a:gd name="connsiteY5" fmla="*/ 26432 h 290484"/>
                <a:gd name="connsiteX6" fmla="*/ 15254 w 52530"/>
                <a:gd name="connsiteY6" fmla="*/ 14301 h 290484"/>
                <a:gd name="connsiteX7" fmla="*/ 22927 w 52530"/>
                <a:gd name="connsiteY7" fmla="*/ 61 h 290484"/>
                <a:gd name="connsiteX8" fmla="*/ 40871 w 52530"/>
                <a:gd name="connsiteY8" fmla="*/ 9944 h 290484"/>
                <a:gd name="connsiteX9" fmla="*/ 47962 w 52530"/>
                <a:gd name="connsiteY9" fmla="*/ 28706 h 290484"/>
                <a:gd name="connsiteX10" fmla="*/ 43817 w 52530"/>
                <a:gd name="connsiteY10" fmla="*/ 41980 h 290484"/>
                <a:gd name="connsiteX11" fmla="*/ 48340 w 52530"/>
                <a:gd name="connsiteY11" fmla="*/ 51389 h 290484"/>
                <a:gd name="connsiteX12" fmla="*/ 44255 w 52530"/>
                <a:gd name="connsiteY12" fmla="*/ 67816 h 290484"/>
                <a:gd name="connsiteX13" fmla="*/ 49846 w 52530"/>
                <a:gd name="connsiteY13" fmla="*/ 81982 h 290484"/>
                <a:gd name="connsiteX14" fmla="*/ 44341 w 52530"/>
                <a:gd name="connsiteY14" fmla="*/ 97406 h 290484"/>
                <a:gd name="connsiteX15" fmla="*/ 51049 w 52530"/>
                <a:gd name="connsiteY15" fmla="*/ 110904 h 290484"/>
                <a:gd name="connsiteX16" fmla="*/ 44821 w 52530"/>
                <a:gd name="connsiteY16" fmla="*/ 125956 h 290484"/>
                <a:gd name="connsiteX17" fmla="*/ 52526 w 52530"/>
                <a:gd name="connsiteY17" fmla="*/ 139921 h 290484"/>
                <a:gd name="connsiteX18" fmla="*/ 46024 w 52530"/>
                <a:gd name="connsiteY18" fmla="*/ 154877 h 290484"/>
                <a:gd name="connsiteX19" fmla="*/ 51773 w 52530"/>
                <a:gd name="connsiteY19" fmla="*/ 168786 h 290484"/>
                <a:gd name="connsiteX20" fmla="*/ 44717 w 52530"/>
                <a:gd name="connsiteY20" fmla="*/ 182385 h 290484"/>
                <a:gd name="connsiteX21" fmla="*/ 51990 w 52530"/>
                <a:gd name="connsiteY21" fmla="*/ 196512 h 290484"/>
                <a:gd name="connsiteX22" fmla="*/ 45586 w 52530"/>
                <a:gd name="connsiteY22" fmla="*/ 208058 h 290484"/>
                <a:gd name="connsiteX23" fmla="*/ 51083 w 52530"/>
                <a:gd name="connsiteY23" fmla="*/ 224673 h 290484"/>
                <a:gd name="connsiteX24" fmla="*/ 43129 w 52530"/>
                <a:gd name="connsiteY24" fmla="*/ 240376 h 290484"/>
                <a:gd name="connsiteX25" fmla="*/ 50403 w 52530"/>
                <a:gd name="connsiteY25" fmla="*/ 254504 h 290484"/>
                <a:gd name="connsiteX26" fmla="*/ 44089 w 52530"/>
                <a:gd name="connsiteY26" fmla="*/ 270779 h 290484"/>
                <a:gd name="connsiteX27" fmla="*/ 48910 w 52530"/>
                <a:gd name="connsiteY27" fmla="*/ 290484 h 290484"/>
                <a:gd name="connsiteX28" fmla="*/ 3191 w 52530"/>
                <a:gd name="connsiteY28" fmla="*/ 290484 h 290484"/>
                <a:gd name="connsiteX29" fmla="*/ 9098 w 52530"/>
                <a:gd name="connsiteY29" fmla="*/ 267218 h 290484"/>
                <a:gd name="connsiteX30" fmla="*/ 959 w 52530"/>
                <a:gd name="connsiteY30" fmla="*/ 250358 h 290484"/>
                <a:gd name="connsiteX31" fmla="*/ 8061 w 52530"/>
                <a:gd name="connsiteY31" fmla="*/ 233614 h 290484"/>
                <a:gd name="connsiteX32" fmla="*/ 1 w 52530"/>
                <a:gd name="connsiteY32" fmla="*/ 215615 h 290484"/>
                <a:gd name="connsiteX33" fmla="*/ 8326 w 52530"/>
                <a:gd name="connsiteY33" fmla="*/ 204033 h 290484"/>
                <a:gd name="connsiteX34" fmla="*/ 1916 w 52530"/>
                <a:gd name="connsiteY34" fmla="*/ 186057 h 290484"/>
                <a:gd name="connsiteX35" fmla="*/ 8883 w 52530"/>
                <a:gd name="connsiteY35" fmla="*/ 173455 h 290484"/>
                <a:gd name="connsiteX36" fmla="*/ 2117 w 52530"/>
                <a:gd name="connsiteY36" fmla="*/ 156059 h 290484"/>
                <a:gd name="connsiteX37" fmla="*/ 10775 w 52530"/>
                <a:gd name="connsiteY37" fmla="*/ 140289 h 290484"/>
                <a:gd name="connsiteX38" fmla="*/ 2834 w 52530"/>
                <a:gd name="connsiteY38" fmla="*/ 123188 h 290484"/>
                <a:gd name="connsiteX39" fmla="*/ 10685 w 52530"/>
                <a:gd name="connsiteY39" fmla="*/ 109956 h 290484"/>
                <a:gd name="connsiteX40" fmla="*/ 3668 w 52530"/>
                <a:gd name="connsiteY40" fmla="*/ 94227 h 290484"/>
                <a:gd name="connsiteX0" fmla="*/ 3668 w 52530"/>
                <a:gd name="connsiteY0" fmla="*/ 94177 h 290434"/>
                <a:gd name="connsiteX1" fmla="*/ 11707 w 52530"/>
                <a:gd name="connsiteY1" fmla="*/ 80195 h 290434"/>
                <a:gd name="connsiteX2" fmla="*/ 5924 w 52530"/>
                <a:gd name="connsiteY2" fmla="*/ 65257 h 290434"/>
                <a:gd name="connsiteX3" fmla="*/ 14176 w 52530"/>
                <a:gd name="connsiteY3" fmla="*/ 53808 h 290434"/>
                <a:gd name="connsiteX4" fmla="*/ 9515 w 52530"/>
                <a:gd name="connsiteY4" fmla="*/ 37852 h 290434"/>
                <a:gd name="connsiteX5" fmla="*/ 17033 w 52530"/>
                <a:gd name="connsiteY5" fmla="*/ 26382 h 290434"/>
                <a:gd name="connsiteX6" fmla="*/ 15254 w 52530"/>
                <a:gd name="connsiteY6" fmla="*/ 14251 h 290434"/>
                <a:gd name="connsiteX7" fmla="*/ 22927 w 52530"/>
                <a:gd name="connsiteY7" fmla="*/ 11 h 290434"/>
                <a:gd name="connsiteX8" fmla="*/ 42084 w 52530"/>
                <a:gd name="connsiteY8" fmla="*/ 16582 h 290434"/>
                <a:gd name="connsiteX9" fmla="*/ 47962 w 52530"/>
                <a:gd name="connsiteY9" fmla="*/ 28656 h 290434"/>
                <a:gd name="connsiteX10" fmla="*/ 43817 w 52530"/>
                <a:gd name="connsiteY10" fmla="*/ 41930 h 290434"/>
                <a:gd name="connsiteX11" fmla="*/ 48340 w 52530"/>
                <a:gd name="connsiteY11" fmla="*/ 51339 h 290434"/>
                <a:gd name="connsiteX12" fmla="*/ 44255 w 52530"/>
                <a:gd name="connsiteY12" fmla="*/ 67766 h 290434"/>
                <a:gd name="connsiteX13" fmla="*/ 49846 w 52530"/>
                <a:gd name="connsiteY13" fmla="*/ 81932 h 290434"/>
                <a:gd name="connsiteX14" fmla="*/ 44341 w 52530"/>
                <a:gd name="connsiteY14" fmla="*/ 97356 h 290434"/>
                <a:gd name="connsiteX15" fmla="*/ 51049 w 52530"/>
                <a:gd name="connsiteY15" fmla="*/ 110854 h 290434"/>
                <a:gd name="connsiteX16" fmla="*/ 44821 w 52530"/>
                <a:gd name="connsiteY16" fmla="*/ 125906 h 290434"/>
                <a:gd name="connsiteX17" fmla="*/ 52526 w 52530"/>
                <a:gd name="connsiteY17" fmla="*/ 139871 h 290434"/>
                <a:gd name="connsiteX18" fmla="*/ 46024 w 52530"/>
                <a:gd name="connsiteY18" fmla="*/ 154827 h 290434"/>
                <a:gd name="connsiteX19" fmla="*/ 51773 w 52530"/>
                <a:gd name="connsiteY19" fmla="*/ 168736 h 290434"/>
                <a:gd name="connsiteX20" fmla="*/ 44717 w 52530"/>
                <a:gd name="connsiteY20" fmla="*/ 182335 h 290434"/>
                <a:gd name="connsiteX21" fmla="*/ 51990 w 52530"/>
                <a:gd name="connsiteY21" fmla="*/ 196462 h 290434"/>
                <a:gd name="connsiteX22" fmla="*/ 45586 w 52530"/>
                <a:gd name="connsiteY22" fmla="*/ 208008 h 290434"/>
                <a:gd name="connsiteX23" fmla="*/ 51083 w 52530"/>
                <a:gd name="connsiteY23" fmla="*/ 224623 h 290434"/>
                <a:gd name="connsiteX24" fmla="*/ 43129 w 52530"/>
                <a:gd name="connsiteY24" fmla="*/ 240326 h 290434"/>
                <a:gd name="connsiteX25" fmla="*/ 50403 w 52530"/>
                <a:gd name="connsiteY25" fmla="*/ 254454 h 290434"/>
                <a:gd name="connsiteX26" fmla="*/ 44089 w 52530"/>
                <a:gd name="connsiteY26" fmla="*/ 270729 h 290434"/>
                <a:gd name="connsiteX27" fmla="*/ 48910 w 52530"/>
                <a:gd name="connsiteY27" fmla="*/ 290434 h 290434"/>
                <a:gd name="connsiteX28" fmla="*/ 3191 w 52530"/>
                <a:gd name="connsiteY28" fmla="*/ 290434 h 290434"/>
                <a:gd name="connsiteX29" fmla="*/ 9098 w 52530"/>
                <a:gd name="connsiteY29" fmla="*/ 267168 h 290434"/>
                <a:gd name="connsiteX30" fmla="*/ 959 w 52530"/>
                <a:gd name="connsiteY30" fmla="*/ 250308 h 290434"/>
                <a:gd name="connsiteX31" fmla="*/ 8061 w 52530"/>
                <a:gd name="connsiteY31" fmla="*/ 233564 h 290434"/>
                <a:gd name="connsiteX32" fmla="*/ 1 w 52530"/>
                <a:gd name="connsiteY32" fmla="*/ 215565 h 290434"/>
                <a:gd name="connsiteX33" fmla="*/ 8326 w 52530"/>
                <a:gd name="connsiteY33" fmla="*/ 203983 h 290434"/>
                <a:gd name="connsiteX34" fmla="*/ 1916 w 52530"/>
                <a:gd name="connsiteY34" fmla="*/ 186007 h 290434"/>
                <a:gd name="connsiteX35" fmla="*/ 8883 w 52530"/>
                <a:gd name="connsiteY35" fmla="*/ 173405 h 290434"/>
                <a:gd name="connsiteX36" fmla="*/ 2117 w 52530"/>
                <a:gd name="connsiteY36" fmla="*/ 156009 h 290434"/>
                <a:gd name="connsiteX37" fmla="*/ 10775 w 52530"/>
                <a:gd name="connsiteY37" fmla="*/ 140239 h 290434"/>
                <a:gd name="connsiteX38" fmla="*/ 2834 w 52530"/>
                <a:gd name="connsiteY38" fmla="*/ 123138 h 290434"/>
                <a:gd name="connsiteX39" fmla="*/ 10685 w 52530"/>
                <a:gd name="connsiteY39" fmla="*/ 109906 h 290434"/>
                <a:gd name="connsiteX40" fmla="*/ 3668 w 52530"/>
                <a:gd name="connsiteY40" fmla="*/ 94177 h 290434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461 h 291718"/>
                <a:gd name="connsiteX1" fmla="*/ 11707 w 52530"/>
                <a:gd name="connsiteY1" fmla="*/ 81479 h 291718"/>
                <a:gd name="connsiteX2" fmla="*/ 5924 w 52530"/>
                <a:gd name="connsiteY2" fmla="*/ 66541 h 291718"/>
                <a:gd name="connsiteX3" fmla="*/ 14176 w 52530"/>
                <a:gd name="connsiteY3" fmla="*/ 55092 h 291718"/>
                <a:gd name="connsiteX4" fmla="*/ 9515 w 52530"/>
                <a:gd name="connsiteY4" fmla="*/ 39136 h 291718"/>
                <a:gd name="connsiteX5" fmla="*/ 17033 w 52530"/>
                <a:gd name="connsiteY5" fmla="*/ 27666 h 291718"/>
                <a:gd name="connsiteX6" fmla="*/ 15254 w 52530"/>
                <a:gd name="connsiteY6" fmla="*/ 15535 h 291718"/>
                <a:gd name="connsiteX7" fmla="*/ 22927 w 52530"/>
                <a:gd name="connsiteY7" fmla="*/ 1295 h 291718"/>
                <a:gd name="connsiteX8" fmla="*/ 45610 w 52530"/>
                <a:gd name="connsiteY8" fmla="*/ 3437 h 291718"/>
                <a:gd name="connsiteX9" fmla="*/ 42084 w 52530"/>
                <a:gd name="connsiteY9" fmla="*/ 17866 h 291718"/>
                <a:gd name="connsiteX10" fmla="*/ 47962 w 52530"/>
                <a:gd name="connsiteY10" fmla="*/ 29940 h 291718"/>
                <a:gd name="connsiteX11" fmla="*/ 43817 w 52530"/>
                <a:gd name="connsiteY11" fmla="*/ 43214 h 291718"/>
                <a:gd name="connsiteX12" fmla="*/ 48340 w 52530"/>
                <a:gd name="connsiteY12" fmla="*/ 52623 h 291718"/>
                <a:gd name="connsiteX13" fmla="*/ 44255 w 52530"/>
                <a:gd name="connsiteY13" fmla="*/ 69050 h 291718"/>
                <a:gd name="connsiteX14" fmla="*/ 49846 w 52530"/>
                <a:gd name="connsiteY14" fmla="*/ 83216 h 291718"/>
                <a:gd name="connsiteX15" fmla="*/ 44341 w 52530"/>
                <a:gd name="connsiteY15" fmla="*/ 98640 h 291718"/>
                <a:gd name="connsiteX16" fmla="*/ 51049 w 52530"/>
                <a:gd name="connsiteY16" fmla="*/ 112138 h 291718"/>
                <a:gd name="connsiteX17" fmla="*/ 44821 w 52530"/>
                <a:gd name="connsiteY17" fmla="*/ 127190 h 291718"/>
                <a:gd name="connsiteX18" fmla="*/ 52526 w 52530"/>
                <a:gd name="connsiteY18" fmla="*/ 141155 h 291718"/>
                <a:gd name="connsiteX19" fmla="*/ 46024 w 52530"/>
                <a:gd name="connsiteY19" fmla="*/ 156111 h 291718"/>
                <a:gd name="connsiteX20" fmla="*/ 51773 w 52530"/>
                <a:gd name="connsiteY20" fmla="*/ 170020 h 291718"/>
                <a:gd name="connsiteX21" fmla="*/ 44717 w 52530"/>
                <a:gd name="connsiteY21" fmla="*/ 183619 h 291718"/>
                <a:gd name="connsiteX22" fmla="*/ 51990 w 52530"/>
                <a:gd name="connsiteY22" fmla="*/ 197746 h 291718"/>
                <a:gd name="connsiteX23" fmla="*/ 45586 w 52530"/>
                <a:gd name="connsiteY23" fmla="*/ 209292 h 291718"/>
                <a:gd name="connsiteX24" fmla="*/ 51083 w 52530"/>
                <a:gd name="connsiteY24" fmla="*/ 225907 h 291718"/>
                <a:gd name="connsiteX25" fmla="*/ 43129 w 52530"/>
                <a:gd name="connsiteY25" fmla="*/ 241610 h 291718"/>
                <a:gd name="connsiteX26" fmla="*/ 50403 w 52530"/>
                <a:gd name="connsiteY26" fmla="*/ 255738 h 291718"/>
                <a:gd name="connsiteX27" fmla="*/ 44089 w 52530"/>
                <a:gd name="connsiteY27" fmla="*/ 272013 h 291718"/>
                <a:gd name="connsiteX28" fmla="*/ 48910 w 52530"/>
                <a:gd name="connsiteY28" fmla="*/ 291718 h 291718"/>
                <a:gd name="connsiteX29" fmla="*/ 3191 w 52530"/>
                <a:gd name="connsiteY29" fmla="*/ 291718 h 291718"/>
                <a:gd name="connsiteX30" fmla="*/ 9098 w 52530"/>
                <a:gd name="connsiteY30" fmla="*/ 268452 h 291718"/>
                <a:gd name="connsiteX31" fmla="*/ 959 w 52530"/>
                <a:gd name="connsiteY31" fmla="*/ 251592 h 291718"/>
                <a:gd name="connsiteX32" fmla="*/ 8061 w 52530"/>
                <a:gd name="connsiteY32" fmla="*/ 234848 h 291718"/>
                <a:gd name="connsiteX33" fmla="*/ 1 w 52530"/>
                <a:gd name="connsiteY33" fmla="*/ 216849 h 291718"/>
                <a:gd name="connsiteX34" fmla="*/ 8326 w 52530"/>
                <a:gd name="connsiteY34" fmla="*/ 205267 h 291718"/>
                <a:gd name="connsiteX35" fmla="*/ 1916 w 52530"/>
                <a:gd name="connsiteY35" fmla="*/ 187291 h 291718"/>
                <a:gd name="connsiteX36" fmla="*/ 8883 w 52530"/>
                <a:gd name="connsiteY36" fmla="*/ 174689 h 291718"/>
                <a:gd name="connsiteX37" fmla="*/ 2117 w 52530"/>
                <a:gd name="connsiteY37" fmla="*/ 157293 h 291718"/>
                <a:gd name="connsiteX38" fmla="*/ 10775 w 52530"/>
                <a:gd name="connsiteY38" fmla="*/ 141523 h 291718"/>
                <a:gd name="connsiteX39" fmla="*/ 2834 w 52530"/>
                <a:gd name="connsiteY39" fmla="*/ 124422 h 291718"/>
                <a:gd name="connsiteX40" fmla="*/ 10685 w 52530"/>
                <a:gd name="connsiteY40" fmla="*/ 111190 h 291718"/>
                <a:gd name="connsiteX41" fmla="*/ 3668 w 52530"/>
                <a:gd name="connsiteY41" fmla="*/ 95461 h 291718"/>
                <a:gd name="connsiteX0" fmla="*/ 3668 w 52530"/>
                <a:gd name="connsiteY0" fmla="*/ 94919 h 291176"/>
                <a:gd name="connsiteX1" fmla="*/ 11707 w 52530"/>
                <a:gd name="connsiteY1" fmla="*/ 80937 h 291176"/>
                <a:gd name="connsiteX2" fmla="*/ 5924 w 52530"/>
                <a:gd name="connsiteY2" fmla="*/ 65999 h 291176"/>
                <a:gd name="connsiteX3" fmla="*/ 14176 w 52530"/>
                <a:gd name="connsiteY3" fmla="*/ 54550 h 291176"/>
                <a:gd name="connsiteX4" fmla="*/ 9515 w 52530"/>
                <a:gd name="connsiteY4" fmla="*/ 38594 h 291176"/>
                <a:gd name="connsiteX5" fmla="*/ 17033 w 52530"/>
                <a:gd name="connsiteY5" fmla="*/ 27124 h 291176"/>
                <a:gd name="connsiteX6" fmla="*/ 15254 w 52530"/>
                <a:gd name="connsiteY6" fmla="*/ 14993 h 291176"/>
                <a:gd name="connsiteX7" fmla="*/ 22927 w 52530"/>
                <a:gd name="connsiteY7" fmla="*/ 753 h 291176"/>
                <a:gd name="connsiteX8" fmla="*/ 44662 w 52530"/>
                <a:gd name="connsiteY8" fmla="*/ 4443 h 291176"/>
                <a:gd name="connsiteX9" fmla="*/ 42084 w 52530"/>
                <a:gd name="connsiteY9" fmla="*/ 17324 h 291176"/>
                <a:gd name="connsiteX10" fmla="*/ 47962 w 52530"/>
                <a:gd name="connsiteY10" fmla="*/ 29398 h 291176"/>
                <a:gd name="connsiteX11" fmla="*/ 43817 w 52530"/>
                <a:gd name="connsiteY11" fmla="*/ 42672 h 291176"/>
                <a:gd name="connsiteX12" fmla="*/ 48340 w 52530"/>
                <a:gd name="connsiteY12" fmla="*/ 52081 h 291176"/>
                <a:gd name="connsiteX13" fmla="*/ 44255 w 52530"/>
                <a:gd name="connsiteY13" fmla="*/ 68508 h 291176"/>
                <a:gd name="connsiteX14" fmla="*/ 49846 w 52530"/>
                <a:gd name="connsiteY14" fmla="*/ 82674 h 291176"/>
                <a:gd name="connsiteX15" fmla="*/ 44341 w 52530"/>
                <a:gd name="connsiteY15" fmla="*/ 98098 h 291176"/>
                <a:gd name="connsiteX16" fmla="*/ 51049 w 52530"/>
                <a:gd name="connsiteY16" fmla="*/ 111596 h 291176"/>
                <a:gd name="connsiteX17" fmla="*/ 44821 w 52530"/>
                <a:gd name="connsiteY17" fmla="*/ 126648 h 291176"/>
                <a:gd name="connsiteX18" fmla="*/ 52526 w 52530"/>
                <a:gd name="connsiteY18" fmla="*/ 140613 h 291176"/>
                <a:gd name="connsiteX19" fmla="*/ 46024 w 52530"/>
                <a:gd name="connsiteY19" fmla="*/ 155569 h 291176"/>
                <a:gd name="connsiteX20" fmla="*/ 51773 w 52530"/>
                <a:gd name="connsiteY20" fmla="*/ 169478 h 291176"/>
                <a:gd name="connsiteX21" fmla="*/ 44717 w 52530"/>
                <a:gd name="connsiteY21" fmla="*/ 183077 h 291176"/>
                <a:gd name="connsiteX22" fmla="*/ 51990 w 52530"/>
                <a:gd name="connsiteY22" fmla="*/ 197204 h 291176"/>
                <a:gd name="connsiteX23" fmla="*/ 45586 w 52530"/>
                <a:gd name="connsiteY23" fmla="*/ 208750 h 291176"/>
                <a:gd name="connsiteX24" fmla="*/ 51083 w 52530"/>
                <a:gd name="connsiteY24" fmla="*/ 225365 h 291176"/>
                <a:gd name="connsiteX25" fmla="*/ 43129 w 52530"/>
                <a:gd name="connsiteY25" fmla="*/ 241068 h 291176"/>
                <a:gd name="connsiteX26" fmla="*/ 50403 w 52530"/>
                <a:gd name="connsiteY26" fmla="*/ 255196 h 291176"/>
                <a:gd name="connsiteX27" fmla="*/ 44089 w 52530"/>
                <a:gd name="connsiteY27" fmla="*/ 271471 h 291176"/>
                <a:gd name="connsiteX28" fmla="*/ 48910 w 52530"/>
                <a:gd name="connsiteY28" fmla="*/ 291176 h 291176"/>
                <a:gd name="connsiteX29" fmla="*/ 3191 w 52530"/>
                <a:gd name="connsiteY29" fmla="*/ 291176 h 291176"/>
                <a:gd name="connsiteX30" fmla="*/ 9098 w 52530"/>
                <a:gd name="connsiteY30" fmla="*/ 267910 h 291176"/>
                <a:gd name="connsiteX31" fmla="*/ 959 w 52530"/>
                <a:gd name="connsiteY31" fmla="*/ 251050 h 291176"/>
                <a:gd name="connsiteX32" fmla="*/ 8061 w 52530"/>
                <a:gd name="connsiteY32" fmla="*/ 234306 h 291176"/>
                <a:gd name="connsiteX33" fmla="*/ 1 w 52530"/>
                <a:gd name="connsiteY33" fmla="*/ 216307 h 291176"/>
                <a:gd name="connsiteX34" fmla="*/ 8326 w 52530"/>
                <a:gd name="connsiteY34" fmla="*/ 204725 h 291176"/>
                <a:gd name="connsiteX35" fmla="*/ 1916 w 52530"/>
                <a:gd name="connsiteY35" fmla="*/ 186749 h 291176"/>
                <a:gd name="connsiteX36" fmla="*/ 8883 w 52530"/>
                <a:gd name="connsiteY36" fmla="*/ 174147 h 291176"/>
                <a:gd name="connsiteX37" fmla="*/ 2117 w 52530"/>
                <a:gd name="connsiteY37" fmla="*/ 156751 h 291176"/>
                <a:gd name="connsiteX38" fmla="*/ 10775 w 52530"/>
                <a:gd name="connsiteY38" fmla="*/ 140981 h 291176"/>
                <a:gd name="connsiteX39" fmla="*/ 2834 w 52530"/>
                <a:gd name="connsiteY39" fmla="*/ 123880 h 291176"/>
                <a:gd name="connsiteX40" fmla="*/ 10685 w 52530"/>
                <a:gd name="connsiteY40" fmla="*/ 110648 h 291176"/>
                <a:gd name="connsiteX41" fmla="*/ 3668 w 52530"/>
                <a:gd name="connsiteY41" fmla="*/ 94919 h 291176"/>
                <a:gd name="connsiteX0" fmla="*/ 3668 w 52530"/>
                <a:gd name="connsiteY0" fmla="*/ 94775 h 291032"/>
                <a:gd name="connsiteX1" fmla="*/ 11707 w 52530"/>
                <a:gd name="connsiteY1" fmla="*/ 80793 h 291032"/>
                <a:gd name="connsiteX2" fmla="*/ 5924 w 52530"/>
                <a:gd name="connsiteY2" fmla="*/ 65855 h 291032"/>
                <a:gd name="connsiteX3" fmla="*/ 14176 w 52530"/>
                <a:gd name="connsiteY3" fmla="*/ 54406 h 291032"/>
                <a:gd name="connsiteX4" fmla="*/ 9515 w 52530"/>
                <a:gd name="connsiteY4" fmla="*/ 38450 h 291032"/>
                <a:gd name="connsiteX5" fmla="*/ 17033 w 52530"/>
                <a:gd name="connsiteY5" fmla="*/ 26980 h 291032"/>
                <a:gd name="connsiteX6" fmla="*/ 15254 w 52530"/>
                <a:gd name="connsiteY6" fmla="*/ 14849 h 291032"/>
                <a:gd name="connsiteX7" fmla="*/ 22927 w 52530"/>
                <a:gd name="connsiteY7" fmla="*/ 609 h 291032"/>
                <a:gd name="connsiteX8" fmla="*/ 44662 w 52530"/>
                <a:gd name="connsiteY8" fmla="*/ 4299 h 291032"/>
                <a:gd name="connsiteX9" fmla="*/ 43323 w 52530"/>
                <a:gd name="connsiteY9" fmla="*/ 19492 h 291032"/>
                <a:gd name="connsiteX10" fmla="*/ 47962 w 52530"/>
                <a:gd name="connsiteY10" fmla="*/ 29254 h 291032"/>
                <a:gd name="connsiteX11" fmla="*/ 43817 w 52530"/>
                <a:gd name="connsiteY11" fmla="*/ 42528 h 291032"/>
                <a:gd name="connsiteX12" fmla="*/ 48340 w 52530"/>
                <a:gd name="connsiteY12" fmla="*/ 51937 h 291032"/>
                <a:gd name="connsiteX13" fmla="*/ 44255 w 52530"/>
                <a:gd name="connsiteY13" fmla="*/ 68364 h 291032"/>
                <a:gd name="connsiteX14" fmla="*/ 49846 w 52530"/>
                <a:gd name="connsiteY14" fmla="*/ 82530 h 291032"/>
                <a:gd name="connsiteX15" fmla="*/ 44341 w 52530"/>
                <a:gd name="connsiteY15" fmla="*/ 97954 h 291032"/>
                <a:gd name="connsiteX16" fmla="*/ 51049 w 52530"/>
                <a:gd name="connsiteY16" fmla="*/ 111452 h 291032"/>
                <a:gd name="connsiteX17" fmla="*/ 44821 w 52530"/>
                <a:gd name="connsiteY17" fmla="*/ 126504 h 291032"/>
                <a:gd name="connsiteX18" fmla="*/ 52526 w 52530"/>
                <a:gd name="connsiteY18" fmla="*/ 140469 h 291032"/>
                <a:gd name="connsiteX19" fmla="*/ 46024 w 52530"/>
                <a:gd name="connsiteY19" fmla="*/ 155425 h 291032"/>
                <a:gd name="connsiteX20" fmla="*/ 51773 w 52530"/>
                <a:gd name="connsiteY20" fmla="*/ 169334 h 291032"/>
                <a:gd name="connsiteX21" fmla="*/ 44717 w 52530"/>
                <a:gd name="connsiteY21" fmla="*/ 182933 h 291032"/>
                <a:gd name="connsiteX22" fmla="*/ 51990 w 52530"/>
                <a:gd name="connsiteY22" fmla="*/ 197060 h 291032"/>
                <a:gd name="connsiteX23" fmla="*/ 45586 w 52530"/>
                <a:gd name="connsiteY23" fmla="*/ 208606 h 291032"/>
                <a:gd name="connsiteX24" fmla="*/ 51083 w 52530"/>
                <a:gd name="connsiteY24" fmla="*/ 225221 h 291032"/>
                <a:gd name="connsiteX25" fmla="*/ 43129 w 52530"/>
                <a:gd name="connsiteY25" fmla="*/ 240924 h 291032"/>
                <a:gd name="connsiteX26" fmla="*/ 50403 w 52530"/>
                <a:gd name="connsiteY26" fmla="*/ 255052 h 291032"/>
                <a:gd name="connsiteX27" fmla="*/ 44089 w 52530"/>
                <a:gd name="connsiteY27" fmla="*/ 271327 h 291032"/>
                <a:gd name="connsiteX28" fmla="*/ 48910 w 52530"/>
                <a:gd name="connsiteY28" fmla="*/ 291032 h 291032"/>
                <a:gd name="connsiteX29" fmla="*/ 3191 w 52530"/>
                <a:gd name="connsiteY29" fmla="*/ 291032 h 291032"/>
                <a:gd name="connsiteX30" fmla="*/ 9098 w 52530"/>
                <a:gd name="connsiteY30" fmla="*/ 267766 h 291032"/>
                <a:gd name="connsiteX31" fmla="*/ 959 w 52530"/>
                <a:gd name="connsiteY31" fmla="*/ 250906 h 291032"/>
                <a:gd name="connsiteX32" fmla="*/ 8061 w 52530"/>
                <a:gd name="connsiteY32" fmla="*/ 234162 h 291032"/>
                <a:gd name="connsiteX33" fmla="*/ 1 w 52530"/>
                <a:gd name="connsiteY33" fmla="*/ 216163 h 291032"/>
                <a:gd name="connsiteX34" fmla="*/ 8326 w 52530"/>
                <a:gd name="connsiteY34" fmla="*/ 204581 h 291032"/>
                <a:gd name="connsiteX35" fmla="*/ 1916 w 52530"/>
                <a:gd name="connsiteY35" fmla="*/ 186605 h 291032"/>
                <a:gd name="connsiteX36" fmla="*/ 8883 w 52530"/>
                <a:gd name="connsiteY36" fmla="*/ 174003 h 291032"/>
                <a:gd name="connsiteX37" fmla="*/ 2117 w 52530"/>
                <a:gd name="connsiteY37" fmla="*/ 156607 h 291032"/>
                <a:gd name="connsiteX38" fmla="*/ 10775 w 52530"/>
                <a:gd name="connsiteY38" fmla="*/ 140837 h 291032"/>
                <a:gd name="connsiteX39" fmla="*/ 2834 w 52530"/>
                <a:gd name="connsiteY39" fmla="*/ 123736 h 291032"/>
                <a:gd name="connsiteX40" fmla="*/ 10685 w 52530"/>
                <a:gd name="connsiteY40" fmla="*/ 110504 h 291032"/>
                <a:gd name="connsiteX41" fmla="*/ 3668 w 52530"/>
                <a:gd name="connsiteY41" fmla="*/ 94775 h 291032"/>
                <a:gd name="connsiteX0" fmla="*/ 3668 w 52530"/>
                <a:gd name="connsiteY0" fmla="*/ 95485 h 291742"/>
                <a:gd name="connsiteX1" fmla="*/ 11707 w 52530"/>
                <a:gd name="connsiteY1" fmla="*/ 81503 h 291742"/>
                <a:gd name="connsiteX2" fmla="*/ 5924 w 52530"/>
                <a:gd name="connsiteY2" fmla="*/ 66565 h 291742"/>
                <a:gd name="connsiteX3" fmla="*/ 14176 w 52530"/>
                <a:gd name="connsiteY3" fmla="*/ 55116 h 291742"/>
                <a:gd name="connsiteX4" fmla="*/ 9515 w 52530"/>
                <a:gd name="connsiteY4" fmla="*/ 39160 h 291742"/>
                <a:gd name="connsiteX5" fmla="*/ 17033 w 52530"/>
                <a:gd name="connsiteY5" fmla="*/ 27690 h 291742"/>
                <a:gd name="connsiteX6" fmla="*/ 15254 w 52530"/>
                <a:gd name="connsiteY6" fmla="*/ 15559 h 291742"/>
                <a:gd name="connsiteX7" fmla="*/ 22927 w 52530"/>
                <a:gd name="connsiteY7" fmla="*/ 1319 h 291742"/>
                <a:gd name="connsiteX8" fmla="*/ 42719 w 52530"/>
                <a:gd name="connsiteY8" fmla="*/ 2765 h 291742"/>
                <a:gd name="connsiteX9" fmla="*/ 43323 w 52530"/>
                <a:gd name="connsiteY9" fmla="*/ 20202 h 291742"/>
                <a:gd name="connsiteX10" fmla="*/ 47962 w 52530"/>
                <a:gd name="connsiteY10" fmla="*/ 29964 h 291742"/>
                <a:gd name="connsiteX11" fmla="*/ 43817 w 52530"/>
                <a:gd name="connsiteY11" fmla="*/ 43238 h 291742"/>
                <a:gd name="connsiteX12" fmla="*/ 48340 w 52530"/>
                <a:gd name="connsiteY12" fmla="*/ 52647 h 291742"/>
                <a:gd name="connsiteX13" fmla="*/ 44255 w 52530"/>
                <a:gd name="connsiteY13" fmla="*/ 69074 h 291742"/>
                <a:gd name="connsiteX14" fmla="*/ 49846 w 52530"/>
                <a:gd name="connsiteY14" fmla="*/ 83240 h 291742"/>
                <a:gd name="connsiteX15" fmla="*/ 44341 w 52530"/>
                <a:gd name="connsiteY15" fmla="*/ 98664 h 291742"/>
                <a:gd name="connsiteX16" fmla="*/ 51049 w 52530"/>
                <a:gd name="connsiteY16" fmla="*/ 112162 h 291742"/>
                <a:gd name="connsiteX17" fmla="*/ 44821 w 52530"/>
                <a:gd name="connsiteY17" fmla="*/ 127214 h 291742"/>
                <a:gd name="connsiteX18" fmla="*/ 52526 w 52530"/>
                <a:gd name="connsiteY18" fmla="*/ 141179 h 291742"/>
                <a:gd name="connsiteX19" fmla="*/ 46024 w 52530"/>
                <a:gd name="connsiteY19" fmla="*/ 156135 h 291742"/>
                <a:gd name="connsiteX20" fmla="*/ 51773 w 52530"/>
                <a:gd name="connsiteY20" fmla="*/ 170044 h 291742"/>
                <a:gd name="connsiteX21" fmla="*/ 44717 w 52530"/>
                <a:gd name="connsiteY21" fmla="*/ 183643 h 291742"/>
                <a:gd name="connsiteX22" fmla="*/ 51990 w 52530"/>
                <a:gd name="connsiteY22" fmla="*/ 197770 h 291742"/>
                <a:gd name="connsiteX23" fmla="*/ 45586 w 52530"/>
                <a:gd name="connsiteY23" fmla="*/ 209316 h 291742"/>
                <a:gd name="connsiteX24" fmla="*/ 51083 w 52530"/>
                <a:gd name="connsiteY24" fmla="*/ 225931 h 291742"/>
                <a:gd name="connsiteX25" fmla="*/ 43129 w 52530"/>
                <a:gd name="connsiteY25" fmla="*/ 241634 h 291742"/>
                <a:gd name="connsiteX26" fmla="*/ 50403 w 52530"/>
                <a:gd name="connsiteY26" fmla="*/ 255762 h 291742"/>
                <a:gd name="connsiteX27" fmla="*/ 44089 w 52530"/>
                <a:gd name="connsiteY27" fmla="*/ 272037 h 291742"/>
                <a:gd name="connsiteX28" fmla="*/ 48910 w 52530"/>
                <a:gd name="connsiteY28" fmla="*/ 291742 h 291742"/>
                <a:gd name="connsiteX29" fmla="*/ 3191 w 52530"/>
                <a:gd name="connsiteY29" fmla="*/ 291742 h 291742"/>
                <a:gd name="connsiteX30" fmla="*/ 9098 w 52530"/>
                <a:gd name="connsiteY30" fmla="*/ 268476 h 291742"/>
                <a:gd name="connsiteX31" fmla="*/ 959 w 52530"/>
                <a:gd name="connsiteY31" fmla="*/ 251616 h 291742"/>
                <a:gd name="connsiteX32" fmla="*/ 8061 w 52530"/>
                <a:gd name="connsiteY32" fmla="*/ 234872 h 291742"/>
                <a:gd name="connsiteX33" fmla="*/ 1 w 52530"/>
                <a:gd name="connsiteY33" fmla="*/ 216873 h 291742"/>
                <a:gd name="connsiteX34" fmla="*/ 8326 w 52530"/>
                <a:gd name="connsiteY34" fmla="*/ 205291 h 291742"/>
                <a:gd name="connsiteX35" fmla="*/ 1916 w 52530"/>
                <a:gd name="connsiteY35" fmla="*/ 187315 h 291742"/>
                <a:gd name="connsiteX36" fmla="*/ 8883 w 52530"/>
                <a:gd name="connsiteY36" fmla="*/ 174713 h 291742"/>
                <a:gd name="connsiteX37" fmla="*/ 2117 w 52530"/>
                <a:gd name="connsiteY37" fmla="*/ 157317 h 291742"/>
                <a:gd name="connsiteX38" fmla="*/ 10775 w 52530"/>
                <a:gd name="connsiteY38" fmla="*/ 141547 h 291742"/>
                <a:gd name="connsiteX39" fmla="*/ 2834 w 52530"/>
                <a:gd name="connsiteY39" fmla="*/ 124446 h 291742"/>
                <a:gd name="connsiteX40" fmla="*/ 10685 w 52530"/>
                <a:gd name="connsiteY40" fmla="*/ 111214 h 291742"/>
                <a:gd name="connsiteX41" fmla="*/ 3668 w 52530"/>
                <a:gd name="connsiteY41" fmla="*/ 95485 h 291742"/>
                <a:gd name="connsiteX0" fmla="*/ 3668 w 52530"/>
                <a:gd name="connsiteY0" fmla="*/ 114710 h 310967"/>
                <a:gd name="connsiteX1" fmla="*/ 11707 w 52530"/>
                <a:gd name="connsiteY1" fmla="*/ 100728 h 310967"/>
                <a:gd name="connsiteX2" fmla="*/ 5924 w 52530"/>
                <a:gd name="connsiteY2" fmla="*/ 85790 h 310967"/>
                <a:gd name="connsiteX3" fmla="*/ 14176 w 52530"/>
                <a:gd name="connsiteY3" fmla="*/ 74341 h 310967"/>
                <a:gd name="connsiteX4" fmla="*/ 9515 w 52530"/>
                <a:gd name="connsiteY4" fmla="*/ 58385 h 310967"/>
                <a:gd name="connsiteX5" fmla="*/ 17033 w 52530"/>
                <a:gd name="connsiteY5" fmla="*/ 46915 h 310967"/>
                <a:gd name="connsiteX6" fmla="*/ 15254 w 52530"/>
                <a:gd name="connsiteY6" fmla="*/ 34784 h 310967"/>
                <a:gd name="connsiteX7" fmla="*/ 22927 w 52530"/>
                <a:gd name="connsiteY7" fmla="*/ 20544 h 310967"/>
                <a:gd name="connsiteX8" fmla="*/ 29975 w 52530"/>
                <a:gd name="connsiteY8" fmla="*/ 2 h 310967"/>
                <a:gd name="connsiteX9" fmla="*/ 42719 w 52530"/>
                <a:gd name="connsiteY9" fmla="*/ 21990 h 310967"/>
                <a:gd name="connsiteX10" fmla="*/ 43323 w 52530"/>
                <a:gd name="connsiteY10" fmla="*/ 39427 h 310967"/>
                <a:gd name="connsiteX11" fmla="*/ 47962 w 52530"/>
                <a:gd name="connsiteY11" fmla="*/ 49189 h 310967"/>
                <a:gd name="connsiteX12" fmla="*/ 43817 w 52530"/>
                <a:gd name="connsiteY12" fmla="*/ 62463 h 310967"/>
                <a:gd name="connsiteX13" fmla="*/ 48340 w 52530"/>
                <a:gd name="connsiteY13" fmla="*/ 71872 h 310967"/>
                <a:gd name="connsiteX14" fmla="*/ 44255 w 52530"/>
                <a:gd name="connsiteY14" fmla="*/ 88299 h 310967"/>
                <a:gd name="connsiteX15" fmla="*/ 49846 w 52530"/>
                <a:gd name="connsiteY15" fmla="*/ 102465 h 310967"/>
                <a:gd name="connsiteX16" fmla="*/ 44341 w 52530"/>
                <a:gd name="connsiteY16" fmla="*/ 117889 h 310967"/>
                <a:gd name="connsiteX17" fmla="*/ 51049 w 52530"/>
                <a:gd name="connsiteY17" fmla="*/ 131387 h 310967"/>
                <a:gd name="connsiteX18" fmla="*/ 44821 w 52530"/>
                <a:gd name="connsiteY18" fmla="*/ 146439 h 310967"/>
                <a:gd name="connsiteX19" fmla="*/ 52526 w 52530"/>
                <a:gd name="connsiteY19" fmla="*/ 160404 h 310967"/>
                <a:gd name="connsiteX20" fmla="*/ 46024 w 52530"/>
                <a:gd name="connsiteY20" fmla="*/ 175360 h 310967"/>
                <a:gd name="connsiteX21" fmla="*/ 51773 w 52530"/>
                <a:gd name="connsiteY21" fmla="*/ 189269 h 310967"/>
                <a:gd name="connsiteX22" fmla="*/ 44717 w 52530"/>
                <a:gd name="connsiteY22" fmla="*/ 202868 h 310967"/>
                <a:gd name="connsiteX23" fmla="*/ 51990 w 52530"/>
                <a:gd name="connsiteY23" fmla="*/ 216995 h 310967"/>
                <a:gd name="connsiteX24" fmla="*/ 45586 w 52530"/>
                <a:gd name="connsiteY24" fmla="*/ 228541 h 310967"/>
                <a:gd name="connsiteX25" fmla="*/ 51083 w 52530"/>
                <a:gd name="connsiteY25" fmla="*/ 245156 h 310967"/>
                <a:gd name="connsiteX26" fmla="*/ 43129 w 52530"/>
                <a:gd name="connsiteY26" fmla="*/ 260859 h 310967"/>
                <a:gd name="connsiteX27" fmla="*/ 50403 w 52530"/>
                <a:gd name="connsiteY27" fmla="*/ 274987 h 310967"/>
                <a:gd name="connsiteX28" fmla="*/ 44089 w 52530"/>
                <a:gd name="connsiteY28" fmla="*/ 291262 h 310967"/>
                <a:gd name="connsiteX29" fmla="*/ 48910 w 52530"/>
                <a:gd name="connsiteY29" fmla="*/ 310967 h 310967"/>
                <a:gd name="connsiteX30" fmla="*/ 3191 w 52530"/>
                <a:gd name="connsiteY30" fmla="*/ 310967 h 310967"/>
                <a:gd name="connsiteX31" fmla="*/ 9098 w 52530"/>
                <a:gd name="connsiteY31" fmla="*/ 287701 h 310967"/>
                <a:gd name="connsiteX32" fmla="*/ 959 w 52530"/>
                <a:gd name="connsiteY32" fmla="*/ 270841 h 310967"/>
                <a:gd name="connsiteX33" fmla="*/ 8061 w 52530"/>
                <a:gd name="connsiteY33" fmla="*/ 254097 h 310967"/>
                <a:gd name="connsiteX34" fmla="*/ 1 w 52530"/>
                <a:gd name="connsiteY34" fmla="*/ 236098 h 310967"/>
                <a:gd name="connsiteX35" fmla="*/ 8326 w 52530"/>
                <a:gd name="connsiteY35" fmla="*/ 224516 h 310967"/>
                <a:gd name="connsiteX36" fmla="*/ 1916 w 52530"/>
                <a:gd name="connsiteY36" fmla="*/ 206540 h 310967"/>
                <a:gd name="connsiteX37" fmla="*/ 8883 w 52530"/>
                <a:gd name="connsiteY37" fmla="*/ 193938 h 310967"/>
                <a:gd name="connsiteX38" fmla="*/ 2117 w 52530"/>
                <a:gd name="connsiteY38" fmla="*/ 176542 h 310967"/>
                <a:gd name="connsiteX39" fmla="*/ 10775 w 52530"/>
                <a:gd name="connsiteY39" fmla="*/ 160772 h 310967"/>
                <a:gd name="connsiteX40" fmla="*/ 2834 w 52530"/>
                <a:gd name="connsiteY40" fmla="*/ 143671 h 310967"/>
                <a:gd name="connsiteX41" fmla="*/ 10685 w 52530"/>
                <a:gd name="connsiteY41" fmla="*/ 130439 h 310967"/>
                <a:gd name="connsiteX42" fmla="*/ 3668 w 52530"/>
                <a:gd name="connsiteY42" fmla="*/ 114710 h 310967"/>
                <a:gd name="connsiteX0" fmla="*/ 3668 w 52530"/>
                <a:gd name="connsiteY0" fmla="*/ 114834 h 311091"/>
                <a:gd name="connsiteX1" fmla="*/ 11707 w 52530"/>
                <a:gd name="connsiteY1" fmla="*/ 100852 h 311091"/>
                <a:gd name="connsiteX2" fmla="*/ 5924 w 52530"/>
                <a:gd name="connsiteY2" fmla="*/ 85914 h 311091"/>
                <a:gd name="connsiteX3" fmla="*/ 14176 w 52530"/>
                <a:gd name="connsiteY3" fmla="*/ 74465 h 311091"/>
                <a:gd name="connsiteX4" fmla="*/ 9515 w 52530"/>
                <a:gd name="connsiteY4" fmla="*/ 58509 h 311091"/>
                <a:gd name="connsiteX5" fmla="*/ 17033 w 52530"/>
                <a:gd name="connsiteY5" fmla="*/ 47039 h 311091"/>
                <a:gd name="connsiteX6" fmla="*/ 15254 w 52530"/>
                <a:gd name="connsiteY6" fmla="*/ 34908 h 311091"/>
                <a:gd name="connsiteX7" fmla="*/ 22927 w 52530"/>
                <a:gd name="connsiteY7" fmla="*/ 20668 h 311091"/>
                <a:gd name="connsiteX8" fmla="*/ 29975 w 52530"/>
                <a:gd name="connsiteY8" fmla="*/ 126 h 311091"/>
                <a:gd name="connsiteX9" fmla="*/ 37091 w 52530"/>
                <a:gd name="connsiteY9" fmla="*/ 14511 h 311091"/>
                <a:gd name="connsiteX10" fmla="*/ 42719 w 52530"/>
                <a:gd name="connsiteY10" fmla="*/ 22114 h 311091"/>
                <a:gd name="connsiteX11" fmla="*/ 43323 w 52530"/>
                <a:gd name="connsiteY11" fmla="*/ 39551 h 311091"/>
                <a:gd name="connsiteX12" fmla="*/ 47962 w 52530"/>
                <a:gd name="connsiteY12" fmla="*/ 49313 h 311091"/>
                <a:gd name="connsiteX13" fmla="*/ 43817 w 52530"/>
                <a:gd name="connsiteY13" fmla="*/ 62587 h 311091"/>
                <a:gd name="connsiteX14" fmla="*/ 48340 w 52530"/>
                <a:gd name="connsiteY14" fmla="*/ 71996 h 311091"/>
                <a:gd name="connsiteX15" fmla="*/ 44255 w 52530"/>
                <a:gd name="connsiteY15" fmla="*/ 88423 h 311091"/>
                <a:gd name="connsiteX16" fmla="*/ 49846 w 52530"/>
                <a:gd name="connsiteY16" fmla="*/ 102589 h 311091"/>
                <a:gd name="connsiteX17" fmla="*/ 44341 w 52530"/>
                <a:gd name="connsiteY17" fmla="*/ 118013 h 311091"/>
                <a:gd name="connsiteX18" fmla="*/ 51049 w 52530"/>
                <a:gd name="connsiteY18" fmla="*/ 131511 h 311091"/>
                <a:gd name="connsiteX19" fmla="*/ 44821 w 52530"/>
                <a:gd name="connsiteY19" fmla="*/ 146563 h 311091"/>
                <a:gd name="connsiteX20" fmla="*/ 52526 w 52530"/>
                <a:gd name="connsiteY20" fmla="*/ 160528 h 311091"/>
                <a:gd name="connsiteX21" fmla="*/ 46024 w 52530"/>
                <a:gd name="connsiteY21" fmla="*/ 175484 h 311091"/>
                <a:gd name="connsiteX22" fmla="*/ 51773 w 52530"/>
                <a:gd name="connsiteY22" fmla="*/ 189393 h 311091"/>
                <a:gd name="connsiteX23" fmla="*/ 44717 w 52530"/>
                <a:gd name="connsiteY23" fmla="*/ 202992 h 311091"/>
                <a:gd name="connsiteX24" fmla="*/ 51990 w 52530"/>
                <a:gd name="connsiteY24" fmla="*/ 217119 h 311091"/>
                <a:gd name="connsiteX25" fmla="*/ 45586 w 52530"/>
                <a:gd name="connsiteY25" fmla="*/ 228665 h 311091"/>
                <a:gd name="connsiteX26" fmla="*/ 51083 w 52530"/>
                <a:gd name="connsiteY26" fmla="*/ 245280 h 311091"/>
                <a:gd name="connsiteX27" fmla="*/ 43129 w 52530"/>
                <a:gd name="connsiteY27" fmla="*/ 260983 h 311091"/>
                <a:gd name="connsiteX28" fmla="*/ 50403 w 52530"/>
                <a:gd name="connsiteY28" fmla="*/ 275111 h 311091"/>
                <a:gd name="connsiteX29" fmla="*/ 44089 w 52530"/>
                <a:gd name="connsiteY29" fmla="*/ 291386 h 311091"/>
                <a:gd name="connsiteX30" fmla="*/ 48910 w 52530"/>
                <a:gd name="connsiteY30" fmla="*/ 311091 h 311091"/>
                <a:gd name="connsiteX31" fmla="*/ 3191 w 52530"/>
                <a:gd name="connsiteY31" fmla="*/ 311091 h 311091"/>
                <a:gd name="connsiteX32" fmla="*/ 9098 w 52530"/>
                <a:gd name="connsiteY32" fmla="*/ 287825 h 311091"/>
                <a:gd name="connsiteX33" fmla="*/ 959 w 52530"/>
                <a:gd name="connsiteY33" fmla="*/ 270965 h 311091"/>
                <a:gd name="connsiteX34" fmla="*/ 8061 w 52530"/>
                <a:gd name="connsiteY34" fmla="*/ 254221 h 311091"/>
                <a:gd name="connsiteX35" fmla="*/ 1 w 52530"/>
                <a:gd name="connsiteY35" fmla="*/ 236222 h 311091"/>
                <a:gd name="connsiteX36" fmla="*/ 8326 w 52530"/>
                <a:gd name="connsiteY36" fmla="*/ 224640 h 311091"/>
                <a:gd name="connsiteX37" fmla="*/ 1916 w 52530"/>
                <a:gd name="connsiteY37" fmla="*/ 206664 h 311091"/>
                <a:gd name="connsiteX38" fmla="*/ 8883 w 52530"/>
                <a:gd name="connsiteY38" fmla="*/ 194062 h 311091"/>
                <a:gd name="connsiteX39" fmla="*/ 2117 w 52530"/>
                <a:gd name="connsiteY39" fmla="*/ 176666 h 311091"/>
                <a:gd name="connsiteX40" fmla="*/ 10775 w 52530"/>
                <a:gd name="connsiteY40" fmla="*/ 160896 h 311091"/>
                <a:gd name="connsiteX41" fmla="*/ 2834 w 52530"/>
                <a:gd name="connsiteY41" fmla="*/ 143795 h 311091"/>
                <a:gd name="connsiteX42" fmla="*/ 10685 w 52530"/>
                <a:gd name="connsiteY42" fmla="*/ 130563 h 311091"/>
                <a:gd name="connsiteX43" fmla="*/ 3668 w 52530"/>
                <a:gd name="connsiteY43" fmla="*/ 114834 h 3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2530" h="311091">
                  <a:moveTo>
                    <a:pt x="3668" y="114834"/>
                  </a:moveTo>
                  <a:cubicBezTo>
                    <a:pt x="3838" y="109882"/>
                    <a:pt x="11331" y="105672"/>
                    <a:pt x="11707" y="100852"/>
                  </a:cubicBezTo>
                  <a:cubicBezTo>
                    <a:pt x="12083" y="96032"/>
                    <a:pt x="5513" y="90312"/>
                    <a:pt x="5924" y="85914"/>
                  </a:cubicBezTo>
                  <a:cubicBezTo>
                    <a:pt x="6335" y="81516"/>
                    <a:pt x="13578" y="79032"/>
                    <a:pt x="14176" y="74465"/>
                  </a:cubicBezTo>
                  <a:cubicBezTo>
                    <a:pt x="14774" y="69898"/>
                    <a:pt x="9039" y="63080"/>
                    <a:pt x="9515" y="58509"/>
                  </a:cubicBezTo>
                  <a:cubicBezTo>
                    <a:pt x="9991" y="53938"/>
                    <a:pt x="16076" y="50973"/>
                    <a:pt x="17033" y="47039"/>
                  </a:cubicBezTo>
                  <a:cubicBezTo>
                    <a:pt x="17990" y="43105"/>
                    <a:pt x="14272" y="39303"/>
                    <a:pt x="15254" y="34908"/>
                  </a:cubicBezTo>
                  <a:cubicBezTo>
                    <a:pt x="16236" y="30513"/>
                    <a:pt x="20474" y="26465"/>
                    <a:pt x="22927" y="20668"/>
                  </a:cubicBezTo>
                  <a:cubicBezTo>
                    <a:pt x="25380" y="14871"/>
                    <a:pt x="27325" y="1625"/>
                    <a:pt x="29975" y="126"/>
                  </a:cubicBezTo>
                  <a:cubicBezTo>
                    <a:pt x="32625" y="-1373"/>
                    <a:pt x="34967" y="10846"/>
                    <a:pt x="37091" y="14511"/>
                  </a:cubicBezTo>
                  <a:cubicBezTo>
                    <a:pt x="39215" y="18176"/>
                    <a:pt x="41680" y="17941"/>
                    <a:pt x="42719" y="22114"/>
                  </a:cubicBezTo>
                  <a:cubicBezTo>
                    <a:pt x="43758" y="26287"/>
                    <a:pt x="42449" y="35018"/>
                    <a:pt x="43323" y="39551"/>
                  </a:cubicBezTo>
                  <a:cubicBezTo>
                    <a:pt x="44197" y="44084"/>
                    <a:pt x="47880" y="45474"/>
                    <a:pt x="47962" y="49313"/>
                  </a:cubicBezTo>
                  <a:cubicBezTo>
                    <a:pt x="48044" y="53152"/>
                    <a:pt x="43754" y="58807"/>
                    <a:pt x="43817" y="62587"/>
                  </a:cubicBezTo>
                  <a:cubicBezTo>
                    <a:pt x="43880" y="66367"/>
                    <a:pt x="48267" y="67690"/>
                    <a:pt x="48340" y="71996"/>
                  </a:cubicBezTo>
                  <a:cubicBezTo>
                    <a:pt x="48413" y="76302"/>
                    <a:pt x="44004" y="83324"/>
                    <a:pt x="44255" y="88423"/>
                  </a:cubicBezTo>
                  <a:cubicBezTo>
                    <a:pt x="44506" y="93522"/>
                    <a:pt x="49832" y="97657"/>
                    <a:pt x="49846" y="102589"/>
                  </a:cubicBezTo>
                  <a:cubicBezTo>
                    <a:pt x="49860" y="107521"/>
                    <a:pt x="44141" y="113193"/>
                    <a:pt x="44341" y="118013"/>
                  </a:cubicBezTo>
                  <a:cubicBezTo>
                    <a:pt x="44541" y="122833"/>
                    <a:pt x="50969" y="126753"/>
                    <a:pt x="51049" y="131511"/>
                  </a:cubicBezTo>
                  <a:cubicBezTo>
                    <a:pt x="51129" y="136269"/>
                    <a:pt x="44575" y="141727"/>
                    <a:pt x="44821" y="146563"/>
                  </a:cubicBezTo>
                  <a:cubicBezTo>
                    <a:pt x="45067" y="151399"/>
                    <a:pt x="52326" y="155708"/>
                    <a:pt x="52526" y="160528"/>
                  </a:cubicBezTo>
                  <a:cubicBezTo>
                    <a:pt x="52726" y="165348"/>
                    <a:pt x="46150" y="170673"/>
                    <a:pt x="46024" y="175484"/>
                  </a:cubicBezTo>
                  <a:cubicBezTo>
                    <a:pt x="45899" y="180295"/>
                    <a:pt x="51991" y="184808"/>
                    <a:pt x="51773" y="189393"/>
                  </a:cubicBezTo>
                  <a:cubicBezTo>
                    <a:pt x="51555" y="193978"/>
                    <a:pt x="44681" y="198371"/>
                    <a:pt x="44717" y="202992"/>
                  </a:cubicBezTo>
                  <a:cubicBezTo>
                    <a:pt x="44753" y="207613"/>
                    <a:pt x="51845" y="212840"/>
                    <a:pt x="51990" y="217119"/>
                  </a:cubicBezTo>
                  <a:cubicBezTo>
                    <a:pt x="52135" y="221398"/>
                    <a:pt x="45737" y="223972"/>
                    <a:pt x="45586" y="228665"/>
                  </a:cubicBezTo>
                  <a:cubicBezTo>
                    <a:pt x="45435" y="233358"/>
                    <a:pt x="51492" y="239894"/>
                    <a:pt x="51083" y="245280"/>
                  </a:cubicBezTo>
                  <a:cubicBezTo>
                    <a:pt x="50674" y="250666"/>
                    <a:pt x="43242" y="256011"/>
                    <a:pt x="43129" y="260983"/>
                  </a:cubicBezTo>
                  <a:cubicBezTo>
                    <a:pt x="43016" y="265955"/>
                    <a:pt x="50243" y="270044"/>
                    <a:pt x="50403" y="275111"/>
                  </a:cubicBezTo>
                  <a:cubicBezTo>
                    <a:pt x="50563" y="280178"/>
                    <a:pt x="44338" y="285389"/>
                    <a:pt x="44089" y="291386"/>
                  </a:cubicBezTo>
                  <a:cubicBezTo>
                    <a:pt x="43840" y="297383"/>
                    <a:pt x="56590" y="308474"/>
                    <a:pt x="48910" y="311091"/>
                  </a:cubicBezTo>
                  <a:lnTo>
                    <a:pt x="3191" y="311091"/>
                  </a:lnTo>
                  <a:cubicBezTo>
                    <a:pt x="-3463" y="306235"/>
                    <a:pt x="9470" y="294513"/>
                    <a:pt x="9098" y="287825"/>
                  </a:cubicBezTo>
                  <a:cubicBezTo>
                    <a:pt x="8726" y="281137"/>
                    <a:pt x="1132" y="276566"/>
                    <a:pt x="959" y="270965"/>
                  </a:cubicBezTo>
                  <a:cubicBezTo>
                    <a:pt x="786" y="265364"/>
                    <a:pt x="8221" y="260011"/>
                    <a:pt x="8061" y="254221"/>
                  </a:cubicBezTo>
                  <a:cubicBezTo>
                    <a:pt x="7901" y="248431"/>
                    <a:pt x="-43" y="241152"/>
                    <a:pt x="1" y="236222"/>
                  </a:cubicBezTo>
                  <a:cubicBezTo>
                    <a:pt x="45" y="231292"/>
                    <a:pt x="8007" y="229566"/>
                    <a:pt x="8326" y="224640"/>
                  </a:cubicBezTo>
                  <a:cubicBezTo>
                    <a:pt x="8645" y="219714"/>
                    <a:pt x="1823" y="211760"/>
                    <a:pt x="1916" y="206664"/>
                  </a:cubicBezTo>
                  <a:cubicBezTo>
                    <a:pt x="2009" y="201568"/>
                    <a:pt x="8850" y="199062"/>
                    <a:pt x="8883" y="194062"/>
                  </a:cubicBezTo>
                  <a:cubicBezTo>
                    <a:pt x="8917" y="189062"/>
                    <a:pt x="1802" y="182194"/>
                    <a:pt x="2117" y="176666"/>
                  </a:cubicBezTo>
                  <a:cubicBezTo>
                    <a:pt x="2432" y="171138"/>
                    <a:pt x="10656" y="166375"/>
                    <a:pt x="10775" y="160896"/>
                  </a:cubicBezTo>
                  <a:cubicBezTo>
                    <a:pt x="10895" y="155418"/>
                    <a:pt x="2849" y="148850"/>
                    <a:pt x="2834" y="143795"/>
                  </a:cubicBezTo>
                  <a:cubicBezTo>
                    <a:pt x="2819" y="138740"/>
                    <a:pt x="10547" y="136134"/>
                    <a:pt x="10685" y="130563"/>
                  </a:cubicBezTo>
                  <a:cubicBezTo>
                    <a:pt x="10823" y="124992"/>
                    <a:pt x="3498" y="119786"/>
                    <a:pt x="3668" y="114834"/>
                  </a:cubicBez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C975FF42-03AE-3A42-3EF3-25EA1A3FE64C}"/>
              </a:ext>
            </a:extLst>
          </p:cNvPr>
          <p:cNvGrpSpPr/>
          <p:nvPr/>
        </p:nvGrpSpPr>
        <p:grpSpPr>
          <a:xfrm rot="14400000">
            <a:off x="4917958" y="5136089"/>
            <a:ext cx="512219" cy="236270"/>
            <a:chOff x="4163902" y="5313693"/>
            <a:chExt cx="283534" cy="130785"/>
          </a:xfrm>
        </p:grpSpPr>
        <p:sp>
          <p:nvSpPr>
            <p:cNvPr id="275" name="직사각형 40">
              <a:extLst>
                <a:ext uri="{FF2B5EF4-FFF2-40B4-BE49-F238E27FC236}">
                  <a16:creationId xmlns:a16="http://schemas.microsoft.com/office/drawing/2014/main" id="{8B8AA7A5-0887-6B7E-9720-DD2668BF6ECA}"/>
                </a:ext>
              </a:extLst>
            </p:cNvPr>
            <p:cNvSpPr/>
            <p:nvPr/>
          </p:nvSpPr>
          <p:spPr>
            <a:xfrm rot="3358942">
              <a:off x="4287171" y="5208623"/>
              <a:ext cx="55196" cy="265335"/>
            </a:xfrm>
            <a:custGeom>
              <a:avLst/>
              <a:gdLst>
                <a:gd name="connsiteX0" fmla="*/ 0 w 45719"/>
                <a:gd name="connsiteY0" fmla="*/ 0 h 198374"/>
                <a:gd name="connsiteX1" fmla="*/ 45719 w 45719"/>
                <a:gd name="connsiteY1" fmla="*/ 0 h 198374"/>
                <a:gd name="connsiteX2" fmla="*/ 45719 w 45719"/>
                <a:gd name="connsiteY2" fmla="*/ 198374 h 198374"/>
                <a:gd name="connsiteX3" fmla="*/ 0 w 45719"/>
                <a:gd name="connsiteY3" fmla="*/ 198374 h 198374"/>
                <a:gd name="connsiteX4" fmla="*/ 0 w 45719"/>
                <a:gd name="connsiteY4" fmla="*/ 0 h 198374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7646 h 236020"/>
                <a:gd name="connsiteX1" fmla="*/ 23240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7646 h 236020"/>
                <a:gd name="connsiteX1" fmla="*/ 24657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9884 h 238258"/>
                <a:gd name="connsiteX1" fmla="*/ 24657 w 45719"/>
                <a:gd name="connsiteY1" fmla="*/ 2238 h 238258"/>
                <a:gd name="connsiteX2" fmla="*/ 45719 w 45719"/>
                <a:gd name="connsiteY2" fmla="*/ 39884 h 238258"/>
                <a:gd name="connsiteX3" fmla="*/ 45719 w 45719"/>
                <a:gd name="connsiteY3" fmla="*/ 238258 h 238258"/>
                <a:gd name="connsiteX4" fmla="*/ 0 w 45719"/>
                <a:gd name="connsiteY4" fmla="*/ 238258 h 238258"/>
                <a:gd name="connsiteX5" fmla="*/ 0 w 45719"/>
                <a:gd name="connsiteY5" fmla="*/ 39884 h 238258"/>
                <a:gd name="connsiteX0" fmla="*/ 0 w 45719"/>
                <a:gd name="connsiteY0" fmla="*/ 37704 h 236078"/>
                <a:gd name="connsiteX1" fmla="*/ 24657 w 45719"/>
                <a:gd name="connsiteY1" fmla="*/ 58 h 236078"/>
                <a:gd name="connsiteX2" fmla="*/ 45719 w 45719"/>
                <a:gd name="connsiteY2" fmla="*/ 37704 h 236078"/>
                <a:gd name="connsiteX3" fmla="*/ 45719 w 45719"/>
                <a:gd name="connsiteY3" fmla="*/ 236078 h 236078"/>
                <a:gd name="connsiteX4" fmla="*/ 0 w 45719"/>
                <a:gd name="connsiteY4" fmla="*/ 236078 h 236078"/>
                <a:gd name="connsiteX5" fmla="*/ 0 w 45719"/>
                <a:gd name="connsiteY5" fmla="*/ 37704 h 236078"/>
                <a:gd name="connsiteX0" fmla="*/ 0 w 45719"/>
                <a:gd name="connsiteY0" fmla="*/ 38067 h 236441"/>
                <a:gd name="connsiteX1" fmla="*/ 24657 w 45719"/>
                <a:gd name="connsiteY1" fmla="*/ 421 h 236441"/>
                <a:gd name="connsiteX2" fmla="*/ 45719 w 45719"/>
                <a:gd name="connsiteY2" fmla="*/ 38067 h 236441"/>
                <a:gd name="connsiteX3" fmla="*/ 45719 w 45719"/>
                <a:gd name="connsiteY3" fmla="*/ 236441 h 236441"/>
                <a:gd name="connsiteX4" fmla="*/ 0 w 45719"/>
                <a:gd name="connsiteY4" fmla="*/ 236441 h 236441"/>
                <a:gd name="connsiteX5" fmla="*/ 0 w 45719"/>
                <a:gd name="connsiteY5" fmla="*/ 38067 h 236441"/>
                <a:gd name="connsiteX0" fmla="*/ 0 w 45719"/>
                <a:gd name="connsiteY0" fmla="*/ 38200 h 236574"/>
                <a:gd name="connsiteX1" fmla="*/ 24657 w 45719"/>
                <a:gd name="connsiteY1" fmla="*/ 554 h 236574"/>
                <a:gd name="connsiteX2" fmla="*/ 45719 w 45719"/>
                <a:gd name="connsiteY2" fmla="*/ 38200 h 236574"/>
                <a:gd name="connsiteX3" fmla="*/ 45719 w 45719"/>
                <a:gd name="connsiteY3" fmla="*/ 236574 h 236574"/>
                <a:gd name="connsiteX4" fmla="*/ 0 w 45719"/>
                <a:gd name="connsiteY4" fmla="*/ 236574 h 236574"/>
                <a:gd name="connsiteX5" fmla="*/ 0 w 45719"/>
                <a:gd name="connsiteY5" fmla="*/ 38200 h 236574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1 w 45720"/>
                <a:gd name="connsiteY0" fmla="*/ 74101 h 272475"/>
                <a:gd name="connsiteX1" fmla="*/ 25131 w 45720"/>
                <a:gd name="connsiteY1" fmla="*/ 80 h 272475"/>
                <a:gd name="connsiteX2" fmla="*/ 45720 w 45720"/>
                <a:gd name="connsiteY2" fmla="*/ 74101 h 272475"/>
                <a:gd name="connsiteX3" fmla="*/ 45720 w 45720"/>
                <a:gd name="connsiteY3" fmla="*/ 272475 h 272475"/>
                <a:gd name="connsiteX4" fmla="*/ 1 w 45720"/>
                <a:gd name="connsiteY4" fmla="*/ 272475 h 272475"/>
                <a:gd name="connsiteX5" fmla="*/ 1 w 45720"/>
                <a:gd name="connsiteY5" fmla="*/ 74101 h 272475"/>
                <a:gd name="connsiteX0" fmla="*/ 4517 w 50236"/>
                <a:gd name="connsiteY0" fmla="*/ 74021 h 272395"/>
                <a:gd name="connsiteX1" fmla="*/ 29647 w 50236"/>
                <a:gd name="connsiteY1" fmla="*/ 0 h 272395"/>
                <a:gd name="connsiteX2" fmla="*/ 50236 w 50236"/>
                <a:gd name="connsiteY2" fmla="*/ 74021 h 272395"/>
                <a:gd name="connsiteX3" fmla="*/ 50236 w 50236"/>
                <a:gd name="connsiteY3" fmla="*/ 272395 h 272395"/>
                <a:gd name="connsiteX4" fmla="*/ 4517 w 50236"/>
                <a:gd name="connsiteY4" fmla="*/ 272395 h 272395"/>
                <a:gd name="connsiteX5" fmla="*/ 4517 w 50236"/>
                <a:gd name="connsiteY5" fmla="*/ 74021 h 272395"/>
                <a:gd name="connsiteX0" fmla="*/ 3373 w 49092"/>
                <a:gd name="connsiteY0" fmla="*/ 74021 h 272395"/>
                <a:gd name="connsiteX1" fmla="*/ 28503 w 49092"/>
                <a:gd name="connsiteY1" fmla="*/ 0 h 272395"/>
                <a:gd name="connsiteX2" fmla="*/ 49092 w 49092"/>
                <a:gd name="connsiteY2" fmla="*/ 74021 h 272395"/>
                <a:gd name="connsiteX3" fmla="*/ 49092 w 49092"/>
                <a:gd name="connsiteY3" fmla="*/ 272395 h 272395"/>
                <a:gd name="connsiteX4" fmla="*/ 3373 w 49092"/>
                <a:gd name="connsiteY4" fmla="*/ 272395 h 272395"/>
                <a:gd name="connsiteX5" fmla="*/ 3373 w 49092"/>
                <a:gd name="connsiteY5" fmla="*/ 74021 h 272395"/>
                <a:gd name="connsiteX0" fmla="*/ 643 w 46362"/>
                <a:gd name="connsiteY0" fmla="*/ 74021 h 272395"/>
                <a:gd name="connsiteX1" fmla="*/ 25773 w 46362"/>
                <a:gd name="connsiteY1" fmla="*/ 0 h 272395"/>
                <a:gd name="connsiteX2" fmla="*/ 46362 w 46362"/>
                <a:gd name="connsiteY2" fmla="*/ 74021 h 272395"/>
                <a:gd name="connsiteX3" fmla="*/ 46362 w 46362"/>
                <a:gd name="connsiteY3" fmla="*/ 272395 h 272395"/>
                <a:gd name="connsiteX4" fmla="*/ 643 w 46362"/>
                <a:gd name="connsiteY4" fmla="*/ 272395 h 272395"/>
                <a:gd name="connsiteX5" fmla="*/ 643 w 46362"/>
                <a:gd name="connsiteY5" fmla="*/ 74021 h 272395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2213 w 49194"/>
                <a:gd name="connsiteY0" fmla="*/ 85757 h 286478"/>
                <a:gd name="connsiteX1" fmla="*/ 24035 w 49194"/>
                <a:gd name="connsiteY1" fmla="*/ 2 h 286478"/>
                <a:gd name="connsiteX2" fmla="*/ 47459 w 49194"/>
                <a:gd name="connsiteY2" fmla="*/ 88104 h 286478"/>
                <a:gd name="connsiteX3" fmla="*/ 47459 w 49194"/>
                <a:gd name="connsiteY3" fmla="*/ 286478 h 286478"/>
                <a:gd name="connsiteX4" fmla="*/ 1740 w 49194"/>
                <a:gd name="connsiteY4" fmla="*/ 286478 h 286478"/>
                <a:gd name="connsiteX5" fmla="*/ 2213 w 49194"/>
                <a:gd name="connsiteY5" fmla="*/ 85757 h 286478"/>
                <a:gd name="connsiteX0" fmla="*/ 2213 w 47724"/>
                <a:gd name="connsiteY0" fmla="*/ 85757 h 286478"/>
                <a:gd name="connsiteX1" fmla="*/ 24035 w 47724"/>
                <a:gd name="connsiteY1" fmla="*/ 2 h 286478"/>
                <a:gd name="connsiteX2" fmla="*/ 47459 w 47724"/>
                <a:gd name="connsiteY2" fmla="*/ 88104 h 286478"/>
                <a:gd name="connsiteX3" fmla="*/ 47459 w 47724"/>
                <a:gd name="connsiteY3" fmla="*/ 286478 h 286478"/>
                <a:gd name="connsiteX4" fmla="*/ 1740 w 47724"/>
                <a:gd name="connsiteY4" fmla="*/ 286478 h 286478"/>
                <a:gd name="connsiteX5" fmla="*/ 2213 w 47724"/>
                <a:gd name="connsiteY5" fmla="*/ 85757 h 286478"/>
                <a:gd name="connsiteX0" fmla="*/ 1101 w 46612"/>
                <a:gd name="connsiteY0" fmla="*/ 85757 h 286478"/>
                <a:gd name="connsiteX1" fmla="*/ 22923 w 46612"/>
                <a:gd name="connsiteY1" fmla="*/ 2 h 286478"/>
                <a:gd name="connsiteX2" fmla="*/ 46347 w 46612"/>
                <a:gd name="connsiteY2" fmla="*/ 88104 h 286478"/>
                <a:gd name="connsiteX3" fmla="*/ 46347 w 46612"/>
                <a:gd name="connsiteY3" fmla="*/ 286478 h 286478"/>
                <a:gd name="connsiteX4" fmla="*/ 628 w 46612"/>
                <a:gd name="connsiteY4" fmla="*/ 286478 h 286478"/>
                <a:gd name="connsiteX5" fmla="*/ 1101 w 46612"/>
                <a:gd name="connsiteY5" fmla="*/ 85757 h 286478"/>
                <a:gd name="connsiteX0" fmla="*/ 2860 w 48371"/>
                <a:gd name="connsiteY0" fmla="*/ 85757 h 286478"/>
                <a:gd name="connsiteX1" fmla="*/ 24682 w 48371"/>
                <a:gd name="connsiteY1" fmla="*/ 2 h 286478"/>
                <a:gd name="connsiteX2" fmla="*/ 48106 w 48371"/>
                <a:gd name="connsiteY2" fmla="*/ 88104 h 286478"/>
                <a:gd name="connsiteX3" fmla="*/ 48106 w 48371"/>
                <a:gd name="connsiteY3" fmla="*/ 286478 h 286478"/>
                <a:gd name="connsiteX4" fmla="*/ 2387 w 48371"/>
                <a:gd name="connsiteY4" fmla="*/ 286478 h 286478"/>
                <a:gd name="connsiteX5" fmla="*/ 8183 w 48371"/>
                <a:gd name="connsiteY5" fmla="*/ 257341 h 286478"/>
                <a:gd name="connsiteX6" fmla="*/ 2860 w 48371"/>
                <a:gd name="connsiteY6" fmla="*/ 85757 h 286478"/>
                <a:gd name="connsiteX0" fmla="*/ 2439 w 47950"/>
                <a:gd name="connsiteY0" fmla="*/ 85757 h 286478"/>
                <a:gd name="connsiteX1" fmla="*/ 24261 w 47950"/>
                <a:gd name="connsiteY1" fmla="*/ 2 h 286478"/>
                <a:gd name="connsiteX2" fmla="*/ 47685 w 47950"/>
                <a:gd name="connsiteY2" fmla="*/ 88104 h 286478"/>
                <a:gd name="connsiteX3" fmla="*/ 47685 w 47950"/>
                <a:gd name="connsiteY3" fmla="*/ 286478 h 286478"/>
                <a:gd name="connsiteX4" fmla="*/ 1966 w 47950"/>
                <a:gd name="connsiteY4" fmla="*/ 286478 h 286478"/>
                <a:gd name="connsiteX5" fmla="*/ 7762 w 47950"/>
                <a:gd name="connsiteY5" fmla="*/ 257341 h 286478"/>
                <a:gd name="connsiteX6" fmla="*/ 2439 w 47950"/>
                <a:gd name="connsiteY6" fmla="*/ 85757 h 286478"/>
                <a:gd name="connsiteX0" fmla="*/ 2462 w 47973"/>
                <a:gd name="connsiteY0" fmla="*/ 85757 h 286478"/>
                <a:gd name="connsiteX1" fmla="*/ 24284 w 47973"/>
                <a:gd name="connsiteY1" fmla="*/ 2 h 286478"/>
                <a:gd name="connsiteX2" fmla="*/ 47708 w 47973"/>
                <a:gd name="connsiteY2" fmla="*/ 88104 h 286478"/>
                <a:gd name="connsiteX3" fmla="*/ 47708 w 47973"/>
                <a:gd name="connsiteY3" fmla="*/ 286478 h 286478"/>
                <a:gd name="connsiteX4" fmla="*/ 1989 w 47973"/>
                <a:gd name="connsiteY4" fmla="*/ 286478 h 286478"/>
                <a:gd name="connsiteX5" fmla="*/ 7785 w 47973"/>
                <a:gd name="connsiteY5" fmla="*/ 257341 h 286478"/>
                <a:gd name="connsiteX6" fmla="*/ 2462 w 47973"/>
                <a:gd name="connsiteY6" fmla="*/ 85757 h 286478"/>
                <a:gd name="connsiteX0" fmla="*/ 2450 w 47961"/>
                <a:gd name="connsiteY0" fmla="*/ 85757 h 286478"/>
                <a:gd name="connsiteX1" fmla="*/ 24272 w 47961"/>
                <a:gd name="connsiteY1" fmla="*/ 2 h 286478"/>
                <a:gd name="connsiteX2" fmla="*/ 47696 w 47961"/>
                <a:gd name="connsiteY2" fmla="*/ 88104 h 286478"/>
                <a:gd name="connsiteX3" fmla="*/ 47696 w 47961"/>
                <a:gd name="connsiteY3" fmla="*/ 286478 h 286478"/>
                <a:gd name="connsiteX4" fmla="*/ 1977 w 47961"/>
                <a:gd name="connsiteY4" fmla="*/ 286478 h 286478"/>
                <a:gd name="connsiteX5" fmla="*/ 7884 w 47961"/>
                <a:gd name="connsiteY5" fmla="*/ 263212 h 286478"/>
                <a:gd name="connsiteX6" fmla="*/ 2450 w 47961"/>
                <a:gd name="connsiteY6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400 w 48911"/>
                <a:gd name="connsiteY0" fmla="*/ 85757 h 286478"/>
                <a:gd name="connsiteX1" fmla="*/ 25222 w 48911"/>
                <a:gd name="connsiteY1" fmla="*/ 2 h 286478"/>
                <a:gd name="connsiteX2" fmla="*/ 48646 w 48911"/>
                <a:gd name="connsiteY2" fmla="*/ 88104 h 286478"/>
                <a:gd name="connsiteX3" fmla="*/ 48646 w 48911"/>
                <a:gd name="connsiteY3" fmla="*/ 286478 h 286478"/>
                <a:gd name="connsiteX4" fmla="*/ 2927 w 48911"/>
                <a:gd name="connsiteY4" fmla="*/ 286478 h 286478"/>
                <a:gd name="connsiteX5" fmla="*/ 8834 w 48911"/>
                <a:gd name="connsiteY5" fmla="*/ 263212 h 286478"/>
                <a:gd name="connsiteX6" fmla="*/ 695 w 48911"/>
                <a:gd name="connsiteY6" fmla="*/ 246352 h 286478"/>
                <a:gd name="connsiteX7" fmla="*/ 3400 w 48911"/>
                <a:gd name="connsiteY7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8 w 48219"/>
                <a:gd name="connsiteY0" fmla="*/ 85757 h 286478"/>
                <a:gd name="connsiteX1" fmla="*/ 24530 w 48219"/>
                <a:gd name="connsiteY1" fmla="*/ 2 h 286478"/>
                <a:gd name="connsiteX2" fmla="*/ 47954 w 48219"/>
                <a:gd name="connsiteY2" fmla="*/ 88104 h 286478"/>
                <a:gd name="connsiteX3" fmla="*/ 47954 w 48219"/>
                <a:gd name="connsiteY3" fmla="*/ 286478 h 286478"/>
                <a:gd name="connsiteX4" fmla="*/ 2235 w 48219"/>
                <a:gd name="connsiteY4" fmla="*/ 286478 h 286478"/>
                <a:gd name="connsiteX5" fmla="*/ 8142 w 48219"/>
                <a:gd name="connsiteY5" fmla="*/ 263212 h 286478"/>
                <a:gd name="connsiteX6" fmla="*/ 3 w 48219"/>
                <a:gd name="connsiteY6" fmla="*/ 246352 h 286478"/>
                <a:gd name="connsiteX7" fmla="*/ 7105 w 48219"/>
                <a:gd name="connsiteY7" fmla="*/ 229608 h 286478"/>
                <a:gd name="connsiteX8" fmla="*/ 2708 w 48219"/>
                <a:gd name="connsiteY8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3664 w 49175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4 w 49175"/>
                <a:gd name="connsiteY16" fmla="*/ 85757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59 h 286516"/>
                <a:gd name="connsiteX1" fmla="*/ 11707 w 49175"/>
                <a:gd name="connsiteY1" fmla="*/ 76277 h 286516"/>
                <a:gd name="connsiteX2" fmla="*/ 25486 w 49175"/>
                <a:gd name="connsiteY2" fmla="*/ 40 h 286516"/>
                <a:gd name="connsiteX3" fmla="*/ 48910 w 49175"/>
                <a:gd name="connsiteY3" fmla="*/ 88142 h 286516"/>
                <a:gd name="connsiteX4" fmla="*/ 48910 w 49175"/>
                <a:gd name="connsiteY4" fmla="*/ 286516 h 286516"/>
                <a:gd name="connsiteX5" fmla="*/ 3191 w 49175"/>
                <a:gd name="connsiteY5" fmla="*/ 286516 h 286516"/>
                <a:gd name="connsiteX6" fmla="*/ 9098 w 49175"/>
                <a:gd name="connsiteY6" fmla="*/ 263250 h 286516"/>
                <a:gd name="connsiteX7" fmla="*/ 959 w 49175"/>
                <a:gd name="connsiteY7" fmla="*/ 246390 h 286516"/>
                <a:gd name="connsiteX8" fmla="*/ 8061 w 49175"/>
                <a:gd name="connsiteY8" fmla="*/ 229646 h 286516"/>
                <a:gd name="connsiteX9" fmla="*/ 1 w 49175"/>
                <a:gd name="connsiteY9" fmla="*/ 211647 h 286516"/>
                <a:gd name="connsiteX10" fmla="*/ 8326 w 49175"/>
                <a:gd name="connsiteY10" fmla="*/ 200065 h 286516"/>
                <a:gd name="connsiteX11" fmla="*/ 1916 w 49175"/>
                <a:gd name="connsiteY11" fmla="*/ 182089 h 286516"/>
                <a:gd name="connsiteX12" fmla="*/ 8883 w 49175"/>
                <a:gd name="connsiteY12" fmla="*/ 169487 h 286516"/>
                <a:gd name="connsiteX13" fmla="*/ 2117 w 49175"/>
                <a:gd name="connsiteY13" fmla="*/ 152091 h 286516"/>
                <a:gd name="connsiteX14" fmla="*/ 10775 w 49175"/>
                <a:gd name="connsiteY14" fmla="*/ 136321 h 286516"/>
                <a:gd name="connsiteX15" fmla="*/ 2834 w 49175"/>
                <a:gd name="connsiteY15" fmla="*/ 119220 h 286516"/>
                <a:gd name="connsiteX16" fmla="*/ 10685 w 49175"/>
                <a:gd name="connsiteY16" fmla="*/ 105988 h 286516"/>
                <a:gd name="connsiteX17" fmla="*/ 3668 w 49175"/>
                <a:gd name="connsiteY17" fmla="*/ 90259 h 286516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55 h 286712"/>
                <a:gd name="connsiteX1" fmla="*/ 11707 w 49175"/>
                <a:gd name="connsiteY1" fmla="*/ 76473 h 286712"/>
                <a:gd name="connsiteX2" fmla="*/ 5924 w 49175"/>
                <a:gd name="connsiteY2" fmla="*/ 61535 h 286712"/>
                <a:gd name="connsiteX3" fmla="*/ 25486 w 49175"/>
                <a:gd name="connsiteY3" fmla="*/ 236 h 286712"/>
                <a:gd name="connsiteX4" fmla="*/ 48910 w 49175"/>
                <a:gd name="connsiteY4" fmla="*/ 88338 h 286712"/>
                <a:gd name="connsiteX5" fmla="*/ 48910 w 49175"/>
                <a:gd name="connsiteY5" fmla="*/ 286712 h 286712"/>
                <a:gd name="connsiteX6" fmla="*/ 3191 w 49175"/>
                <a:gd name="connsiteY6" fmla="*/ 286712 h 286712"/>
                <a:gd name="connsiteX7" fmla="*/ 9098 w 49175"/>
                <a:gd name="connsiteY7" fmla="*/ 263446 h 286712"/>
                <a:gd name="connsiteX8" fmla="*/ 959 w 49175"/>
                <a:gd name="connsiteY8" fmla="*/ 246586 h 286712"/>
                <a:gd name="connsiteX9" fmla="*/ 8061 w 49175"/>
                <a:gd name="connsiteY9" fmla="*/ 229842 h 286712"/>
                <a:gd name="connsiteX10" fmla="*/ 1 w 49175"/>
                <a:gd name="connsiteY10" fmla="*/ 211843 h 286712"/>
                <a:gd name="connsiteX11" fmla="*/ 8326 w 49175"/>
                <a:gd name="connsiteY11" fmla="*/ 200261 h 286712"/>
                <a:gd name="connsiteX12" fmla="*/ 1916 w 49175"/>
                <a:gd name="connsiteY12" fmla="*/ 182285 h 286712"/>
                <a:gd name="connsiteX13" fmla="*/ 8883 w 49175"/>
                <a:gd name="connsiteY13" fmla="*/ 169683 h 286712"/>
                <a:gd name="connsiteX14" fmla="*/ 2117 w 49175"/>
                <a:gd name="connsiteY14" fmla="*/ 152287 h 286712"/>
                <a:gd name="connsiteX15" fmla="*/ 10775 w 49175"/>
                <a:gd name="connsiteY15" fmla="*/ 136517 h 286712"/>
                <a:gd name="connsiteX16" fmla="*/ 2834 w 49175"/>
                <a:gd name="connsiteY16" fmla="*/ 119416 h 286712"/>
                <a:gd name="connsiteX17" fmla="*/ 10685 w 49175"/>
                <a:gd name="connsiteY17" fmla="*/ 106184 h 286712"/>
                <a:gd name="connsiteX18" fmla="*/ 3668 w 49175"/>
                <a:gd name="connsiteY18" fmla="*/ 90455 h 286712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779 h 287036"/>
                <a:gd name="connsiteX1" fmla="*/ 11707 w 49175"/>
                <a:gd name="connsiteY1" fmla="*/ 76797 h 287036"/>
                <a:gd name="connsiteX2" fmla="*/ 5924 w 49175"/>
                <a:gd name="connsiteY2" fmla="*/ 61859 h 287036"/>
                <a:gd name="connsiteX3" fmla="*/ 14176 w 49175"/>
                <a:gd name="connsiteY3" fmla="*/ 50410 h 287036"/>
                <a:gd name="connsiteX4" fmla="*/ 25486 w 49175"/>
                <a:gd name="connsiteY4" fmla="*/ 560 h 287036"/>
                <a:gd name="connsiteX5" fmla="*/ 48910 w 49175"/>
                <a:gd name="connsiteY5" fmla="*/ 88662 h 287036"/>
                <a:gd name="connsiteX6" fmla="*/ 48910 w 49175"/>
                <a:gd name="connsiteY6" fmla="*/ 287036 h 287036"/>
                <a:gd name="connsiteX7" fmla="*/ 3191 w 49175"/>
                <a:gd name="connsiteY7" fmla="*/ 287036 h 287036"/>
                <a:gd name="connsiteX8" fmla="*/ 9098 w 49175"/>
                <a:gd name="connsiteY8" fmla="*/ 263770 h 287036"/>
                <a:gd name="connsiteX9" fmla="*/ 959 w 49175"/>
                <a:gd name="connsiteY9" fmla="*/ 246910 h 287036"/>
                <a:gd name="connsiteX10" fmla="*/ 8061 w 49175"/>
                <a:gd name="connsiteY10" fmla="*/ 230166 h 287036"/>
                <a:gd name="connsiteX11" fmla="*/ 1 w 49175"/>
                <a:gd name="connsiteY11" fmla="*/ 212167 h 287036"/>
                <a:gd name="connsiteX12" fmla="*/ 8326 w 49175"/>
                <a:gd name="connsiteY12" fmla="*/ 200585 h 287036"/>
                <a:gd name="connsiteX13" fmla="*/ 1916 w 49175"/>
                <a:gd name="connsiteY13" fmla="*/ 182609 h 287036"/>
                <a:gd name="connsiteX14" fmla="*/ 8883 w 49175"/>
                <a:gd name="connsiteY14" fmla="*/ 170007 h 287036"/>
                <a:gd name="connsiteX15" fmla="*/ 2117 w 49175"/>
                <a:gd name="connsiteY15" fmla="*/ 152611 h 287036"/>
                <a:gd name="connsiteX16" fmla="*/ 10775 w 49175"/>
                <a:gd name="connsiteY16" fmla="*/ 136841 h 287036"/>
                <a:gd name="connsiteX17" fmla="*/ 2834 w 49175"/>
                <a:gd name="connsiteY17" fmla="*/ 119740 h 287036"/>
                <a:gd name="connsiteX18" fmla="*/ 10685 w 49175"/>
                <a:gd name="connsiteY18" fmla="*/ 106508 h 287036"/>
                <a:gd name="connsiteX19" fmla="*/ 3668 w 49175"/>
                <a:gd name="connsiteY19" fmla="*/ 90779 h 287036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621 h 287878"/>
                <a:gd name="connsiteX1" fmla="*/ 11707 w 49175"/>
                <a:gd name="connsiteY1" fmla="*/ 77639 h 287878"/>
                <a:gd name="connsiteX2" fmla="*/ 5924 w 49175"/>
                <a:gd name="connsiteY2" fmla="*/ 62701 h 287878"/>
                <a:gd name="connsiteX3" fmla="*/ 14176 w 49175"/>
                <a:gd name="connsiteY3" fmla="*/ 51252 h 287878"/>
                <a:gd name="connsiteX4" fmla="*/ 9515 w 49175"/>
                <a:gd name="connsiteY4" fmla="*/ 35296 h 287878"/>
                <a:gd name="connsiteX5" fmla="*/ 25486 w 49175"/>
                <a:gd name="connsiteY5" fmla="*/ 1402 h 287878"/>
                <a:gd name="connsiteX6" fmla="*/ 48910 w 49175"/>
                <a:gd name="connsiteY6" fmla="*/ 89504 h 287878"/>
                <a:gd name="connsiteX7" fmla="*/ 48910 w 49175"/>
                <a:gd name="connsiteY7" fmla="*/ 287878 h 287878"/>
                <a:gd name="connsiteX8" fmla="*/ 3191 w 49175"/>
                <a:gd name="connsiteY8" fmla="*/ 287878 h 287878"/>
                <a:gd name="connsiteX9" fmla="*/ 9098 w 49175"/>
                <a:gd name="connsiteY9" fmla="*/ 264612 h 287878"/>
                <a:gd name="connsiteX10" fmla="*/ 959 w 49175"/>
                <a:gd name="connsiteY10" fmla="*/ 247752 h 287878"/>
                <a:gd name="connsiteX11" fmla="*/ 8061 w 49175"/>
                <a:gd name="connsiteY11" fmla="*/ 231008 h 287878"/>
                <a:gd name="connsiteX12" fmla="*/ 1 w 49175"/>
                <a:gd name="connsiteY12" fmla="*/ 213009 h 287878"/>
                <a:gd name="connsiteX13" fmla="*/ 8326 w 49175"/>
                <a:gd name="connsiteY13" fmla="*/ 201427 h 287878"/>
                <a:gd name="connsiteX14" fmla="*/ 1916 w 49175"/>
                <a:gd name="connsiteY14" fmla="*/ 183451 h 287878"/>
                <a:gd name="connsiteX15" fmla="*/ 8883 w 49175"/>
                <a:gd name="connsiteY15" fmla="*/ 170849 h 287878"/>
                <a:gd name="connsiteX16" fmla="*/ 2117 w 49175"/>
                <a:gd name="connsiteY16" fmla="*/ 153453 h 287878"/>
                <a:gd name="connsiteX17" fmla="*/ 10775 w 49175"/>
                <a:gd name="connsiteY17" fmla="*/ 137683 h 287878"/>
                <a:gd name="connsiteX18" fmla="*/ 2834 w 49175"/>
                <a:gd name="connsiteY18" fmla="*/ 120582 h 287878"/>
                <a:gd name="connsiteX19" fmla="*/ 10685 w 49175"/>
                <a:gd name="connsiteY19" fmla="*/ 107350 h 287878"/>
                <a:gd name="connsiteX20" fmla="*/ 3668 w 49175"/>
                <a:gd name="connsiteY20" fmla="*/ 91621 h 287878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698 h 288955"/>
                <a:gd name="connsiteX1" fmla="*/ 11707 w 49175"/>
                <a:gd name="connsiteY1" fmla="*/ 78716 h 288955"/>
                <a:gd name="connsiteX2" fmla="*/ 5924 w 49175"/>
                <a:gd name="connsiteY2" fmla="*/ 63778 h 288955"/>
                <a:gd name="connsiteX3" fmla="*/ 14176 w 49175"/>
                <a:gd name="connsiteY3" fmla="*/ 52329 h 288955"/>
                <a:gd name="connsiteX4" fmla="*/ 9515 w 49175"/>
                <a:gd name="connsiteY4" fmla="*/ 36373 h 288955"/>
                <a:gd name="connsiteX5" fmla="*/ 17033 w 49175"/>
                <a:gd name="connsiteY5" fmla="*/ 24903 h 288955"/>
                <a:gd name="connsiteX6" fmla="*/ 25486 w 49175"/>
                <a:gd name="connsiteY6" fmla="*/ 2479 h 288955"/>
                <a:gd name="connsiteX7" fmla="*/ 48910 w 49175"/>
                <a:gd name="connsiteY7" fmla="*/ 90581 h 288955"/>
                <a:gd name="connsiteX8" fmla="*/ 48910 w 49175"/>
                <a:gd name="connsiteY8" fmla="*/ 288955 h 288955"/>
                <a:gd name="connsiteX9" fmla="*/ 3191 w 49175"/>
                <a:gd name="connsiteY9" fmla="*/ 288955 h 288955"/>
                <a:gd name="connsiteX10" fmla="*/ 9098 w 49175"/>
                <a:gd name="connsiteY10" fmla="*/ 265689 h 288955"/>
                <a:gd name="connsiteX11" fmla="*/ 959 w 49175"/>
                <a:gd name="connsiteY11" fmla="*/ 248829 h 288955"/>
                <a:gd name="connsiteX12" fmla="*/ 8061 w 49175"/>
                <a:gd name="connsiteY12" fmla="*/ 232085 h 288955"/>
                <a:gd name="connsiteX13" fmla="*/ 1 w 49175"/>
                <a:gd name="connsiteY13" fmla="*/ 214086 h 288955"/>
                <a:gd name="connsiteX14" fmla="*/ 8326 w 49175"/>
                <a:gd name="connsiteY14" fmla="*/ 202504 h 288955"/>
                <a:gd name="connsiteX15" fmla="*/ 1916 w 49175"/>
                <a:gd name="connsiteY15" fmla="*/ 184528 h 288955"/>
                <a:gd name="connsiteX16" fmla="*/ 8883 w 49175"/>
                <a:gd name="connsiteY16" fmla="*/ 171926 h 288955"/>
                <a:gd name="connsiteX17" fmla="*/ 2117 w 49175"/>
                <a:gd name="connsiteY17" fmla="*/ 154530 h 288955"/>
                <a:gd name="connsiteX18" fmla="*/ 10775 w 49175"/>
                <a:gd name="connsiteY18" fmla="*/ 138760 h 288955"/>
                <a:gd name="connsiteX19" fmla="*/ 2834 w 49175"/>
                <a:gd name="connsiteY19" fmla="*/ 121659 h 288955"/>
                <a:gd name="connsiteX20" fmla="*/ 10685 w 49175"/>
                <a:gd name="connsiteY20" fmla="*/ 108427 h 288955"/>
                <a:gd name="connsiteX21" fmla="*/ 3668 w 49175"/>
                <a:gd name="connsiteY21" fmla="*/ 92698 h 288955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871 h 291128"/>
                <a:gd name="connsiteX1" fmla="*/ 11707 w 49175"/>
                <a:gd name="connsiteY1" fmla="*/ 80889 h 291128"/>
                <a:gd name="connsiteX2" fmla="*/ 5924 w 49175"/>
                <a:gd name="connsiteY2" fmla="*/ 65951 h 291128"/>
                <a:gd name="connsiteX3" fmla="*/ 14176 w 49175"/>
                <a:gd name="connsiteY3" fmla="*/ 54502 h 291128"/>
                <a:gd name="connsiteX4" fmla="*/ 9515 w 49175"/>
                <a:gd name="connsiteY4" fmla="*/ 38546 h 291128"/>
                <a:gd name="connsiteX5" fmla="*/ 17033 w 49175"/>
                <a:gd name="connsiteY5" fmla="*/ 27076 h 291128"/>
                <a:gd name="connsiteX6" fmla="*/ 15254 w 49175"/>
                <a:gd name="connsiteY6" fmla="*/ 14945 h 291128"/>
                <a:gd name="connsiteX7" fmla="*/ 25486 w 49175"/>
                <a:gd name="connsiteY7" fmla="*/ 4652 h 291128"/>
                <a:gd name="connsiteX8" fmla="*/ 48910 w 49175"/>
                <a:gd name="connsiteY8" fmla="*/ 92754 h 291128"/>
                <a:gd name="connsiteX9" fmla="*/ 48910 w 49175"/>
                <a:gd name="connsiteY9" fmla="*/ 291128 h 291128"/>
                <a:gd name="connsiteX10" fmla="*/ 3191 w 49175"/>
                <a:gd name="connsiteY10" fmla="*/ 291128 h 291128"/>
                <a:gd name="connsiteX11" fmla="*/ 9098 w 49175"/>
                <a:gd name="connsiteY11" fmla="*/ 267862 h 291128"/>
                <a:gd name="connsiteX12" fmla="*/ 959 w 49175"/>
                <a:gd name="connsiteY12" fmla="*/ 251002 h 291128"/>
                <a:gd name="connsiteX13" fmla="*/ 8061 w 49175"/>
                <a:gd name="connsiteY13" fmla="*/ 234258 h 291128"/>
                <a:gd name="connsiteX14" fmla="*/ 1 w 49175"/>
                <a:gd name="connsiteY14" fmla="*/ 216259 h 291128"/>
                <a:gd name="connsiteX15" fmla="*/ 8326 w 49175"/>
                <a:gd name="connsiteY15" fmla="*/ 204677 h 291128"/>
                <a:gd name="connsiteX16" fmla="*/ 1916 w 49175"/>
                <a:gd name="connsiteY16" fmla="*/ 186701 h 291128"/>
                <a:gd name="connsiteX17" fmla="*/ 8883 w 49175"/>
                <a:gd name="connsiteY17" fmla="*/ 174099 h 291128"/>
                <a:gd name="connsiteX18" fmla="*/ 2117 w 49175"/>
                <a:gd name="connsiteY18" fmla="*/ 156703 h 291128"/>
                <a:gd name="connsiteX19" fmla="*/ 10775 w 49175"/>
                <a:gd name="connsiteY19" fmla="*/ 140933 h 291128"/>
                <a:gd name="connsiteX20" fmla="*/ 2834 w 49175"/>
                <a:gd name="connsiteY20" fmla="*/ 123832 h 291128"/>
                <a:gd name="connsiteX21" fmla="*/ 10685 w 49175"/>
                <a:gd name="connsiteY21" fmla="*/ 110600 h 291128"/>
                <a:gd name="connsiteX22" fmla="*/ 3668 w 49175"/>
                <a:gd name="connsiteY22" fmla="*/ 94871 h 291128"/>
                <a:gd name="connsiteX0" fmla="*/ 3668 w 50834"/>
                <a:gd name="connsiteY0" fmla="*/ 98107 h 294364"/>
                <a:gd name="connsiteX1" fmla="*/ 11707 w 50834"/>
                <a:gd name="connsiteY1" fmla="*/ 84125 h 294364"/>
                <a:gd name="connsiteX2" fmla="*/ 5924 w 50834"/>
                <a:gd name="connsiteY2" fmla="*/ 69187 h 294364"/>
                <a:gd name="connsiteX3" fmla="*/ 14176 w 50834"/>
                <a:gd name="connsiteY3" fmla="*/ 57738 h 294364"/>
                <a:gd name="connsiteX4" fmla="*/ 9515 w 50834"/>
                <a:gd name="connsiteY4" fmla="*/ 41782 h 294364"/>
                <a:gd name="connsiteX5" fmla="*/ 17033 w 50834"/>
                <a:gd name="connsiteY5" fmla="*/ 30312 h 294364"/>
                <a:gd name="connsiteX6" fmla="*/ 15254 w 50834"/>
                <a:gd name="connsiteY6" fmla="*/ 18181 h 294364"/>
                <a:gd name="connsiteX7" fmla="*/ 22927 w 50834"/>
                <a:gd name="connsiteY7" fmla="*/ 3941 h 294364"/>
                <a:gd name="connsiteX8" fmla="*/ 48910 w 50834"/>
                <a:gd name="connsiteY8" fmla="*/ 95990 h 294364"/>
                <a:gd name="connsiteX9" fmla="*/ 48910 w 50834"/>
                <a:gd name="connsiteY9" fmla="*/ 294364 h 294364"/>
                <a:gd name="connsiteX10" fmla="*/ 3191 w 50834"/>
                <a:gd name="connsiteY10" fmla="*/ 294364 h 294364"/>
                <a:gd name="connsiteX11" fmla="*/ 9098 w 50834"/>
                <a:gd name="connsiteY11" fmla="*/ 271098 h 294364"/>
                <a:gd name="connsiteX12" fmla="*/ 959 w 50834"/>
                <a:gd name="connsiteY12" fmla="*/ 254238 h 294364"/>
                <a:gd name="connsiteX13" fmla="*/ 8061 w 50834"/>
                <a:gd name="connsiteY13" fmla="*/ 237494 h 294364"/>
                <a:gd name="connsiteX14" fmla="*/ 1 w 50834"/>
                <a:gd name="connsiteY14" fmla="*/ 219495 h 294364"/>
                <a:gd name="connsiteX15" fmla="*/ 8326 w 50834"/>
                <a:gd name="connsiteY15" fmla="*/ 207913 h 294364"/>
                <a:gd name="connsiteX16" fmla="*/ 1916 w 50834"/>
                <a:gd name="connsiteY16" fmla="*/ 189937 h 294364"/>
                <a:gd name="connsiteX17" fmla="*/ 8883 w 50834"/>
                <a:gd name="connsiteY17" fmla="*/ 177335 h 294364"/>
                <a:gd name="connsiteX18" fmla="*/ 2117 w 50834"/>
                <a:gd name="connsiteY18" fmla="*/ 159939 h 294364"/>
                <a:gd name="connsiteX19" fmla="*/ 10775 w 50834"/>
                <a:gd name="connsiteY19" fmla="*/ 144169 h 294364"/>
                <a:gd name="connsiteX20" fmla="*/ 2834 w 50834"/>
                <a:gd name="connsiteY20" fmla="*/ 127068 h 294364"/>
                <a:gd name="connsiteX21" fmla="*/ 10685 w 50834"/>
                <a:gd name="connsiteY21" fmla="*/ 113836 h 294364"/>
                <a:gd name="connsiteX22" fmla="*/ 3668 w 50834"/>
                <a:gd name="connsiteY22" fmla="*/ 98107 h 294364"/>
                <a:gd name="connsiteX0" fmla="*/ 3668 w 50834"/>
                <a:gd name="connsiteY0" fmla="*/ 94169 h 290426"/>
                <a:gd name="connsiteX1" fmla="*/ 11707 w 50834"/>
                <a:gd name="connsiteY1" fmla="*/ 80187 h 290426"/>
                <a:gd name="connsiteX2" fmla="*/ 5924 w 50834"/>
                <a:gd name="connsiteY2" fmla="*/ 65249 h 290426"/>
                <a:gd name="connsiteX3" fmla="*/ 14176 w 50834"/>
                <a:gd name="connsiteY3" fmla="*/ 53800 h 290426"/>
                <a:gd name="connsiteX4" fmla="*/ 9515 w 50834"/>
                <a:gd name="connsiteY4" fmla="*/ 37844 h 290426"/>
                <a:gd name="connsiteX5" fmla="*/ 17033 w 50834"/>
                <a:gd name="connsiteY5" fmla="*/ 26374 h 290426"/>
                <a:gd name="connsiteX6" fmla="*/ 15254 w 50834"/>
                <a:gd name="connsiteY6" fmla="*/ 14243 h 290426"/>
                <a:gd name="connsiteX7" fmla="*/ 22927 w 50834"/>
                <a:gd name="connsiteY7" fmla="*/ 3 h 290426"/>
                <a:gd name="connsiteX8" fmla="*/ 48910 w 50834"/>
                <a:gd name="connsiteY8" fmla="*/ 92052 h 290426"/>
                <a:gd name="connsiteX9" fmla="*/ 48910 w 50834"/>
                <a:gd name="connsiteY9" fmla="*/ 290426 h 290426"/>
                <a:gd name="connsiteX10" fmla="*/ 3191 w 50834"/>
                <a:gd name="connsiteY10" fmla="*/ 290426 h 290426"/>
                <a:gd name="connsiteX11" fmla="*/ 9098 w 50834"/>
                <a:gd name="connsiteY11" fmla="*/ 267160 h 290426"/>
                <a:gd name="connsiteX12" fmla="*/ 959 w 50834"/>
                <a:gd name="connsiteY12" fmla="*/ 250300 h 290426"/>
                <a:gd name="connsiteX13" fmla="*/ 8061 w 50834"/>
                <a:gd name="connsiteY13" fmla="*/ 233556 h 290426"/>
                <a:gd name="connsiteX14" fmla="*/ 1 w 50834"/>
                <a:gd name="connsiteY14" fmla="*/ 215557 h 290426"/>
                <a:gd name="connsiteX15" fmla="*/ 8326 w 50834"/>
                <a:gd name="connsiteY15" fmla="*/ 203975 h 290426"/>
                <a:gd name="connsiteX16" fmla="*/ 1916 w 50834"/>
                <a:gd name="connsiteY16" fmla="*/ 185999 h 290426"/>
                <a:gd name="connsiteX17" fmla="*/ 8883 w 50834"/>
                <a:gd name="connsiteY17" fmla="*/ 173397 h 290426"/>
                <a:gd name="connsiteX18" fmla="*/ 2117 w 50834"/>
                <a:gd name="connsiteY18" fmla="*/ 156001 h 290426"/>
                <a:gd name="connsiteX19" fmla="*/ 10775 w 50834"/>
                <a:gd name="connsiteY19" fmla="*/ 140231 h 290426"/>
                <a:gd name="connsiteX20" fmla="*/ 2834 w 50834"/>
                <a:gd name="connsiteY20" fmla="*/ 123130 h 290426"/>
                <a:gd name="connsiteX21" fmla="*/ 10685 w 50834"/>
                <a:gd name="connsiteY21" fmla="*/ 109898 h 290426"/>
                <a:gd name="connsiteX22" fmla="*/ 3668 w 50834"/>
                <a:gd name="connsiteY22" fmla="*/ 94169 h 290426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26"/>
                <a:gd name="connsiteY0" fmla="*/ 94168 h 290425"/>
                <a:gd name="connsiteX1" fmla="*/ 11707 w 51426"/>
                <a:gd name="connsiteY1" fmla="*/ 80186 h 290425"/>
                <a:gd name="connsiteX2" fmla="*/ 5924 w 51426"/>
                <a:gd name="connsiteY2" fmla="*/ 65248 h 290425"/>
                <a:gd name="connsiteX3" fmla="*/ 14176 w 51426"/>
                <a:gd name="connsiteY3" fmla="*/ 53799 h 290425"/>
                <a:gd name="connsiteX4" fmla="*/ 9515 w 51426"/>
                <a:gd name="connsiteY4" fmla="*/ 37843 h 290425"/>
                <a:gd name="connsiteX5" fmla="*/ 17033 w 51426"/>
                <a:gd name="connsiteY5" fmla="*/ 26373 h 290425"/>
                <a:gd name="connsiteX6" fmla="*/ 15254 w 51426"/>
                <a:gd name="connsiteY6" fmla="*/ 14242 h 290425"/>
                <a:gd name="connsiteX7" fmla="*/ 22927 w 51426"/>
                <a:gd name="connsiteY7" fmla="*/ 2 h 290425"/>
                <a:gd name="connsiteX8" fmla="*/ 48910 w 51426"/>
                <a:gd name="connsiteY8" fmla="*/ 92051 h 290425"/>
                <a:gd name="connsiteX9" fmla="*/ 44089 w 51426"/>
                <a:gd name="connsiteY9" fmla="*/ 270720 h 290425"/>
                <a:gd name="connsiteX10" fmla="*/ 48910 w 51426"/>
                <a:gd name="connsiteY10" fmla="*/ 290425 h 290425"/>
                <a:gd name="connsiteX11" fmla="*/ 3191 w 51426"/>
                <a:gd name="connsiteY11" fmla="*/ 290425 h 290425"/>
                <a:gd name="connsiteX12" fmla="*/ 9098 w 51426"/>
                <a:gd name="connsiteY12" fmla="*/ 267159 h 290425"/>
                <a:gd name="connsiteX13" fmla="*/ 959 w 51426"/>
                <a:gd name="connsiteY13" fmla="*/ 250299 h 290425"/>
                <a:gd name="connsiteX14" fmla="*/ 8061 w 51426"/>
                <a:gd name="connsiteY14" fmla="*/ 233555 h 290425"/>
                <a:gd name="connsiteX15" fmla="*/ 1 w 51426"/>
                <a:gd name="connsiteY15" fmla="*/ 215556 h 290425"/>
                <a:gd name="connsiteX16" fmla="*/ 8326 w 51426"/>
                <a:gd name="connsiteY16" fmla="*/ 203974 h 290425"/>
                <a:gd name="connsiteX17" fmla="*/ 1916 w 51426"/>
                <a:gd name="connsiteY17" fmla="*/ 185998 h 290425"/>
                <a:gd name="connsiteX18" fmla="*/ 8883 w 51426"/>
                <a:gd name="connsiteY18" fmla="*/ 173396 h 290425"/>
                <a:gd name="connsiteX19" fmla="*/ 2117 w 51426"/>
                <a:gd name="connsiteY19" fmla="*/ 156000 h 290425"/>
                <a:gd name="connsiteX20" fmla="*/ 10775 w 51426"/>
                <a:gd name="connsiteY20" fmla="*/ 140230 h 290425"/>
                <a:gd name="connsiteX21" fmla="*/ 2834 w 51426"/>
                <a:gd name="connsiteY21" fmla="*/ 123129 h 290425"/>
                <a:gd name="connsiteX22" fmla="*/ 10685 w 51426"/>
                <a:gd name="connsiteY22" fmla="*/ 109897 h 290425"/>
                <a:gd name="connsiteX23" fmla="*/ 3668 w 51426"/>
                <a:gd name="connsiteY23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46"/>
                <a:gd name="connsiteY0" fmla="*/ 94168 h 290425"/>
                <a:gd name="connsiteX1" fmla="*/ 11707 w 51646"/>
                <a:gd name="connsiteY1" fmla="*/ 80186 h 290425"/>
                <a:gd name="connsiteX2" fmla="*/ 5924 w 51646"/>
                <a:gd name="connsiteY2" fmla="*/ 65248 h 290425"/>
                <a:gd name="connsiteX3" fmla="*/ 14176 w 51646"/>
                <a:gd name="connsiteY3" fmla="*/ 53799 h 290425"/>
                <a:gd name="connsiteX4" fmla="*/ 9515 w 51646"/>
                <a:gd name="connsiteY4" fmla="*/ 37843 h 290425"/>
                <a:gd name="connsiteX5" fmla="*/ 17033 w 51646"/>
                <a:gd name="connsiteY5" fmla="*/ 26373 h 290425"/>
                <a:gd name="connsiteX6" fmla="*/ 15254 w 51646"/>
                <a:gd name="connsiteY6" fmla="*/ 14242 h 290425"/>
                <a:gd name="connsiteX7" fmla="*/ 22927 w 51646"/>
                <a:gd name="connsiteY7" fmla="*/ 2 h 290425"/>
                <a:gd name="connsiteX8" fmla="*/ 48910 w 51646"/>
                <a:gd name="connsiteY8" fmla="*/ 92051 h 290425"/>
                <a:gd name="connsiteX9" fmla="*/ 50403 w 51646"/>
                <a:gd name="connsiteY9" fmla="*/ 254445 h 290425"/>
                <a:gd name="connsiteX10" fmla="*/ 44089 w 51646"/>
                <a:gd name="connsiteY10" fmla="*/ 270720 h 290425"/>
                <a:gd name="connsiteX11" fmla="*/ 48910 w 51646"/>
                <a:gd name="connsiteY11" fmla="*/ 290425 h 290425"/>
                <a:gd name="connsiteX12" fmla="*/ 3191 w 51646"/>
                <a:gd name="connsiteY12" fmla="*/ 290425 h 290425"/>
                <a:gd name="connsiteX13" fmla="*/ 9098 w 51646"/>
                <a:gd name="connsiteY13" fmla="*/ 267159 h 290425"/>
                <a:gd name="connsiteX14" fmla="*/ 959 w 51646"/>
                <a:gd name="connsiteY14" fmla="*/ 250299 h 290425"/>
                <a:gd name="connsiteX15" fmla="*/ 8061 w 51646"/>
                <a:gd name="connsiteY15" fmla="*/ 233555 h 290425"/>
                <a:gd name="connsiteX16" fmla="*/ 1 w 51646"/>
                <a:gd name="connsiteY16" fmla="*/ 215556 h 290425"/>
                <a:gd name="connsiteX17" fmla="*/ 8326 w 51646"/>
                <a:gd name="connsiteY17" fmla="*/ 203974 h 290425"/>
                <a:gd name="connsiteX18" fmla="*/ 1916 w 51646"/>
                <a:gd name="connsiteY18" fmla="*/ 185998 h 290425"/>
                <a:gd name="connsiteX19" fmla="*/ 8883 w 51646"/>
                <a:gd name="connsiteY19" fmla="*/ 173396 h 290425"/>
                <a:gd name="connsiteX20" fmla="*/ 2117 w 51646"/>
                <a:gd name="connsiteY20" fmla="*/ 156000 h 290425"/>
                <a:gd name="connsiteX21" fmla="*/ 10775 w 51646"/>
                <a:gd name="connsiteY21" fmla="*/ 140230 h 290425"/>
                <a:gd name="connsiteX22" fmla="*/ 2834 w 51646"/>
                <a:gd name="connsiteY22" fmla="*/ 123129 h 290425"/>
                <a:gd name="connsiteX23" fmla="*/ 10685 w 51646"/>
                <a:gd name="connsiteY23" fmla="*/ 109897 h 290425"/>
                <a:gd name="connsiteX24" fmla="*/ 3668 w 51646"/>
                <a:gd name="connsiteY24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9922 w 51373"/>
                <a:gd name="connsiteY9" fmla="*/ 229220 h 290425"/>
                <a:gd name="connsiteX10" fmla="*/ 43129 w 51373"/>
                <a:gd name="connsiteY10" fmla="*/ 240317 h 290425"/>
                <a:gd name="connsiteX11" fmla="*/ 50403 w 51373"/>
                <a:gd name="connsiteY11" fmla="*/ 254445 h 290425"/>
                <a:gd name="connsiteX12" fmla="*/ 44089 w 51373"/>
                <a:gd name="connsiteY12" fmla="*/ 270720 h 290425"/>
                <a:gd name="connsiteX13" fmla="*/ 48910 w 51373"/>
                <a:gd name="connsiteY13" fmla="*/ 290425 h 290425"/>
                <a:gd name="connsiteX14" fmla="*/ 3191 w 51373"/>
                <a:gd name="connsiteY14" fmla="*/ 290425 h 290425"/>
                <a:gd name="connsiteX15" fmla="*/ 9098 w 51373"/>
                <a:gd name="connsiteY15" fmla="*/ 267159 h 290425"/>
                <a:gd name="connsiteX16" fmla="*/ 959 w 51373"/>
                <a:gd name="connsiteY16" fmla="*/ 250299 h 290425"/>
                <a:gd name="connsiteX17" fmla="*/ 8061 w 51373"/>
                <a:gd name="connsiteY17" fmla="*/ 233555 h 290425"/>
                <a:gd name="connsiteX18" fmla="*/ 1 w 51373"/>
                <a:gd name="connsiteY18" fmla="*/ 215556 h 290425"/>
                <a:gd name="connsiteX19" fmla="*/ 8326 w 51373"/>
                <a:gd name="connsiteY19" fmla="*/ 203974 h 290425"/>
                <a:gd name="connsiteX20" fmla="*/ 1916 w 51373"/>
                <a:gd name="connsiteY20" fmla="*/ 185998 h 290425"/>
                <a:gd name="connsiteX21" fmla="*/ 8883 w 51373"/>
                <a:gd name="connsiteY21" fmla="*/ 173396 h 290425"/>
                <a:gd name="connsiteX22" fmla="*/ 2117 w 51373"/>
                <a:gd name="connsiteY22" fmla="*/ 156000 h 290425"/>
                <a:gd name="connsiteX23" fmla="*/ 10775 w 51373"/>
                <a:gd name="connsiteY23" fmla="*/ 140230 h 290425"/>
                <a:gd name="connsiteX24" fmla="*/ 2834 w 51373"/>
                <a:gd name="connsiteY24" fmla="*/ 123129 h 290425"/>
                <a:gd name="connsiteX25" fmla="*/ 10685 w 51373"/>
                <a:gd name="connsiteY25" fmla="*/ 109897 h 290425"/>
                <a:gd name="connsiteX26" fmla="*/ 3668 w 51373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49922 w 52681"/>
                <a:gd name="connsiteY11" fmla="*/ 229220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51083 w 52681"/>
                <a:gd name="connsiteY11" fmla="*/ 224614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429 w 51992"/>
                <a:gd name="connsiteY9" fmla="*/ 183863 h 290425"/>
                <a:gd name="connsiteX10" fmla="*/ 51990 w 51992"/>
                <a:gd name="connsiteY10" fmla="*/ 196453 h 290425"/>
                <a:gd name="connsiteX11" fmla="*/ 45586 w 51992"/>
                <a:gd name="connsiteY11" fmla="*/ 207999 h 290425"/>
                <a:gd name="connsiteX12" fmla="*/ 51083 w 51992"/>
                <a:gd name="connsiteY12" fmla="*/ 224614 h 290425"/>
                <a:gd name="connsiteX13" fmla="*/ 43129 w 51992"/>
                <a:gd name="connsiteY13" fmla="*/ 240317 h 290425"/>
                <a:gd name="connsiteX14" fmla="*/ 50403 w 51992"/>
                <a:gd name="connsiteY14" fmla="*/ 254445 h 290425"/>
                <a:gd name="connsiteX15" fmla="*/ 44089 w 51992"/>
                <a:gd name="connsiteY15" fmla="*/ 270720 h 290425"/>
                <a:gd name="connsiteX16" fmla="*/ 48910 w 51992"/>
                <a:gd name="connsiteY16" fmla="*/ 290425 h 290425"/>
                <a:gd name="connsiteX17" fmla="*/ 3191 w 51992"/>
                <a:gd name="connsiteY17" fmla="*/ 290425 h 290425"/>
                <a:gd name="connsiteX18" fmla="*/ 9098 w 51992"/>
                <a:gd name="connsiteY18" fmla="*/ 267159 h 290425"/>
                <a:gd name="connsiteX19" fmla="*/ 959 w 51992"/>
                <a:gd name="connsiteY19" fmla="*/ 250299 h 290425"/>
                <a:gd name="connsiteX20" fmla="*/ 8061 w 51992"/>
                <a:gd name="connsiteY20" fmla="*/ 233555 h 290425"/>
                <a:gd name="connsiteX21" fmla="*/ 1 w 51992"/>
                <a:gd name="connsiteY21" fmla="*/ 215556 h 290425"/>
                <a:gd name="connsiteX22" fmla="*/ 8326 w 51992"/>
                <a:gd name="connsiteY22" fmla="*/ 203974 h 290425"/>
                <a:gd name="connsiteX23" fmla="*/ 1916 w 51992"/>
                <a:gd name="connsiteY23" fmla="*/ 185998 h 290425"/>
                <a:gd name="connsiteX24" fmla="*/ 8883 w 51992"/>
                <a:gd name="connsiteY24" fmla="*/ 173396 h 290425"/>
                <a:gd name="connsiteX25" fmla="*/ 2117 w 51992"/>
                <a:gd name="connsiteY25" fmla="*/ 156000 h 290425"/>
                <a:gd name="connsiteX26" fmla="*/ 10775 w 51992"/>
                <a:gd name="connsiteY26" fmla="*/ 140230 h 290425"/>
                <a:gd name="connsiteX27" fmla="*/ 2834 w 51992"/>
                <a:gd name="connsiteY27" fmla="*/ 123129 h 290425"/>
                <a:gd name="connsiteX28" fmla="*/ 10685 w 51992"/>
                <a:gd name="connsiteY28" fmla="*/ 109897 h 290425"/>
                <a:gd name="connsiteX29" fmla="*/ 3668 w 51992"/>
                <a:gd name="connsiteY29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48"/>
                <a:gd name="connsiteY0" fmla="*/ 94168 h 290425"/>
                <a:gd name="connsiteX1" fmla="*/ 11707 w 52348"/>
                <a:gd name="connsiteY1" fmla="*/ 80186 h 290425"/>
                <a:gd name="connsiteX2" fmla="*/ 5924 w 52348"/>
                <a:gd name="connsiteY2" fmla="*/ 65248 h 290425"/>
                <a:gd name="connsiteX3" fmla="*/ 14176 w 52348"/>
                <a:gd name="connsiteY3" fmla="*/ 53799 h 290425"/>
                <a:gd name="connsiteX4" fmla="*/ 9515 w 52348"/>
                <a:gd name="connsiteY4" fmla="*/ 37843 h 290425"/>
                <a:gd name="connsiteX5" fmla="*/ 17033 w 52348"/>
                <a:gd name="connsiteY5" fmla="*/ 26373 h 290425"/>
                <a:gd name="connsiteX6" fmla="*/ 15254 w 52348"/>
                <a:gd name="connsiteY6" fmla="*/ 14242 h 290425"/>
                <a:gd name="connsiteX7" fmla="*/ 22927 w 52348"/>
                <a:gd name="connsiteY7" fmla="*/ 2 h 290425"/>
                <a:gd name="connsiteX8" fmla="*/ 48910 w 52348"/>
                <a:gd name="connsiteY8" fmla="*/ 92051 h 290425"/>
                <a:gd name="connsiteX9" fmla="*/ 51773 w 52348"/>
                <a:gd name="connsiteY9" fmla="*/ 168727 h 290425"/>
                <a:gd name="connsiteX10" fmla="*/ 46429 w 52348"/>
                <a:gd name="connsiteY10" fmla="*/ 183863 h 290425"/>
                <a:gd name="connsiteX11" fmla="*/ 51990 w 52348"/>
                <a:gd name="connsiteY11" fmla="*/ 196453 h 290425"/>
                <a:gd name="connsiteX12" fmla="*/ 45586 w 52348"/>
                <a:gd name="connsiteY12" fmla="*/ 207999 h 290425"/>
                <a:gd name="connsiteX13" fmla="*/ 51083 w 52348"/>
                <a:gd name="connsiteY13" fmla="*/ 224614 h 290425"/>
                <a:gd name="connsiteX14" fmla="*/ 43129 w 52348"/>
                <a:gd name="connsiteY14" fmla="*/ 240317 h 290425"/>
                <a:gd name="connsiteX15" fmla="*/ 50403 w 52348"/>
                <a:gd name="connsiteY15" fmla="*/ 254445 h 290425"/>
                <a:gd name="connsiteX16" fmla="*/ 44089 w 52348"/>
                <a:gd name="connsiteY16" fmla="*/ 270720 h 290425"/>
                <a:gd name="connsiteX17" fmla="*/ 48910 w 52348"/>
                <a:gd name="connsiteY17" fmla="*/ 290425 h 290425"/>
                <a:gd name="connsiteX18" fmla="*/ 3191 w 52348"/>
                <a:gd name="connsiteY18" fmla="*/ 290425 h 290425"/>
                <a:gd name="connsiteX19" fmla="*/ 9098 w 52348"/>
                <a:gd name="connsiteY19" fmla="*/ 267159 h 290425"/>
                <a:gd name="connsiteX20" fmla="*/ 959 w 52348"/>
                <a:gd name="connsiteY20" fmla="*/ 250299 h 290425"/>
                <a:gd name="connsiteX21" fmla="*/ 8061 w 52348"/>
                <a:gd name="connsiteY21" fmla="*/ 233555 h 290425"/>
                <a:gd name="connsiteX22" fmla="*/ 1 w 52348"/>
                <a:gd name="connsiteY22" fmla="*/ 215556 h 290425"/>
                <a:gd name="connsiteX23" fmla="*/ 8326 w 52348"/>
                <a:gd name="connsiteY23" fmla="*/ 203974 h 290425"/>
                <a:gd name="connsiteX24" fmla="*/ 1916 w 52348"/>
                <a:gd name="connsiteY24" fmla="*/ 185998 h 290425"/>
                <a:gd name="connsiteX25" fmla="*/ 8883 w 52348"/>
                <a:gd name="connsiteY25" fmla="*/ 173396 h 290425"/>
                <a:gd name="connsiteX26" fmla="*/ 2117 w 52348"/>
                <a:gd name="connsiteY26" fmla="*/ 156000 h 290425"/>
                <a:gd name="connsiteX27" fmla="*/ 10775 w 52348"/>
                <a:gd name="connsiteY27" fmla="*/ 140230 h 290425"/>
                <a:gd name="connsiteX28" fmla="*/ 2834 w 52348"/>
                <a:gd name="connsiteY28" fmla="*/ 123129 h 290425"/>
                <a:gd name="connsiteX29" fmla="*/ 10685 w 52348"/>
                <a:gd name="connsiteY29" fmla="*/ 109897 h 290425"/>
                <a:gd name="connsiteX30" fmla="*/ 3668 w 52348"/>
                <a:gd name="connsiteY30" fmla="*/ 94168 h 290425"/>
                <a:gd name="connsiteX0" fmla="*/ 3668 w 52454"/>
                <a:gd name="connsiteY0" fmla="*/ 94168 h 290425"/>
                <a:gd name="connsiteX1" fmla="*/ 11707 w 52454"/>
                <a:gd name="connsiteY1" fmla="*/ 80186 h 290425"/>
                <a:gd name="connsiteX2" fmla="*/ 5924 w 52454"/>
                <a:gd name="connsiteY2" fmla="*/ 65248 h 290425"/>
                <a:gd name="connsiteX3" fmla="*/ 14176 w 52454"/>
                <a:gd name="connsiteY3" fmla="*/ 53799 h 290425"/>
                <a:gd name="connsiteX4" fmla="*/ 9515 w 52454"/>
                <a:gd name="connsiteY4" fmla="*/ 37843 h 290425"/>
                <a:gd name="connsiteX5" fmla="*/ 17033 w 52454"/>
                <a:gd name="connsiteY5" fmla="*/ 26373 h 290425"/>
                <a:gd name="connsiteX6" fmla="*/ 15254 w 52454"/>
                <a:gd name="connsiteY6" fmla="*/ 14242 h 290425"/>
                <a:gd name="connsiteX7" fmla="*/ 22927 w 52454"/>
                <a:gd name="connsiteY7" fmla="*/ 2 h 290425"/>
                <a:gd name="connsiteX8" fmla="*/ 48910 w 52454"/>
                <a:gd name="connsiteY8" fmla="*/ 92051 h 290425"/>
                <a:gd name="connsiteX9" fmla="*/ 51773 w 52454"/>
                <a:gd name="connsiteY9" fmla="*/ 168727 h 290425"/>
                <a:gd name="connsiteX10" fmla="*/ 44717 w 52454"/>
                <a:gd name="connsiteY10" fmla="*/ 182326 h 290425"/>
                <a:gd name="connsiteX11" fmla="*/ 51990 w 52454"/>
                <a:gd name="connsiteY11" fmla="*/ 196453 h 290425"/>
                <a:gd name="connsiteX12" fmla="*/ 45586 w 52454"/>
                <a:gd name="connsiteY12" fmla="*/ 207999 h 290425"/>
                <a:gd name="connsiteX13" fmla="*/ 51083 w 52454"/>
                <a:gd name="connsiteY13" fmla="*/ 224614 h 290425"/>
                <a:gd name="connsiteX14" fmla="*/ 43129 w 52454"/>
                <a:gd name="connsiteY14" fmla="*/ 240317 h 290425"/>
                <a:gd name="connsiteX15" fmla="*/ 50403 w 52454"/>
                <a:gd name="connsiteY15" fmla="*/ 254445 h 290425"/>
                <a:gd name="connsiteX16" fmla="*/ 44089 w 52454"/>
                <a:gd name="connsiteY16" fmla="*/ 270720 h 290425"/>
                <a:gd name="connsiteX17" fmla="*/ 48910 w 52454"/>
                <a:gd name="connsiteY17" fmla="*/ 290425 h 290425"/>
                <a:gd name="connsiteX18" fmla="*/ 3191 w 52454"/>
                <a:gd name="connsiteY18" fmla="*/ 290425 h 290425"/>
                <a:gd name="connsiteX19" fmla="*/ 9098 w 52454"/>
                <a:gd name="connsiteY19" fmla="*/ 267159 h 290425"/>
                <a:gd name="connsiteX20" fmla="*/ 959 w 52454"/>
                <a:gd name="connsiteY20" fmla="*/ 250299 h 290425"/>
                <a:gd name="connsiteX21" fmla="*/ 8061 w 52454"/>
                <a:gd name="connsiteY21" fmla="*/ 233555 h 290425"/>
                <a:gd name="connsiteX22" fmla="*/ 1 w 52454"/>
                <a:gd name="connsiteY22" fmla="*/ 215556 h 290425"/>
                <a:gd name="connsiteX23" fmla="*/ 8326 w 52454"/>
                <a:gd name="connsiteY23" fmla="*/ 203974 h 290425"/>
                <a:gd name="connsiteX24" fmla="*/ 1916 w 52454"/>
                <a:gd name="connsiteY24" fmla="*/ 185998 h 290425"/>
                <a:gd name="connsiteX25" fmla="*/ 8883 w 52454"/>
                <a:gd name="connsiteY25" fmla="*/ 173396 h 290425"/>
                <a:gd name="connsiteX26" fmla="*/ 2117 w 52454"/>
                <a:gd name="connsiteY26" fmla="*/ 156000 h 290425"/>
                <a:gd name="connsiteX27" fmla="*/ 10775 w 52454"/>
                <a:gd name="connsiteY27" fmla="*/ 140230 h 290425"/>
                <a:gd name="connsiteX28" fmla="*/ 2834 w 52454"/>
                <a:gd name="connsiteY28" fmla="*/ 123129 h 290425"/>
                <a:gd name="connsiteX29" fmla="*/ 10685 w 52454"/>
                <a:gd name="connsiteY29" fmla="*/ 109897 h 290425"/>
                <a:gd name="connsiteX30" fmla="*/ 3668 w 52454"/>
                <a:gd name="connsiteY30" fmla="*/ 94168 h 290425"/>
                <a:gd name="connsiteX0" fmla="*/ 3668 w 52269"/>
                <a:gd name="connsiteY0" fmla="*/ 94168 h 290425"/>
                <a:gd name="connsiteX1" fmla="*/ 11707 w 52269"/>
                <a:gd name="connsiteY1" fmla="*/ 80186 h 290425"/>
                <a:gd name="connsiteX2" fmla="*/ 5924 w 52269"/>
                <a:gd name="connsiteY2" fmla="*/ 65248 h 290425"/>
                <a:gd name="connsiteX3" fmla="*/ 14176 w 52269"/>
                <a:gd name="connsiteY3" fmla="*/ 53799 h 290425"/>
                <a:gd name="connsiteX4" fmla="*/ 9515 w 52269"/>
                <a:gd name="connsiteY4" fmla="*/ 37843 h 290425"/>
                <a:gd name="connsiteX5" fmla="*/ 17033 w 52269"/>
                <a:gd name="connsiteY5" fmla="*/ 26373 h 290425"/>
                <a:gd name="connsiteX6" fmla="*/ 15254 w 52269"/>
                <a:gd name="connsiteY6" fmla="*/ 14242 h 290425"/>
                <a:gd name="connsiteX7" fmla="*/ 22927 w 52269"/>
                <a:gd name="connsiteY7" fmla="*/ 2 h 290425"/>
                <a:gd name="connsiteX8" fmla="*/ 48910 w 52269"/>
                <a:gd name="connsiteY8" fmla="*/ 92051 h 290425"/>
                <a:gd name="connsiteX9" fmla="*/ 51773 w 52269"/>
                <a:gd name="connsiteY9" fmla="*/ 168727 h 290425"/>
                <a:gd name="connsiteX10" fmla="*/ 44717 w 52269"/>
                <a:gd name="connsiteY10" fmla="*/ 182326 h 290425"/>
                <a:gd name="connsiteX11" fmla="*/ 51990 w 52269"/>
                <a:gd name="connsiteY11" fmla="*/ 196453 h 290425"/>
                <a:gd name="connsiteX12" fmla="*/ 45586 w 52269"/>
                <a:gd name="connsiteY12" fmla="*/ 207999 h 290425"/>
                <a:gd name="connsiteX13" fmla="*/ 51083 w 52269"/>
                <a:gd name="connsiteY13" fmla="*/ 224614 h 290425"/>
                <a:gd name="connsiteX14" fmla="*/ 43129 w 52269"/>
                <a:gd name="connsiteY14" fmla="*/ 240317 h 290425"/>
                <a:gd name="connsiteX15" fmla="*/ 50403 w 52269"/>
                <a:gd name="connsiteY15" fmla="*/ 254445 h 290425"/>
                <a:gd name="connsiteX16" fmla="*/ 44089 w 52269"/>
                <a:gd name="connsiteY16" fmla="*/ 270720 h 290425"/>
                <a:gd name="connsiteX17" fmla="*/ 48910 w 52269"/>
                <a:gd name="connsiteY17" fmla="*/ 290425 h 290425"/>
                <a:gd name="connsiteX18" fmla="*/ 3191 w 52269"/>
                <a:gd name="connsiteY18" fmla="*/ 290425 h 290425"/>
                <a:gd name="connsiteX19" fmla="*/ 9098 w 52269"/>
                <a:gd name="connsiteY19" fmla="*/ 267159 h 290425"/>
                <a:gd name="connsiteX20" fmla="*/ 959 w 52269"/>
                <a:gd name="connsiteY20" fmla="*/ 250299 h 290425"/>
                <a:gd name="connsiteX21" fmla="*/ 8061 w 52269"/>
                <a:gd name="connsiteY21" fmla="*/ 233555 h 290425"/>
                <a:gd name="connsiteX22" fmla="*/ 1 w 52269"/>
                <a:gd name="connsiteY22" fmla="*/ 215556 h 290425"/>
                <a:gd name="connsiteX23" fmla="*/ 8326 w 52269"/>
                <a:gd name="connsiteY23" fmla="*/ 203974 h 290425"/>
                <a:gd name="connsiteX24" fmla="*/ 1916 w 52269"/>
                <a:gd name="connsiteY24" fmla="*/ 185998 h 290425"/>
                <a:gd name="connsiteX25" fmla="*/ 8883 w 52269"/>
                <a:gd name="connsiteY25" fmla="*/ 173396 h 290425"/>
                <a:gd name="connsiteX26" fmla="*/ 2117 w 52269"/>
                <a:gd name="connsiteY26" fmla="*/ 156000 h 290425"/>
                <a:gd name="connsiteX27" fmla="*/ 10775 w 52269"/>
                <a:gd name="connsiteY27" fmla="*/ 140230 h 290425"/>
                <a:gd name="connsiteX28" fmla="*/ 2834 w 52269"/>
                <a:gd name="connsiteY28" fmla="*/ 123129 h 290425"/>
                <a:gd name="connsiteX29" fmla="*/ 10685 w 52269"/>
                <a:gd name="connsiteY29" fmla="*/ 109897 h 290425"/>
                <a:gd name="connsiteX30" fmla="*/ 3668 w 52269"/>
                <a:gd name="connsiteY30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696"/>
                <a:gd name="connsiteY0" fmla="*/ 94168 h 290425"/>
                <a:gd name="connsiteX1" fmla="*/ 11707 w 52696"/>
                <a:gd name="connsiteY1" fmla="*/ 80186 h 290425"/>
                <a:gd name="connsiteX2" fmla="*/ 5924 w 52696"/>
                <a:gd name="connsiteY2" fmla="*/ 65248 h 290425"/>
                <a:gd name="connsiteX3" fmla="*/ 14176 w 52696"/>
                <a:gd name="connsiteY3" fmla="*/ 53799 h 290425"/>
                <a:gd name="connsiteX4" fmla="*/ 9515 w 52696"/>
                <a:gd name="connsiteY4" fmla="*/ 37843 h 290425"/>
                <a:gd name="connsiteX5" fmla="*/ 17033 w 52696"/>
                <a:gd name="connsiteY5" fmla="*/ 26373 h 290425"/>
                <a:gd name="connsiteX6" fmla="*/ 15254 w 52696"/>
                <a:gd name="connsiteY6" fmla="*/ 14242 h 290425"/>
                <a:gd name="connsiteX7" fmla="*/ 22927 w 52696"/>
                <a:gd name="connsiteY7" fmla="*/ 2 h 290425"/>
                <a:gd name="connsiteX8" fmla="*/ 48910 w 52696"/>
                <a:gd name="connsiteY8" fmla="*/ 92051 h 290425"/>
                <a:gd name="connsiteX9" fmla="*/ 52526 w 52696"/>
                <a:gd name="connsiteY9" fmla="*/ 139862 h 290425"/>
                <a:gd name="connsiteX10" fmla="*/ 46024 w 52696"/>
                <a:gd name="connsiteY10" fmla="*/ 154818 h 290425"/>
                <a:gd name="connsiteX11" fmla="*/ 51773 w 52696"/>
                <a:gd name="connsiteY11" fmla="*/ 168727 h 290425"/>
                <a:gd name="connsiteX12" fmla="*/ 44717 w 52696"/>
                <a:gd name="connsiteY12" fmla="*/ 182326 h 290425"/>
                <a:gd name="connsiteX13" fmla="*/ 51990 w 52696"/>
                <a:gd name="connsiteY13" fmla="*/ 196453 h 290425"/>
                <a:gd name="connsiteX14" fmla="*/ 45586 w 52696"/>
                <a:gd name="connsiteY14" fmla="*/ 207999 h 290425"/>
                <a:gd name="connsiteX15" fmla="*/ 51083 w 52696"/>
                <a:gd name="connsiteY15" fmla="*/ 224614 h 290425"/>
                <a:gd name="connsiteX16" fmla="*/ 43129 w 52696"/>
                <a:gd name="connsiteY16" fmla="*/ 240317 h 290425"/>
                <a:gd name="connsiteX17" fmla="*/ 50403 w 52696"/>
                <a:gd name="connsiteY17" fmla="*/ 254445 h 290425"/>
                <a:gd name="connsiteX18" fmla="*/ 44089 w 52696"/>
                <a:gd name="connsiteY18" fmla="*/ 270720 h 290425"/>
                <a:gd name="connsiteX19" fmla="*/ 48910 w 52696"/>
                <a:gd name="connsiteY19" fmla="*/ 290425 h 290425"/>
                <a:gd name="connsiteX20" fmla="*/ 3191 w 52696"/>
                <a:gd name="connsiteY20" fmla="*/ 290425 h 290425"/>
                <a:gd name="connsiteX21" fmla="*/ 9098 w 52696"/>
                <a:gd name="connsiteY21" fmla="*/ 267159 h 290425"/>
                <a:gd name="connsiteX22" fmla="*/ 959 w 52696"/>
                <a:gd name="connsiteY22" fmla="*/ 250299 h 290425"/>
                <a:gd name="connsiteX23" fmla="*/ 8061 w 52696"/>
                <a:gd name="connsiteY23" fmla="*/ 233555 h 290425"/>
                <a:gd name="connsiteX24" fmla="*/ 1 w 52696"/>
                <a:gd name="connsiteY24" fmla="*/ 215556 h 290425"/>
                <a:gd name="connsiteX25" fmla="*/ 8326 w 52696"/>
                <a:gd name="connsiteY25" fmla="*/ 203974 h 290425"/>
                <a:gd name="connsiteX26" fmla="*/ 1916 w 52696"/>
                <a:gd name="connsiteY26" fmla="*/ 185998 h 290425"/>
                <a:gd name="connsiteX27" fmla="*/ 8883 w 52696"/>
                <a:gd name="connsiteY27" fmla="*/ 173396 h 290425"/>
                <a:gd name="connsiteX28" fmla="*/ 2117 w 52696"/>
                <a:gd name="connsiteY28" fmla="*/ 156000 h 290425"/>
                <a:gd name="connsiteX29" fmla="*/ 10775 w 52696"/>
                <a:gd name="connsiteY29" fmla="*/ 140230 h 290425"/>
                <a:gd name="connsiteX30" fmla="*/ 2834 w 52696"/>
                <a:gd name="connsiteY30" fmla="*/ 123129 h 290425"/>
                <a:gd name="connsiteX31" fmla="*/ 10685 w 52696"/>
                <a:gd name="connsiteY31" fmla="*/ 109897 h 290425"/>
                <a:gd name="connsiteX32" fmla="*/ 3668 w 52696"/>
                <a:gd name="connsiteY32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461 h 294718"/>
                <a:gd name="connsiteX1" fmla="*/ 11707 w 52530"/>
                <a:gd name="connsiteY1" fmla="*/ 84479 h 294718"/>
                <a:gd name="connsiteX2" fmla="*/ 5924 w 52530"/>
                <a:gd name="connsiteY2" fmla="*/ 69541 h 294718"/>
                <a:gd name="connsiteX3" fmla="*/ 14176 w 52530"/>
                <a:gd name="connsiteY3" fmla="*/ 58092 h 294718"/>
                <a:gd name="connsiteX4" fmla="*/ 9515 w 52530"/>
                <a:gd name="connsiteY4" fmla="*/ 42136 h 294718"/>
                <a:gd name="connsiteX5" fmla="*/ 17033 w 52530"/>
                <a:gd name="connsiteY5" fmla="*/ 30666 h 294718"/>
                <a:gd name="connsiteX6" fmla="*/ 15254 w 52530"/>
                <a:gd name="connsiteY6" fmla="*/ 18535 h 294718"/>
                <a:gd name="connsiteX7" fmla="*/ 22927 w 52530"/>
                <a:gd name="connsiteY7" fmla="*/ 4295 h 294718"/>
                <a:gd name="connsiteX8" fmla="*/ 44341 w 52530"/>
                <a:gd name="connsiteY8" fmla="*/ 101640 h 294718"/>
                <a:gd name="connsiteX9" fmla="*/ 51049 w 52530"/>
                <a:gd name="connsiteY9" fmla="*/ 115138 h 294718"/>
                <a:gd name="connsiteX10" fmla="*/ 44821 w 52530"/>
                <a:gd name="connsiteY10" fmla="*/ 130190 h 294718"/>
                <a:gd name="connsiteX11" fmla="*/ 52526 w 52530"/>
                <a:gd name="connsiteY11" fmla="*/ 144155 h 294718"/>
                <a:gd name="connsiteX12" fmla="*/ 46024 w 52530"/>
                <a:gd name="connsiteY12" fmla="*/ 159111 h 294718"/>
                <a:gd name="connsiteX13" fmla="*/ 51773 w 52530"/>
                <a:gd name="connsiteY13" fmla="*/ 173020 h 294718"/>
                <a:gd name="connsiteX14" fmla="*/ 44717 w 52530"/>
                <a:gd name="connsiteY14" fmla="*/ 186619 h 294718"/>
                <a:gd name="connsiteX15" fmla="*/ 51990 w 52530"/>
                <a:gd name="connsiteY15" fmla="*/ 200746 h 294718"/>
                <a:gd name="connsiteX16" fmla="*/ 45586 w 52530"/>
                <a:gd name="connsiteY16" fmla="*/ 212292 h 294718"/>
                <a:gd name="connsiteX17" fmla="*/ 51083 w 52530"/>
                <a:gd name="connsiteY17" fmla="*/ 228907 h 294718"/>
                <a:gd name="connsiteX18" fmla="*/ 43129 w 52530"/>
                <a:gd name="connsiteY18" fmla="*/ 244610 h 294718"/>
                <a:gd name="connsiteX19" fmla="*/ 50403 w 52530"/>
                <a:gd name="connsiteY19" fmla="*/ 258738 h 294718"/>
                <a:gd name="connsiteX20" fmla="*/ 44089 w 52530"/>
                <a:gd name="connsiteY20" fmla="*/ 275013 h 294718"/>
                <a:gd name="connsiteX21" fmla="*/ 48910 w 52530"/>
                <a:gd name="connsiteY21" fmla="*/ 294718 h 294718"/>
                <a:gd name="connsiteX22" fmla="*/ 3191 w 52530"/>
                <a:gd name="connsiteY22" fmla="*/ 294718 h 294718"/>
                <a:gd name="connsiteX23" fmla="*/ 9098 w 52530"/>
                <a:gd name="connsiteY23" fmla="*/ 271452 h 294718"/>
                <a:gd name="connsiteX24" fmla="*/ 959 w 52530"/>
                <a:gd name="connsiteY24" fmla="*/ 254592 h 294718"/>
                <a:gd name="connsiteX25" fmla="*/ 8061 w 52530"/>
                <a:gd name="connsiteY25" fmla="*/ 237848 h 294718"/>
                <a:gd name="connsiteX26" fmla="*/ 1 w 52530"/>
                <a:gd name="connsiteY26" fmla="*/ 219849 h 294718"/>
                <a:gd name="connsiteX27" fmla="*/ 8326 w 52530"/>
                <a:gd name="connsiteY27" fmla="*/ 208267 h 294718"/>
                <a:gd name="connsiteX28" fmla="*/ 1916 w 52530"/>
                <a:gd name="connsiteY28" fmla="*/ 190291 h 294718"/>
                <a:gd name="connsiteX29" fmla="*/ 8883 w 52530"/>
                <a:gd name="connsiteY29" fmla="*/ 177689 h 294718"/>
                <a:gd name="connsiteX30" fmla="*/ 2117 w 52530"/>
                <a:gd name="connsiteY30" fmla="*/ 160293 h 294718"/>
                <a:gd name="connsiteX31" fmla="*/ 10775 w 52530"/>
                <a:gd name="connsiteY31" fmla="*/ 144523 h 294718"/>
                <a:gd name="connsiteX32" fmla="*/ 2834 w 52530"/>
                <a:gd name="connsiteY32" fmla="*/ 127422 h 294718"/>
                <a:gd name="connsiteX33" fmla="*/ 10685 w 52530"/>
                <a:gd name="connsiteY33" fmla="*/ 114190 h 294718"/>
                <a:gd name="connsiteX34" fmla="*/ 3668 w 52530"/>
                <a:gd name="connsiteY34" fmla="*/ 98461 h 294718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170 h 290427"/>
                <a:gd name="connsiteX1" fmla="*/ 11707 w 52530"/>
                <a:gd name="connsiteY1" fmla="*/ 80188 h 290427"/>
                <a:gd name="connsiteX2" fmla="*/ 5924 w 52530"/>
                <a:gd name="connsiteY2" fmla="*/ 65250 h 290427"/>
                <a:gd name="connsiteX3" fmla="*/ 14176 w 52530"/>
                <a:gd name="connsiteY3" fmla="*/ 53801 h 290427"/>
                <a:gd name="connsiteX4" fmla="*/ 9515 w 52530"/>
                <a:gd name="connsiteY4" fmla="*/ 37845 h 290427"/>
                <a:gd name="connsiteX5" fmla="*/ 17033 w 52530"/>
                <a:gd name="connsiteY5" fmla="*/ 26375 h 290427"/>
                <a:gd name="connsiteX6" fmla="*/ 15254 w 52530"/>
                <a:gd name="connsiteY6" fmla="*/ 14244 h 290427"/>
                <a:gd name="connsiteX7" fmla="*/ 22927 w 52530"/>
                <a:gd name="connsiteY7" fmla="*/ 4 h 290427"/>
                <a:gd name="connsiteX8" fmla="*/ 44672 w 52530"/>
                <a:gd name="connsiteY8" fmla="*/ 15599 h 290427"/>
                <a:gd name="connsiteX9" fmla="*/ 47465 w 52530"/>
                <a:gd name="connsiteY9" fmla="*/ 19706 h 290427"/>
                <a:gd name="connsiteX10" fmla="*/ 42980 w 52530"/>
                <a:gd name="connsiteY10" fmla="*/ 37872 h 290427"/>
                <a:gd name="connsiteX11" fmla="*/ 48340 w 52530"/>
                <a:gd name="connsiteY11" fmla="*/ 51332 h 290427"/>
                <a:gd name="connsiteX12" fmla="*/ 44255 w 52530"/>
                <a:gd name="connsiteY12" fmla="*/ 67759 h 290427"/>
                <a:gd name="connsiteX13" fmla="*/ 49846 w 52530"/>
                <a:gd name="connsiteY13" fmla="*/ 81925 h 290427"/>
                <a:gd name="connsiteX14" fmla="*/ 44341 w 52530"/>
                <a:gd name="connsiteY14" fmla="*/ 97349 h 290427"/>
                <a:gd name="connsiteX15" fmla="*/ 51049 w 52530"/>
                <a:gd name="connsiteY15" fmla="*/ 110847 h 290427"/>
                <a:gd name="connsiteX16" fmla="*/ 44821 w 52530"/>
                <a:gd name="connsiteY16" fmla="*/ 125899 h 290427"/>
                <a:gd name="connsiteX17" fmla="*/ 52526 w 52530"/>
                <a:gd name="connsiteY17" fmla="*/ 139864 h 290427"/>
                <a:gd name="connsiteX18" fmla="*/ 46024 w 52530"/>
                <a:gd name="connsiteY18" fmla="*/ 154820 h 290427"/>
                <a:gd name="connsiteX19" fmla="*/ 51773 w 52530"/>
                <a:gd name="connsiteY19" fmla="*/ 168729 h 290427"/>
                <a:gd name="connsiteX20" fmla="*/ 44717 w 52530"/>
                <a:gd name="connsiteY20" fmla="*/ 182328 h 290427"/>
                <a:gd name="connsiteX21" fmla="*/ 51990 w 52530"/>
                <a:gd name="connsiteY21" fmla="*/ 196455 h 290427"/>
                <a:gd name="connsiteX22" fmla="*/ 45586 w 52530"/>
                <a:gd name="connsiteY22" fmla="*/ 208001 h 290427"/>
                <a:gd name="connsiteX23" fmla="*/ 51083 w 52530"/>
                <a:gd name="connsiteY23" fmla="*/ 224616 h 290427"/>
                <a:gd name="connsiteX24" fmla="*/ 43129 w 52530"/>
                <a:gd name="connsiteY24" fmla="*/ 240319 h 290427"/>
                <a:gd name="connsiteX25" fmla="*/ 50403 w 52530"/>
                <a:gd name="connsiteY25" fmla="*/ 254447 h 290427"/>
                <a:gd name="connsiteX26" fmla="*/ 44089 w 52530"/>
                <a:gd name="connsiteY26" fmla="*/ 270722 h 290427"/>
                <a:gd name="connsiteX27" fmla="*/ 48910 w 52530"/>
                <a:gd name="connsiteY27" fmla="*/ 290427 h 290427"/>
                <a:gd name="connsiteX28" fmla="*/ 3191 w 52530"/>
                <a:gd name="connsiteY28" fmla="*/ 290427 h 290427"/>
                <a:gd name="connsiteX29" fmla="*/ 9098 w 52530"/>
                <a:gd name="connsiteY29" fmla="*/ 267161 h 290427"/>
                <a:gd name="connsiteX30" fmla="*/ 959 w 52530"/>
                <a:gd name="connsiteY30" fmla="*/ 250301 h 290427"/>
                <a:gd name="connsiteX31" fmla="*/ 8061 w 52530"/>
                <a:gd name="connsiteY31" fmla="*/ 233557 h 290427"/>
                <a:gd name="connsiteX32" fmla="*/ 1 w 52530"/>
                <a:gd name="connsiteY32" fmla="*/ 215558 h 290427"/>
                <a:gd name="connsiteX33" fmla="*/ 8326 w 52530"/>
                <a:gd name="connsiteY33" fmla="*/ 203976 h 290427"/>
                <a:gd name="connsiteX34" fmla="*/ 1916 w 52530"/>
                <a:gd name="connsiteY34" fmla="*/ 186000 h 290427"/>
                <a:gd name="connsiteX35" fmla="*/ 8883 w 52530"/>
                <a:gd name="connsiteY35" fmla="*/ 173398 h 290427"/>
                <a:gd name="connsiteX36" fmla="*/ 2117 w 52530"/>
                <a:gd name="connsiteY36" fmla="*/ 156002 h 290427"/>
                <a:gd name="connsiteX37" fmla="*/ 10775 w 52530"/>
                <a:gd name="connsiteY37" fmla="*/ 140232 h 290427"/>
                <a:gd name="connsiteX38" fmla="*/ 2834 w 52530"/>
                <a:gd name="connsiteY38" fmla="*/ 123131 h 290427"/>
                <a:gd name="connsiteX39" fmla="*/ 10685 w 52530"/>
                <a:gd name="connsiteY39" fmla="*/ 109899 h 290427"/>
                <a:gd name="connsiteX40" fmla="*/ 3668 w 52530"/>
                <a:gd name="connsiteY40" fmla="*/ 94170 h 290427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20 h 290477"/>
                <a:gd name="connsiteX1" fmla="*/ 11707 w 52530"/>
                <a:gd name="connsiteY1" fmla="*/ 80238 h 290477"/>
                <a:gd name="connsiteX2" fmla="*/ 5924 w 52530"/>
                <a:gd name="connsiteY2" fmla="*/ 65300 h 290477"/>
                <a:gd name="connsiteX3" fmla="*/ 14176 w 52530"/>
                <a:gd name="connsiteY3" fmla="*/ 53851 h 290477"/>
                <a:gd name="connsiteX4" fmla="*/ 9515 w 52530"/>
                <a:gd name="connsiteY4" fmla="*/ 37895 h 290477"/>
                <a:gd name="connsiteX5" fmla="*/ 17033 w 52530"/>
                <a:gd name="connsiteY5" fmla="*/ 26425 h 290477"/>
                <a:gd name="connsiteX6" fmla="*/ 15254 w 52530"/>
                <a:gd name="connsiteY6" fmla="*/ 14294 h 290477"/>
                <a:gd name="connsiteX7" fmla="*/ 22927 w 52530"/>
                <a:gd name="connsiteY7" fmla="*/ 54 h 290477"/>
                <a:gd name="connsiteX8" fmla="*/ 40871 w 52530"/>
                <a:gd name="connsiteY8" fmla="*/ 9937 h 290477"/>
                <a:gd name="connsiteX9" fmla="*/ 47465 w 52530"/>
                <a:gd name="connsiteY9" fmla="*/ 19756 h 290477"/>
                <a:gd name="connsiteX10" fmla="*/ 42980 w 52530"/>
                <a:gd name="connsiteY10" fmla="*/ 37922 h 290477"/>
                <a:gd name="connsiteX11" fmla="*/ 48340 w 52530"/>
                <a:gd name="connsiteY11" fmla="*/ 51382 h 290477"/>
                <a:gd name="connsiteX12" fmla="*/ 44255 w 52530"/>
                <a:gd name="connsiteY12" fmla="*/ 67809 h 290477"/>
                <a:gd name="connsiteX13" fmla="*/ 49846 w 52530"/>
                <a:gd name="connsiteY13" fmla="*/ 81975 h 290477"/>
                <a:gd name="connsiteX14" fmla="*/ 44341 w 52530"/>
                <a:gd name="connsiteY14" fmla="*/ 97399 h 290477"/>
                <a:gd name="connsiteX15" fmla="*/ 51049 w 52530"/>
                <a:gd name="connsiteY15" fmla="*/ 110897 h 290477"/>
                <a:gd name="connsiteX16" fmla="*/ 44821 w 52530"/>
                <a:gd name="connsiteY16" fmla="*/ 125949 h 290477"/>
                <a:gd name="connsiteX17" fmla="*/ 52526 w 52530"/>
                <a:gd name="connsiteY17" fmla="*/ 139914 h 290477"/>
                <a:gd name="connsiteX18" fmla="*/ 46024 w 52530"/>
                <a:gd name="connsiteY18" fmla="*/ 154870 h 290477"/>
                <a:gd name="connsiteX19" fmla="*/ 51773 w 52530"/>
                <a:gd name="connsiteY19" fmla="*/ 168779 h 290477"/>
                <a:gd name="connsiteX20" fmla="*/ 44717 w 52530"/>
                <a:gd name="connsiteY20" fmla="*/ 182378 h 290477"/>
                <a:gd name="connsiteX21" fmla="*/ 51990 w 52530"/>
                <a:gd name="connsiteY21" fmla="*/ 196505 h 290477"/>
                <a:gd name="connsiteX22" fmla="*/ 45586 w 52530"/>
                <a:gd name="connsiteY22" fmla="*/ 208051 h 290477"/>
                <a:gd name="connsiteX23" fmla="*/ 51083 w 52530"/>
                <a:gd name="connsiteY23" fmla="*/ 224666 h 290477"/>
                <a:gd name="connsiteX24" fmla="*/ 43129 w 52530"/>
                <a:gd name="connsiteY24" fmla="*/ 240369 h 290477"/>
                <a:gd name="connsiteX25" fmla="*/ 50403 w 52530"/>
                <a:gd name="connsiteY25" fmla="*/ 254497 h 290477"/>
                <a:gd name="connsiteX26" fmla="*/ 44089 w 52530"/>
                <a:gd name="connsiteY26" fmla="*/ 270772 h 290477"/>
                <a:gd name="connsiteX27" fmla="*/ 48910 w 52530"/>
                <a:gd name="connsiteY27" fmla="*/ 290477 h 290477"/>
                <a:gd name="connsiteX28" fmla="*/ 3191 w 52530"/>
                <a:gd name="connsiteY28" fmla="*/ 290477 h 290477"/>
                <a:gd name="connsiteX29" fmla="*/ 9098 w 52530"/>
                <a:gd name="connsiteY29" fmla="*/ 267211 h 290477"/>
                <a:gd name="connsiteX30" fmla="*/ 959 w 52530"/>
                <a:gd name="connsiteY30" fmla="*/ 250351 h 290477"/>
                <a:gd name="connsiteX31" fmla="*/ 8061 w 52530"/>
                <a:gd name="connsiteY31" fmla="*/ 233607 h 290477"/>
                <a:gd name="connsiteX32" fmla="*/ 1 w 52530"/>
                <a:gd name="connsiteY32" fmla="*/ 215608 h 290477"/>
                <a:gd name="connsiteX33" fmla="*/ 8326 w 52530"/>
                <a:gd name="connsiteY33" fmla="*/ 204026 h 290477"/>
                <a:gd name="connsiteX34" fmla="*/ 1916 w 52530"/>
                <a:gd name="connsiteY34" fmla="*/ 186050 h 290477"/>
                <a:gd name="connsiteX35" fmla="*/ 8883 w 52530"/>
                <a:gd name="connsiteY35" fmla="*/ 173448 h 290477"/>
                <a:gd name="connsiteX36" fmla="*/ 2117 w 52530"/>
                <a:gd name="connsiteY36" fmla="*/ 156052 h 290477"/>
                <a:gd name="connsiteX37" fmla="*/ 10775 w 52530"/>
                <a:gd name="connsiteY37" fmla="*/ 140282 h 290477"/>
                <a:gd name="connsiteX38" fmla="*/ 2834 w 52530"/>
                <a:gd name="connsiteY38" fmla="*/ 123181 h 290477"/>
                <a:gd name="connsiteX39" fmla="*/ 10685 w 52530"/>
                <a:gd name="connsiteY39" fmla="*/ 109949 h 290477"/>
                <a:gd name="connsiteX40" fmla="*/ 3668 w 52530"/>
                <a:gd name="connsiteY40" fmla="*/ 94220 h 290477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2980 w 52530"/>
                <a:gd name="connsiteY10" fmla="*/ 37925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3817 w 52530"/>
                <a:gd name="connsiteY10" fmla="*/ 41976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7 h 290484"/>
                <a:gd name="connsiteX1" fmla="*/ 11707 w 52530"/>
                <a:gd name="connsiteY1" fmla="*/ 80245 h 290484"/>
                <a:gd name="connsiteX2" fmla="*/ 5924 w 52530"/>
                <a:gd name="connsiteY2" fmla="*/ 65307 h 290484"/>
                <a:gd name="connsiteX3" fmla="*/ 14176 w 52530"/>
                <a:gd name="connsiteY3" fmla="*/ 53858 h 290484"/>
                <a:gd name="connsiteX4" fmla="*/ 9515 w 52530"/>
                <a:gd name="connsiteY4" fmla="*/ 37902 h 290484"/>
                <a:gd name="connsiteX5" fmla="*/ 17033 w 52530"/>
                <a:gd name="connsiteY5" fmla="*/ 26432 h 290484"/>
                <a:gd name="connsiteX6" fmla="*/ 15254 w 52530"/>
                <a:gd name="connsiteY6" fmla="*/ 14301 h 290484"/>
                <a:gd name="connsiteX7" fmla="*/ 22927 w 52530"/>
                <a:gd name="connsiteY7" fmla="*/ 61 h 290484"/>
                <a:gd name="connsiteX8" fmla="*/ 40871 w 52530"/>
                <a:gd name="connsiteY8" fmla="*/ 9944 h 290484"/>
                <a:gd name="connsiteX9" fmla="*/ 47962 w 52530"/>
                <a:gd name="connsiteY9" fmla="*/ 28706 h 290484"/>
                <a:gd name="connsiteX10" fmla="*/ 43817 w 52530"/>
                <a:gd name="connsiteY10" fmla="*/ 41980 h 290484"/>
                <a:gd name="connsiteX11" fmla="*/ 48340 w 52530"/>
                <a:gd name="connsiteY11" fmla="*/ 51389 h 290484"/>
                <a:gd name="connsiteX12" fmla="*/ 44255 w 52530"/>
                <a:gd name="connsiteY12" fmla="*/ 67816 h 290484"/>
                <a:gd name="connsiteX13" fmla="*/ 49846 w 52530"/>
                <a:gd name="connsiteY13" fmla="*/ 81982 h 290484"/>
                <a:gd name="connsiteX14" fmla="*/ 44341 w 52530"/>
                <a:gd name="connsiteY14" fmla="*/ 97406 h 290484"/>
                <a:gd name="connsiteX15" fmla="*/ 51049 w 52530"/>
                <a:gd name="connsiteY15" fmla="*/ 110904 h 290484"/>
                <a:gd name="connsiteX16" fmla="*/ 44821 w 52530"/>
                <a:gd name="connsiteY16" fmla="*/ 125956 h 290484"/>
                <a:gd name="connsiteX17" fmla="*/ 52526 w 52530"/>
                <a:gd name="connsiteY17" fmla="*/ 139921 h 290484"/>
                <a:gd name="connsiteX18" fmla="*/ 46024 w 52530"/>
                <a:gd name="connsiteY18" fmla="*/ 154877 h 290484"/>
                <a:gd name="connsiteX19" fmla="*/ 51773 w 52530"/>
                <a:gd name="connsiteY19" fmla="*/ 168786 h 290484"/>
                <a:gd name="connsiteX20" fmla="*/ 44717 w 52530"/>
                <a:gd name="connsiteY20" fmla="*/ 182385 h 290484"/>
                <a:gd name="connsiteX21" fmla="*/ 51990 w 52530"/>
                <a:gd name="connsiteY21" fmla="*/ 196512 h 290484"/>
                <a:gd name="connsiteX22" fmla="*/ 45586 w 52530"/>
                <a:gd name="connsiteY22" fmla="*/ 208058 h 290484"/>
                <a:gd name="connsiteX23" fmla="*/ 51083 w 52530"/>
                <a:gd name="connsiteY23" fmla="*/ 224673 h 290484"/>
                <a:gd name="connsiteX24" fmla="*/ 43129 w 52530"/>
                <a:gd name="connsiteY24" fmla="*/ 240376 h 290484"/>
                <a:gd name="connsiteX25" fmla="*/ 50403 w 52530"/>
                <a:gd name="connsiteY25" fmla="*/ 254504 h 290484"/>
                <a:gd name="connsiteX26" fmla="*/ 44089 w 52530"/>
                <a:gd name="connsiteY26" fmla="*/ 270779 h 290484"/>
                <a:gd name="connsiteX27" fmla="*/ 48910 w 52530"/>
                <a:gd name="connsiteY27" fmla="*/ 290484 h 290484"/>
                <a:gd name="connsiteX28" fmla="*/ 3191 w 52530"/>
                <a:gd name="connsiteY28" fmla="*/ 290484 h 290484"/>
                <a:gd name="connsiteX29" fmla="*/ 9098 w 52530"/>
                <a:gd name="connsiteY29" fmla="*/ 267218 h 290484"/>
                <a:gd name="connsiteX30" fmla="*/ 959 w 52530"/>
                <a:gd name="connsiteY30" fmla="*/ 250358 h 290484"/>
                <a:gd name="connsiteX31" fmla="*/ 8061 w 52530"/>
                <a:gd name="connsiteY31" fmla="*/ 233614 h 290484"/>
                <a:gd name="connsiteX32" fmla="*/ 1 w 52530"/>
                <a:gd name="connsiteY32" fmla="*/ 215615 h 290484"/>
                <a:gd name="connsiteX33" fmla="*/ 8326 w 52530"/>
                <a:gd name="connsiteY33" fmla="*/ 204033 h 290484"/>
                <a:gd name="connsiteX34" fmla="*/ 1916 w 52530"/>
                <a:gd name="connsiteY34" fmla="*/ 186057 h 290484"/>
                <a:gd name="connsiteX35" fmla="*/ 8883 w 52530"/>
                <a:gd name="connsiteY35" fmla="*/ 173455 h 290484"/>
                <a:gd name="connsiteX36" fmla="*/ 2117 w 52530"/>
                <a:gd name="connsiteY36" fmla="*/ 156059 h 290484"/>
                <a:gd name="connsiteX37" fmla="*/ 10775 w 52530"/>
                <a:gd name="connsiteY37" fmla="*/ 140289 h 290484"/>
                <a:gd name="connsiteX38" fmla="*/ 2834 w 52530"/>
                <a:gd name="connsiteY38" fmla="*/ 123188 h 290484"/>
                <a:gd name="connsiteX39" fmla="*/ 10685 w 52530"/>
                <a:gd name="connsiteY39" fmla="*/ 109956 h 290484"/>
                <a:gd name="connsiteX40" fmla="*/ 3668 w 52530"/>
                <a:gd name="connsiteY40" fmla="*/ 94227 h 290484"/>
                <a:gd name="connsiteX0" fmla="*/ 3668 w 52530"/>
                <a:gd name="connsiteY0" fmla="*/ 94177 h 290434"/>
                <a:gd name="connsiteX1" fmla="*/ 11707 w 52530"/>
                <a:gd name="connsiteY1" fmla="*/ 80195 h 290434"/>
                <a:gd name="connsiteX2" fmla="*/ 5924 w 52530"/>
                <a:gd name="connsiteY2" fmla="*/ 65257 h 290434"/>
                <a:gd name="connsiteX3" fmla="*/ 14176 w 52530"/>
                <a:gd name="connsiteY3" fmla="*/ 53808 h 290434"/>
                <a:gd name="connsiteX4" fmla="*/ 9515 w 52530"/>
                <a:gd name="connsiteY4" fmla="*/ 37852 h 290434"/>
                <a:gd name="connsiteX5" fmla="*/ 17033 w 52530"/>
                <a:gd name="connsiteY5" fmla="*/ 26382 h 290434"/>
                <a:gd name="connsiteX6" fmla="*/ 15254 w 52530"/>
                <a:gd name="connsiteY6" fmla="*/ 14251 h 290434"/>
                <a:gd name="connsiteX7" fmla="*/ 22927 w 52530"/>
                <a:gd name="connsiteY7" fmla="*/ 11 h 290434"/>
                <a:gd name="connsiteX8" fmla="*/ 42084 w 52530"/>
                <a:gd name="connsiteY8" fmla="*/ 16582 h 290434"/>
                <a:gd name="connsiteX9" fmla="*/ 47962 w 52530"/>
                <a:gd name="connsiteY9" fmla="*/ 28656 h 290434"/>
                <a:gd name="connsiteX10" fmla="*/ 43817 w 52530"/>
                <a:gd name="connsiteY10" fmla="*/ 41930 h 290434"/>
                <a:gd name="connsiteX11" fmla="*/ 48340 w 52530"/>
                <a:gd name="connsiteY11" fmla="*/ 51339 h 290434"/>
                <a:gd name="connsiteX12" fmla="*/ 44255 w 52530"/>
                <a:gd name="connsiteY12" fmla="*/ 67766 h 290434"/>
                <a:gd name="connsiteX13" fmla="*/ 49846 w 52530"/>
                <a:gd name="connsiteY13" fmla="*/ 81932 h 290434"/>
                <a:gd name="connsiteX14" fmla="*/ 44341 w 52530"/>
                <a:gd name="connsiteY14" fmla="*/ 97356 h 290434"/>
                <a:gd name="connsiteX15" fmla="*/ 51049 w 52530"/>
                <a:gd name="connsiteY15" fmla="*/ 110854 h 290434"/>
                <a:gd name="connsiteX16" fmla="*/ 44821 w 52530"/>
                <a:gd name="connsiteY16" fmla="*/ 125906 h 290434"/>
                <a:gd name="connsiteX17" fmla="*/ 52526 w 52530"/>
                <a:gd name="connsiteY17" fmla="*/ 139871 h 290434"/>
                <a:gd name="connsiteX18" fmla="*/ 46024 w 52530"/>
                <a:gd name="connsiteY18" fmla="*/ 154827 h 290434"/>
                <a:gd name="connsiteX19" fmla="*/ 51773 w 52530"/>
                <a:gd name="connsiteY19" fmla="*/ 168736 h 290434"/>
                <a:gd name="connsiteX20" fmla="*/ 44717 w 52530"/>
                <a:gd name="connsiteY20" fmla="*/ 182335 h 290434"/>
                <a:gd name="connsiteX21" fmla="*/ 51990 w 52530"/>
                <a:gd name="connsiteY21" fmla="*/ 196462 h 290434"/>
                <a:gd name="connsiteX22" fmla="*/ 45586 w 52530"/>
                <a:gd name="connsiteY22" fmla="*/ 208008 h 290434"/>
                <a:gd name="connsiteX23" fmla="*/ 51083 w 52530"/>
                <a:gd name="connsiteY23" fmla="*/ 224623 h 290434"/>
                <a:gd name="connsiteX24" fmla="*/ 43129 w 52530"/>
                <a:gd name="connsiteY24" fmla="*/ 240326 h 290434"/>
                <a:gd name="connsiteX25" fmla="*/ 50403 w 52530"/>
                <a:gd name="connsiteY25" fmla="*/ 254454 h 290434"/>
                <a:gd name="connsiteX26" fmla="*/ 44089 w 52530"/>
                <a:gd name="connsiteY26" fmla="*/ 270729 h 290434"/>
                <a:gd name="connsiteX27" fmla="*/ 48910 w 52530"/>
                <a:gd name="connsiteY27" fmla="*/ 290434 h 290434"/>
                <a:gd name="connsiteX28" fmla="*/ 3191 w 52530"/>
                <a:gd name="connsiteY28" fmla="*/ 290434 h 290434"/>
                <a:gd name="connsiteX29" fmla="*/ 9098 w 52530"/>
                <a:gd name="connsiteY29" fmla="*/ 267168 h 290434"/>
                <a:gd name="connsiteX30" fmla="*/ 959 w 52530"/>
                <a:gd name="connsiteY30" fmla="*/ 250308 h 290434"/>
                <a:gd name="connsiteX31" fmla="*/ 8061 w 52530"/>
                <a:gd name="connsiteY31" fmla="*/ 233564 h 290434"/>
                <a:gd name="connsiteX32" fmla="*/ 1 w 52530"/>
                <a:gd name="connsiteY32" fmla="*/ 215565 h 290434"/>
                <a:gd name="connsiteX33" fmla="*/ 8326 w 52530"/>
                <a:gd name="connsiteY33" fmla="*/ 203983 h 290434"/>
                <a:gd name="connsiteX34" fmla="*/ 1916 w 52530"/>
                <a:gd name="connsiteY34" fmla="*/ 186007 h 290434"/>
                <a:gd name="connsiteX35" fmla="*/ 8883 w 52530"/>
                <a:gd name="connsiteY35" fmla="*/ 173405 h 290434"/>
                <a:gd name="connsiteX36" fmla="*/ 2117 w 52530"/>
                <a:gd name="connsiteY36" fmla="*/ 156009 h 290434"/>
                <a:gd name="connsiteX37" fmla="*/ 10775 w 52530"/>
                <a:gd name="connsiteY37" fmla="*/ 140239 h 290434"/>
                <a:gd name="connsiteX38" fmla="*/ 2834 w 52530"/>
                <a:gd name="connsiteY38" fmla="*/ 123138 h 290434"/>
                <a:gd name="connsiteX39" fmla="*/ 10685 w 52530"/>
                <a:gd name="connsiteY39" fmla="*/ 109906 h 290434"/>
                <a:gd name="connsiteX40" fmla="*/ 3668 w 52530"/>
                <a:gd name="connsiteY40" fmla="*/ 94177 h 290434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461 h 291718"/>
                <a:gd name="connsiteX1" fmla="*/ 11707 w 52530"/>
                <a:gd name="connsiteY1" fmla="*/ 81479 h 291718"/>
                <a:gd name="connsiteX2" fmla="*/ 5924 w 52530"/>
                <a:gd name="connsiteY2" fmla="*/ 66541 h 291718"/>
                <a:gd name="connsiteX3" fmla="*/ 14176 w 52530"/>
                <a:gd name="connsiteY3" fmla="*/ 55092 h 291718"/>
                <a:gd name="connsiteX4" fmla="*/ 9515 w 52530"/>
                <a:gd name="connsiteY4" fmla="*/ 39136 h 291718"/>
                <a:gd name="connsiteX5" fmla="*/ 17033 w 52530"/>
                <a:gd name="connsiteY5" fmla="*/ 27666 h 291718"/>
                <a:gd name="connsiteX6" fmla="*/ 15254 w 52530"/>
                <a:gd name="connsiteY6" fmla="*/ 15535 h 291718"/>
                <a:gd name="connsiteX7" fmla="*/ 22927 w 52530"/>
                <a:gd name="connsiteY7" fmla="*/ 1295 h 291718"/>
                <a:gd name="connsiteX8" fmla="*/ 45610 w 52530"/>
                <a:gd name="connsiteY8" fmla="*/ 3437 h 291718"/>
                <a:gd name="connsiteX9" fmla="*/ 42084 w 52530"/>
                <a:gd name="connsiteY9" fmla="*/ 17866 h 291718"/>
                <a:gd name="connsiteX10" fmla="*/ 47962 w 52530"/>
                <a:gd name="connsiteY10" fmla="*/ 29940 h 291718"/>
                <a:gd name="connsiteX11" fmla="*/ 43817 w 52530"/>
                <a:gd name="connsiteY11" fmla="*/ 43214 h 291718"/>
                <a:gd name="connsiteX12" fmla="*/ 48340 w 52530"/>
                <a:gd name="connsiteY12" fmla="*/ 52623 h 291718"/>
                <a:gd name="connsiteX13" fmla="*/ 44255 w 52530"/>
                <a:gd name="connsiteY13" fmla="*/ 69050 h 291718"/>
                <a:gd name="connsiteX14" fmla="*/ 49846 w 52530"/>
                <a:gd name="connsiteY14" fmla="*/ 83216 h 291718"/>
                <a:gd name="connsiteX15" fmla="*/ 44341 w 52530"/>
                <a:gd name="connsiteY15" fmla="*/ 98640 h 291718"/>
                <a:gd name="connsiteX16" fmla="*/ 51049 w 52530"/>
                <a:gd name="connsiteY16" fmla="*/ 112138 h 291718"/>
                <a:gd name="connsiteX17" fmla="*/ 44821 w 52530"/>
                <a:gd name="connsiteY17" fmla="*/ 127190 h 291718"/>
                <a:gd name="connsiteX18" fmla="*/ 52526 w 52530"/>
                <a:gd name="connsiteY18" fmla="*/ 141155 h 291718"/>
                <a:gd name="connsiteX19" fmla="*/ 46024 w 52530"/>
                <a:gd name="connsiteY19" fmla="*/ 156111 h 291718"/>
                <a:gd name="connsiteX20" fmla="*/ 51773 w 52530"/>
                <a:gd name="connsiteY20" fmla="*/ 170020 h 291718"/>
                <a:gd name="connsiteX21" fmla="*/ 44717 w 52530"/>
                <a:gd name="connsiteY21" fmla="*/ 183619 h 291718"/>
                <a:gd name="connsiteX22" fmla="*/ 51990 w 52530"/>
                <a:gd name="connsiteY22" fmla="*/ 197746 h 291718"/>
                <a:gd name="connsiteX23" fmla="*/ 45586 w 52530"/>
                <a:gd name="connsiteY23" fmla="*/ 209292 h 291718"/>
                <a:gd name="connsiteX24" fmla="*/ 51083 w 52530"/>
                <a:gd name="connsiteY24" fmla="*/ 225907 h 291718"/>
                <a:gd name="connsiteX25" fmla="*/ 43129 w 52530"/>
                <a:gd name="connsiteY25" fmla="*/ 241610 h 291718"/>
                <a:gd name="connsiteX26" fmla="*/ 50403 w 52530"/>
                <a:gd name="connsiteY26" fmla="*/ 255738 h 291718"/>
                <a:gd name="connsiteX27" fmla="*/ 44089 w 52530"/>
                <a:gd name="connsiteY27" fmla="*/ 272013 h 291718"/>
                <a:gd name="connsiteX28" fmla="*/ 48910 w 52530"/>
                <a:gd name="connsiteY28" fmla="*/ 291718 h 291718"/>
                <a:gd name="connsiteX29" fmla="*/ 3191 w 52530"/>
                <a:gd name="connsiteY29" fmla="*/ 291718 h 291718"/>
                <a:gd name="connsiteX30" fmla="*/ 9098 w 52530"/>
                <a:gd name="connsiteY30" fmla="*/ 268452 h 291718"/>
                <a:gd name="connsiteX31" fmla="*/ 959 w 52530"/>
                <a:gd name="connsiteY31" fmla="*/ 251592 h 291718"/>
                <a:gd name="connsiteX32" fmla="*/ 8061 w 52530"/>
                <a:gd name="connsiteY32" fmla="*/ 234848 h 291718"/>
                <a:gd name="connsiteX33" fmla="*/ 1 w 52530"/>
                <a:gd name="connsiteY33" fmla="*/ 216849 h 291718"/>
                <a:gd name="connsiteX34" fmla="*/ 8326 w 52530"/>
                <a:gd name="connsiteY34" fmla="*/ 205267 h 291718"/>
                <a:gd name="connsiteX35" fmla="*/ 1916 w 52530"/>
                <a:gd name="connsiteY35" fmla="*/ 187291 h 291718"/>
                <a:gd name="connsiteX36" fmla="*/ 8883 w 52530"/>
                <a:gd name="connsiteY36" fmla="*/ 174689 h 291718"/>
                <a:gd name="connsiteX37" fmla="*/ 2117 w 52530"/>
                <a:gd name="connsiteY37" fmla="*/ 157293 h 291718"/>
                <a:gd name="connsiteX38" fmla="*/ 10775 w 52530"/>
                <a:gd name="connsiteY38" fmla="*/ 141523 h 291718"/>
                <a:gd name="connsiteX39" fmla="*/ 2834 w 52530"/>
                <a:gd name="connsiteY39" fmla="*/ 124422 h 291718"/>
                <a:gd name="connsiteX40" fmla="*/ 10685 w 52530"/>
                <a:gd name="connsiteY40" fmla="*/ 111190 h 291718"/>
                <a:gd name="connsiteX41" fmla="*/ 3668 w 52530"/>
                <a:gd name="connsiteY41" fmla="*/ 95461 h 291718"/>
                <a:gd name="connsiteX0" fmla="*/ 3668 w 52530"/>
                <a:gd name="connsiteY0" fmla="*/ 94919 h 291176"/>
                <a:gd name="connsiteX1" fmla="*/ 11707 w 52530"/>
                <a:gd name="connsiteY1" fmla="*/ 80937 h 291176"/>
                <a:gd name="connsiteX2" fmla="*/ 5924 w 52530"/>
                <a:gd name="connsiteY2" fmla="*/ 65999 h 291176"/>
                <a:gd name="connsiteX3" fmla="*/ 14176 w 52530"/>
                <a:gd name="connsiteY3" fmla="*/ 54550 h 291176"/>
                <a:gd name="connsiteX4" fmla="*/ 9515 w 52530"/>
                <a:gd name="connsiteY4" fmla="*/ 38594 h 291176"/>
                <a:gd name="connsiteX5" fmla="*/ 17033 w 52530"/>
                <a:gd name="connsiteY5" fmla="*/ 27124 h 291176"/>
                <a:gd name="connsiteX6" fmla="*/ 15254 w 52530"/>
                <a:gd name="connsiteY6" fmla="*/ 14993 h 291176"/>
                <a:gd name="connsiteX7" fmla="*/ 22927 w 52530"/>
                <a:gd name="connsiteY7" fmla="*/ 753 h 291176"/>
                <a:gd name="connsiteX8" fmla="*/ 44662 w 52530"/>
                <a:gd name="connsiteY8" fmla="*/ 4443 h 291176"/>
                <a:gd name="connsiteX9" fmla="*/ 42084 w 52530"/>
                <a:gd name="connsiteY9" fmla="*/ 17324 h 291176"/>
                <a:gd name="connsiteX10" fmla="*/ 47962 w 52530"/>
                <a:gd name="connsiteY10" fmla="*/ 29398 h 291176"/>
                <a:gd name="connsiteX11" fmla="*/ 43817 w 52530"/>
                <a:gd name="connsiteY11" fmla="*/ 42672 h 291176"/>
                <a:gd name="connsiteX12" fmla="*/ 48340 w 52530"/>
                <a:gd name="connsiteY12" fmla="*/ 52081 h 291176"/>
                <a:gd name="connsiteX13" fmla="*/ 44255 w 52530"/>
                <a:gd name="connsiteY13" fmla="*/ 68508 h 291176"/>
                <a:gd name="connsiteX14" fmla="*/ 49846 w 52530"/>
                <a:gd name="connsiteY14" fmla="*/ 82674 h 291176"/>
                <a:gd name="connsiteX15" fmla="*/ 44341 w 52530"/>
                <a:gd name="connsiteY15" fmla="*/ 98098 h 291176"/>
                <a:gd name="connsiteX16" fmla="*/ 51049 w 52530"/>
                <a:gd name="connsiteY16" fmla="*/ 111596 h 291176"/>
                <a:gd name="connsiteX17" fmla="*/ 44821 w 52530"/>
                <a:gd name="connsiteY17" fmla="*/ 126648 h 291176"/>
                <a:gd name="connsiteX18" fmla="*/ 52526 w 52530"/>
                <a:gd name="connsiteY18" fmla="*/ 140613 h 291176"/>
                <a:gd name="connsiteX19" fmla="*/ 46024 w 52530"/>
                <a:gd name="connsiteY19" fmla="*/ 155569 h 291176"/>
                <a:gd name="connsiteX20" fmla="*/ 51773 w 52530"/>
                <a:gd name="connsiteY20" fmla="*/ 169478 h 291176"/>
                <a:gd name="connsiteX21" fmla="*/ 44717 w 52530"/>
                <a:gd name="connsiteY21" fmla="*/ 183077 h 291176"/>
                <a:gd name="connsiteX22" fmla="*/ 51990 w 52530"/>
                <a:gd name="connsiteY22" fmla="*/ 197204 h 291176"/>
                <a:gd name="connsiteX23" fmla="*/ 45586 w 52530"/>
                <a:gd name="connsiteY23" fmla="*/ 208750 h 291176"/>
                <a:gd name="connsiteX24" fmla="*/ 51083 w 52530"/>
                <a:gd name="connsiteY24" fmla="*/ 225365 h 291176"/>
                <a:gd name="connsiteX25" fmla="*/ 43129 w 52530"/>
                <a:gd name="connsiteY25" fmla="*/ 241068 h 291176"/>
                <a:gd name="connsiteX26" fmla="*/ 50403 w 52530"/>
                <a:gd name="connsiteY26" fmla="*/ 255196 h 291176"/>
                <a:gd name="connsiteX27" fmla="*/ 44089 w 52530"/>
                <a:gd name="connsiteY27" fmla="*/ 271471 h 291176"/>
                <a:gd name="connsiteX28" fmla="*/ 48910 w 52530"/>
                <a:gd name="connsiteY28" fmla="*/ 291176 h 291176"/>
                <a:gd name="connsiteX29" fmla="*/ 3191 w 52530"/>
                <a:gd name="connsiteY29" fmla="*/ 291176 h 291176"/>
                <a:gd name="connsiteX30" fmla="*/ 9098 w 52530"/>
                <a:gd name="connsiteY30" fmla="*/ 267910 h 291176"/>
                <a:gd name="connsiteX31" fmla="*/ 959 w 52530"/>
                <a:gd name="connsiteY31" fmla="*/ 251050 h 291176"/>
                <a:gd name="connsiteX32" fmla="*/ 8061 w 52530"/>
                <a:gd name="connsiteY32" fmla="*/ 234306 h 291176"/>
                <a:gd name="connsiteX33" fmla="*/ 1 w 52530"/>
                <a:gd name="connsiteY33" fmla="*/ 216307 h 291176"/>
                <a:gd name="connsiteX34" fmla="*/ 8326 w 52530"/>
                <a:gd name="connsiteY34" fmla="*/ 204725 h 291176"/>
                <a:gd name="connsiteX35" fmla="*/ 1916 w 52530"/>
                <a:gd name="connsiteY35" fmla="*/ 186749 h 291176"/>
                <a:gd name="connsiteX36" fmla="*/ 8883 w 52530"/>
                <a:gd name="connsiteY36" fmla="*/ 174147 h 291176"/>
                <a:gd name="connsiteX37" fmla="*/ 2117 w 52530"/>
                <a:gd name="connsiteY37" fmla="*/ 156751 h 291176"/>
                <a:gd name="connsiteX38" fmla="*/ 10775 w 52530"/>
                <a:gd name="connsiteY38" fmla="*/ 140981 h 291176"/>
                <a:gd name="connsiteX39" fmla="*/ 2834 w 52530"/>
                <a:gd name="connsiteY39" fmla="*/ 123880 h 291176"/>
                <a:gd name="connsiteX40" fmla="*/ 10685 w 52530"/>
                <a:gd name="connsiteY40" fmla="*/ 110648 h 291176"/>
                <a:gd name="connsiteX41" fmla="*/ 3668 w 52530"/>
                <a:gd name="connsiteY41" fmla="*/ 94919 h 291176"/>
                <a:gd name="connsiteX0" fmla="*/ 3668 w 52530"/>
                <a:gd name="connsiteY0" fmla="*/ 94775 h 291032"/>
                <a:gd name="connsiteX1" fmla="*/ 11707 w 52530"/>
                <a:gd name="connsiteY1" fmla="*/ 80793 h 291032"/>
                <a:gd name="connsiteX2" fmla="*/ 5924 w 52530"/>
                <a:gd name="connsiteY2" fmla="*/ 65855 h 291032"/>
                <a:gd name="connsiteX3" fmla="*/ 14176 w 52530"/>
                <a:gd name="connsiteY3" fmla="*/ 54406 h 291032"/>
                <a:gd name="connsiteX4" fmla="*/ 9515 w 52530"/>
                <a:gd name="connsiteY4" fmla="*/ 38450 h 291032"/>
                <a:gd name="connsiteX5" fmla="*/ 17033 w 52530"/>
                <a:gd name="connsiteY5" fmla="*/ 26980 h 291032"/>
                <a:gd name="connsiteX6" fmla="*/ 15254 w 52530"/>
                <a:gd name="connsiteY6" fmla="*/ 14849 h 291032"/>
                <a:gd name="connsiteX7" fmla="*/ 22927 w 52530"/>
                <a:gd name="connsiteY7" fmla="*/ 609 h 291032"/>
                <a:gd name="connsiteX8" fmla="*/ 44662 w 52530"/>
                <a:gd name="connsiteY8" fmla="*/ 4299 h 291032"/>
                <a:gd name="connsiteX9" fmla="*/ 43323 w 52530"/>
                <a:gd name="connsiteY9" fmla="*/ 19492 h 291032"/>
                <a:gd name="connsiteX10" fmla="*/ 47962 w 52530"/>
                <a:gd name="connsiteY10" fmla="*/ 29254 h 291032"/>
                <a:gd name="connsiteX11" fmla="*/ 43817 w 52530"/>
                <a:gd name="connsiteY11" fmla="*/ 42528 h 291032"/>
                <a:gd name="connsiteX12" fmla="*/ 48340 w 52530"/>
                <a:gd name="connsiteY12" fmla="*/ 51937 h 291032"/>
                <a:gd name="connsiteX13" fmla="*/ 44255 w 52530"/>
                <a:gd name="connsiteY13" fmla="*/ 68364 h 291032"/>
                <a:gd name="connsiteX14" fmla="*/ 49846 w 52530"/>
                <a:gd name="connsiteY14" fmla="*/ 82530 h 291032"/>
                <a:gd name="connsiteX15" fmla="*/ 44341 w 52530"/>
                <a:gd name="connsiteY15" fmla="*/ 97954 h 291032"/>
                <a:gd name="connsiteX16" fmla="*/ 51049 w 52530"/>
                <a:gd name="connsiteY16" fmla="*/ 111452 h 291032"/>
                <a:gd name="connsiteX17" fmla="*/ 44821 w 52530"/>
                <a:gd name="connsiteY17" fmla="*/ 126504 h 291032"/>
                <a:gd name="connsiteX18" fmla="*/ 52526 w 52530"/>
                <a:gd name="connsiteY18" fmla="*/ 140469 h 291032"/>
                <a:gd name="connsiteX19" fmla="*/ 46024 w 52530"/>
                <a:gd name="connsiteY19" fmla="*/ 155425 h 291032"/>
                <a:gd name="connsiteX20" fmla="*/ 51773 w 52530"/>
                <a:gd name="connsiteY20" fmla="*/ 169334 h 291032"/>
                <a:gd name="connsiteX21" fmla="*/ 44717 w 52530"/>
                <a:gd name="connsiteY21" fmla="*/ 182933 h 291032"/>
                <a:gd name="connsiteX22" fmla="*/ 51990 w 52530"/>
                <a:gd name="connsiteY22" fmla="*/ 197060 h 291032"/>
                <a:gd name="connsiteX23" fmla="*/ 45586 w 52530"/>
                <a:gd name="connsiteY23" fmla="*/ 208606 h 291032"/>
                <a:gd name="connsiteX24" fmla="*/ 51083 w 52530"/>
                <a:gd name="connsiteY24" fmla="*/ 225221 h 291032"/>
                <a:gd name="connsiteX25" fmla="*/ 43129 w 52530"/>
                <a:gd name="connsiteY25" fmla="*/ 240924 h 291032"/>
                <a:gd name="connsiteX26" fmla="*/ 50403 w 52530"/>
                <a:gd name="connsiteY26" fmla="*/ 255052 h 291032"/>
                <a:gd name="connsiteX27" fmla="*/ 44089 w 52530"/>
                <a:gd name="connsiteY27" fmla="*/ 271327 h 291032"/>
                <a:gd name="connsiteX28" fmla="*/ 48910 w 52530"/>
                <a:gd name="connsiteY28" fmla="*/ 291032 h 291032"/>
                <a:gd name="connsiteX29" fmla="*/ 3191 w 52530"/>
                <a:gd name="connsiteY29" fmla="*/ 291032 h 291032"/>
                <a:gd name="connsiteX30" fmla="*/ 9098 w 52530"/>
                <a:gd name="connsiteY30" fmla="*/ 267766 h 291032"/>
                <a:gd name="connsiteX31" fmla="*/ 959 w 52530"/>
                <a:gd name="connsiteY31" fmla="*/ 250906 h 291032"/>
                <a:gd name="connsiteX32" fmla="*/ 8061 w 52530"/>
                <a:gd name="connsiteY32" fmla="*/ 234162 h 291032"/>
                <a:gd name="connsiteX33" fmla="*/ 1 w 52530"/>
                <a:gd name="connsiteY33" fmla="*/ 216163 h 291032"/>
                <a:gd name="connsiteX34" fmla="*/ 8326 w 52530"/>
                <a:gd name="connsiteY34" fmla="*/ 204581 h 291032"/>
                <a:gd name="connsiteX35" fmla="*/ 1916 w 52530"/>
                <a:gd name="connsiteY35" fmla="*/ 186605 h 291032"/>
                <a:gd name="connsiteX36" fmla="*/ 8883 w 52530"/>
                <a:gd name="connsiteY36" fmla="*/ 174003 h 291032"/>
                <a:gd name="connsiteX37" fmla="*/ 2117 w 52530"/>
                <a:gd name="connsiteY37" fmla="*/ 156607 h 291032"/>
                <a:gd name="connsiteX38" fmla="*/ 10775 w 52530"/>
                <a:gd name="connsiteY38" fmla="*/ 140837 h 291032"/>
                <a:gd name="connsiteX39" fmla="*/ 2834 w 52530"/>
                <a:gd name="connsiteY39" fmla="*/ 123736 h 291032"/>
                <a:gd name="connsiteX40" fmla="*/ 10685 w 52530"/>
                <a:gd name="connsiteY40" fmla="*/ 110504 h 291032"/>
                <a:gd name="connsiteX41" fmla="*/ 3668 w 52530"/>
                <a:gd name="connsiteY41" fmla="*/ 94775 h 291032"/>
                <a:gd name="connsiteX0" fmla="*/ 3668 w 52530"/>
                <a:gd name="connsiteY0" fmla="*/ 95485 h 291742"/>
                <a:gd name="connsiteX1" fmla="*/ 11707 w 52530"/>
                <a:gd name="connsiteY1" fmla="*/ 81503 h 291742"/>
                <a:gd name="connsiteX2" fmla="*/ 5924 w 52530"/>
                <a:gd name="connsiteY2" fmla="*/ 66565 h 291742"/>
                <a:gd name="connsiteX3" fmla="*/ 14176 w 52530"/>
                <a:gd name="connsiteY3" fmla="*/ 55116 h 291742"/>
                <a:gd name="connsiteX4" fmla="*/ 9515 w 52530"/>
                <a:gd name="connsiteY4" fmla="*/ 39160 h 291742"/>
                <a:gd name="connsiteX5" fmla="*/ 17033 w 52530"/>
                <a:gd name="connsiteY5" fmla="*/ 27690 h 291742"/>
                <a:gd name="connsiteX6" fmla="*/ 15254 w 52530"/>
                <a:gd name="connsiteY6" fmla="*/ 15559 h 291742"/>
                <a:gd name="connsiteX7" fmla="*/ 22927 w 52530"/>
                <a:gd name="connsiteY7" fmla="*/ 1319 h 291742"/>
                <a:gd name="connsiteX8" fmla="*/ 42719 w 52530"/>
                <a:gd name="connsiteY8" fmla="*/ 2765 h 291742"/>
                <a:gd name="connsiteX9" fmla="*/ 43323 w 52530"/>
                <a:gd name="connsiteY9" fmla="*/ 20202 h 291742"/>
                <a:gd name="connsiteX10" fmla="*/ 47962 w 52530"/>
                <a:gd name="connsiteY10" fmla="*/ 29964 h 291742"/>
                <a:gd name="connsiteX11" fmla="*/ 43817 w 52530"/>
                <a:gd name="connsiteY11" fmla="*/ 43238 h 291742"/>
                <a:gd name="connsiteX12" fmla="*/ 48340 w 52530"/>
                <a:gd name="connsiteY12" fmla="*/ 52647 h 291742"/>
                <a:gd name="connsiteX13" fmla="*/ 44255 w 52530"/>
                <a:gd name="connsiteY13" fmla="*/ 69074 h 291742"/>
                <a:gd name="connsiteX14" fmla="*/ 49846 w 52530"/>
                <a:gd name="connsiteY14" fmla="*/ 83240 h 291742"/>
                <a:gd name="connsiteX15" fmla="*/ 44341 w 52530"/>
                <a:gd name="connsiteY15" fmla="*/ 98664 h 291742"/>
                <a:gd name="connsiteX16" fmla="*/ 51049 w 52530"/>
                <a:gd name="connsiteY16" fmla="*/ 112162 h 291742"/>
                <a:gd name="connsiteX17" fmla="*/ 44821 w 52530"/>
                <a:gd name="connsiteY17" fmla="*/ 127214 h 291742"/>
                <a:gd name="connsiteX18" fmla="*/ 52526 w 52530"/>
                <a:gd name="connsiteY18" fmla="*/ 141179 h 291742"/>
                <a:gd name="connsiteX19" fmla="*/ 46024 w 52530"/>
                <a:gd name="connsiteY19" fmla="*/ 156135 h 291742"/>
                <a:gd name="connsiteX20" fmla="*/ 51773 w 52530"/>
                <a:gd name="connsiteY20" fmla="*/ 170044 h 291742"/>
                <a:gd name="connsiteX21" fmla="*/ 44717 w 52530"/>
                <a:gd name="connsiteY21" fmla="*/ 183643 h 291742"/>
                <a:gd name="connsiteX22" fmla="*/ 51990 w 52530"/>
                <a:gd name="connsiteY22" fmla="*/ 197770 h 291742"/>
                <a:gd name="connsiteX23" fmla="*/ 45586 w 52530"/>
                <a:gd name="connsiteY23" fmla="*/ 209316 h 291742"/>
                <a:gd name="connsiteX24" fmla="*/ 51083 w 52530"/>
                <a:gd name="connsiteY24" fmla="*/ 225931 h 291742"/>
                <a:gd name="connsiteX25" fmla="*/ 43129 w 52530"/>
                <a:gd name="connsiteY25" fmla="*/ 241634 h 291742"/>
                <a:gd name="connsiteX26" fmla="*/ 50403 w 52530"/>
                <a:gd name="connsiteY26" fmla="*/ 255762 h 291742"/>
                <a:gd name="connsiteX27" fmla="*/ 44089 w 52530"/>
                <a:gd name="connsiteY27" fmla="*/ 272037 h 291742"/>
                <a:gd name="connsiteX28" fmla="*/ 48910 w 52530"/>
                <a:gd name="connsiteY28" fmla="*/ 291742 h 291742"/>
                <a:gd name="connsiteX29" fmla="*/ 3191 w 52530"/>
                <a:gd name="connsiteY29" fmla="*/ 291742 h 291742"/>
                <a:gd name="connsiteX30" fmla="*/ 9098 w 52530"/>
                <a:gd name="connsiteY30" fmla="*/ 268476 h 291742"/>
                <a:gd name="connsiteX31" fmla="*/ 959 w 52530"/>
                <a:gd name="connsiteY31" fmla="*/ 251616 h 291742"/>
                <a:gd name="connsiteX32" fmla="*/ 8061 w 52530"/>
                <a:gd name="connsiteY32" fmla="*/ 234872 h 291742"/>
                <a:gd name="connsiteX33" fmla="*/ 1 w 52530"/>
                <a:gd name="connsiteY33" fmla="*/ 216873 h 291742"/>
                <a:gd name="connsiteX34" fmla="*/ 8326 w 52530"/>
                <a:gd name="connsiteY34" fmla="*/ 205291 h 291742"/>
                <a:gd name="connsiteX35" fmla="*/ 1916 w 52530"/>
                <a:gd name="connsiteY35" fmla="*/ 187315 h 291742"/>
                <a:gd name="connsiteX36" fmla="*/ 8883 w 52530"/>
                <a:gd name="connsiteY36" fmla="*/ 174713 h 291742"/>
                <a:gd name="connsiteX37" fmla="*/ 2117 w 52530"/>
                <a:gd name="connsiteY37" fmla="*/ 157317 h 291742"/>
                <a:gd name="connsiteX38" fmla="*/ 10775 w 52530"/>
                <a:gd name="connsiteY38" fmla="*/ 141547 h 291742"/>
                <a:gd name="connsiteX39" fmla="*/ 2834 w 52530"/>
                <a:gd name="connsiteY39" fmla="*/ 124446 h 291742"/>
                <a:gd name="connsiteX40" fmla="*/ 10685 w 52530"/>
                <a:gd name="connsiteY40" fmla="*/ 111214 h 291742"/>
                <a:gd name="connsiteX41" fmla="*/ 3668 w 52530"/>
                <a:gd name="connsiteY41" fmla="*/ 95485 h 291742"/>
                <a:gd name="connsiteX0" fmla="*/ 3668 w 52530"/>
                <a:gd name="connsiteY0" fmla="*/ 114710 h 310967"/>
                <a:gd name="connsiteX1" fmla="*/ 11707 w 52530"/>
                <a:gd name="connsiteY1" fmla="*/ 100728 h 310967"/>
                <a:gd name="connsiteX2" fmla="*/ 5924 w 52530"/>
                <a:gd name="connsiteY2" fmla="*/ 85790 h 310967"/>
                <a:gd name="connsiteX3" fmla="*/ 14176 w 52530"/>
                <a:gd name="connsiteY3" fmla="*/ 74341 h 310967"/>
                <a:gd name="connsiteX4" fmla="*/ 9515 w 52530"/>
                <a:gd name="connsiteY4" fmla="*/ 58385 h 310967"/>
                <a:gd name="connsiteX5" fmla="*/ 17033 w 52530"/>
                <a:gd name="connsiteY5" fmla="*/ 46915 h 310967"/>
                <a:gd name="connsiteX6" fmla="*/ 15254 w 52530"/>
                <a:gd name="connsiteY6" fmla="*/ 34784 h 310967"/>
                <a:gd name="connsiteX7" fmla="*/ 22927 w 52530"/>
                <a:gd name="connsiteY7" fmla="*/ 20544 h 310967"/>
                <a:gd name="connsiteX8" fmla="*/ 29975 w 52530"/>
                <a:gd name="connsiteY8" fmla="*/ 2 h 310967"/>
                <a:gd name="connsiteX9" fmla="*/ 42719 w 52530"/>
                <a:gd name="connsiteY9" fmla="*/ 21990 h 310967"/>
                <a:gd name="connsiteX10" fmla="*/ 43323 w 52530"/>
                <a:gd name="connsiteY10" fmla="*/ 39427 h 310967"/>
                <a:gd name="connsiteX11" fmla="*/ 47962 w 52530"/>
                <a:gd name="connsiteY11" fmla="*/ 49189 h 310967"/>
                <a:gd name="connsiteX12" fmla="*/ 43817 w 52530"/>
                <a:gd name="connsiteY12" fmla="*/ 62463 h 310967"/>
                <a:gd name="connsiteX13" fmla="*/ 48340 w 52530"/>
                <a:gd name="connsiteY13" fmla="*/ 71872 h 310967"/>
                <a:gd name="connsiteX14" fmla="*/ 44255 w 52530"/>
                <a:gd name="connsiteY14" fmla="*/ 88299 h 310967"/>
                <a:gd name="connsiteX15" fmla="*/ 49846 w 52530"/>
                <a:gd name="connsiteY15" fmla="*/ 102465 h 310967"/>
                <a:gd name="connsiteX16" fmla="*/ 44341 w 52530"/>
                <a:gd name="connsiteY16" fmla="*/ 117889 h 310967"/>
                <a:gd name="connsiteX17" fmla="*/ 51049 w 52530"/>
                <a:gd name="connsiteY17" fmla="*/ 131387 h 310967"/>
                <a:gd name="connsiteX18" fmla="*/ 44821 w 52530"/>
                <a:gd name="connsiteY18" fmla="*/ 146439 h 310967"/>
                <a:gd name="connsiteX19" fmla="*/ 52526 w 52530"/>
                <a:gd name="connsiteY19" fmla="*/ 160404 h 310967"/>
                <a:gd name="connsiteX20" fmla="*/ 46024 w 52530"/>
                <a:gd name="connsiteY20" fmla="*/ 175360 h 310967"/>
                <a:gd name="connsiteX21" fmla="*/ 51773 w 52530"/>
                <a:gd name="connsiteY21" fmla="*/ 189269 h 310967"/>
                <a:gd name="connsiteX22" fmla="*/ 44717 w 52530"/>
                <a:gd name="connsiteY22" fmla="*/ 202868 h 310967"/>
                <a:gd name="connsiteX23" fmla="*/ 51990 w 52530"/>
                <a:gd name="connsiteY23" fmla="*/ 216995 h 310967"/>
                <a:gd name="connsiteX24" fmla="*/ 45586 w 52530"/>
                <a:gd name="connsiteY24" fmla="*/ 228541 h 310967"/>
                <a:gd name="connsiteX25" fmla="*/ 51083 w 52530"/>
                <a:gd name="connsiteY25" fmla="*/ 245156 h 310967"/>
                <a:gd name="connsiteX26" fmla="*/ 43129 w 52530"/>
                <a:gd name="connsiteY26" fmla="*/ 260859 h 310967"/>
                <a:gd name="connsiteX27" fmla="*/ 50403 w 52530"/>
                <a:gd name="connsiteY27" fmla="*/ 274987 h 310967"/>
                <a:gd name="connsiteX28" fmla="*/ 44089 w 52530"/>
                <a:gd name="connsiteY28" fmla="*/ 291262 h 310967"/>
                <a:gd name="connsiteX29" fmla="*/ 48910 w 52530"/>
                <a:gd name="connsiteY29" fmla="*/ 310967 h 310967"/>
                <a:gd name="connsiteX30" fmla="*/ 3191 w 52530"/>
                <a:gd name="connsiteY30" fmla="*/ 310967 h 310967"/>
                <a:gd name="connsiteX31" fmla="*/ 9098 w 52530"/>
                <a:gd name="connsiteY31" fmla="*/ 287701 h 310967"/>
                <a:gd name="connsiteX32" fmla="*/ 959 w 52530"/>
                <a:gd name="connsiteY32" fmla="*/ 270841 h 310967"/>
                <a:gd name="connsiteX33" fmla="*/ 8061 w 52530"/>
                <a:gd name="connsiteY33" fmla="*/ 254097 h 310967"/>
                <a:gd name="connsiteX34" fmla="*/ 1 w 52530"/>
                <a:gd name="connsiteY34" fmla="*/ 236098 h 310967"/>
                <a:gd name="connsiteX35" fmla="*/ 8326 w 52530"/>
                <a:gd name="connsiteY35" fmla="*/ 224516 h 310967"/>
                <a:gd name="connsiteX36" fmla="*/ 1916 w 52530"/>
                <a:gd name="connsiteY36" fmla="*/ 206540 h 310967"/>
                <a:gd name="connsiteX37" fmla="*/ 8883 w 52530"/>
                <a:gd name="connsiteY37" fmla="*/ 193938 h 310967"/>
                <a:gd name="connsiteX38" fmla="*/ 2117 w 52530"/>
                <a:gd name="connsiteY38" fmla="*/ 176542 h 310967"/>
                <a:gd name="connsiteX39" fmla="*/ 10775 w 52530"/>
                <a:gd name="connsiteY39" fmla="*/ 160772 h 310967"/>
                <a:gd name="connsiteX40" fmla="*/ 2834 w 52530"/>
                <a:gd name="connsiteY40" fmla="*/ 143671 h 310967"/>
                <a:gd name="connsiteX41" fmla="*/ 10685 w 52530"/>
                <a:gd name="connsiteY41" fmla="*/ 130439 h 310967"/>
                <a:gd name="connsiteX42" fmla="*/ 3668 w 52530"/>
                <a:gd name="connsiteY42" fmla="*/ 114710 h 310967"/>
                <a:gd name="connsiteX0" fmla="*/ 3668 w 52530"/>
                <a:gd name="connsiteY0" fmla="*/ 114834 h 311091"/>
                <a:gd name="connsiteX1" fmla="*/ 11707 w 52530"/>
                <a:gd name="connsiteY1" fmla="*/ 100852 h 311091"/>
                <a:gd name="connsiteX2" fmla="*/ 5924 w 52530"/>
                <a:gd name="connsiteY2" fmla="*/ 85914 h 311091"/>
                <a:gd name="connsiteX3" fmla="*/ 14176 w 52530"/>
                <a:gd name="connsiteY3" fmla="*/ 74465 h 311091"/>
                <a:gd name="connsiteX4" fmla="*/ 9515 w 52530"/>
                <a:gd name="connsiteY4" fmla="*/ 58509 h 311091"/>
                <a:gd name="connsiteX5" fmla="*/ 17033 w 52530"/>
                <a:gd name="connsiteY5" fmla="*/ 47039 h 311091"/>
                <a:gd name="connsiteX6" fmla="*/ 15254 w 52530"/>
                <a:gd name="connsiteY6" fmla="*/ 34908 h 311091"/>
                <a:gd name="connsiteX7" fmla="*/ 22927 w 52530"/>
                <a:gd name="connsiteY7" fmla="*/ 20668 h 311091"/>
                <a:gd name="connsiteX8" fmla="*/ 29975 w 52530"/>
                <a:gd name="connsiteY8" fmla="*/ 126 h 311091"/>
                <a:gd name="connsiteX9" fmla="*/ 37091 w 52530"/>
                <a:gd name="connsiteY9" fmla="*/ 14511 h 311091"/>
                <a:gd name="connsiteX10" fmla="*/ 42719 w 52530"/>
                <a:gd name="connsiteY10" fmla="*/ 22114 h 311091"/>
                <a:gd name="connsiteX11" fmla="*/ 43323 w 52530"/>
                <a:gd name="connsiteY11" fmla="*/ 39551 h 311091"/>
                <a:gd name="connsiteX12" fmla="*/ 47962 w 52530"/>
                <a:gd name="connsiteY12" fmla="*/ 49313 h 311091"/>
                <a:gd name="connsiteX13" fmla="*/ 43817 w 52530"/>
                <a:gd name="connsiteY13" fmla="*/ 62587 h 311091"/>
                <a:gd name="connsiteX14" fmla="*/ 48340 w 52530"/>
                <a:gd name="connsiteY14" fmla="*/ 71996 h 311091"/>
                <a:gd name="connsiteX15" fmla="*/ 44255 w 52530"/>
                <a:gd name="connsiteY15" fmla="*/ 88423 h 311091"/>
                <a:gd name="connsiteX16" fmla="*/ 49846 w 52530"/>
                <a:gd name="connsiteY16" fmla="*/ 102589 h 311091"/>
                <a:gd name="connsiteX17" fmla="*/ 44341 w 52530"/>
                <a:gd name="connsiteY17" fmla="*/ 118013 h 311091"/>
                <a:gd name="connsiteX18" fmla="*/ 51049 w 52530"/>
                <a:gd name="connsiteY18" fmla="*/ 131511 h 311091"/>
                <a:gd name="connsiteX19" fmla="*/ 44821 w 52530"/>
                <a:gd name="connsiteY19" fmla="*/ 146563 h 311091"/>
                <a:gd name="connsiteX20" fmla="*/ 52526 w 52530"/>
                <a:gd name="connsiteY20" fmla="*/ 160528 h 311091"/>
                <a:gd name="connsiteX21" fmla="*/ 46024 w 52530"/>
                <a:gd name="connsiteY21" fmla="*/ 175484 h 311091"/>
                <a:gd name="connsiteX22" fmla="*/ 51773 w 52530"/>
                <a:gd name="connsiteY22" fmla="*/ 189393 h 311091"/>
                <a:gd name="connsiteX23" fmla="*/ 44717 w 52530"/>
                <a:gd name="connsiteY23" fmla="*/ 202992 h 311091"/>
                <a:gd name="connsiteX24" fmla="*/ 51990 w 52530"/>
                <a:gd name="connsiteY24" fmla="*/ 217119 h 311091"/>
                <a:gd name="connsiteX25" fmla="*/ 45586 w 52530"/>
                <a:gd name="connsiteY25" fmla="*/ 228665 h 311091"/>
                <a:gd name="connsiteX26" fmla="*/ 51083 w 52530"/>
                <a:gd name="connsiteY26" fmla="*/ 245280 h 311091"/>
                <a:gd name="connsiteX27" fmla="*/ 43129 w 52530"/>
                <a:gd name="connsiteY27" fmla="*/ 260983 h 311091"/>
                <a:gd name="connsiteX28" fmla="*/ 50403 w 52530"/>
                <a:gd name="connsiteY28" fmla="*/ 275111 h 311091"/>
                <a:gd name="connsiteX29" fmla="*/ 44089 w 52530"/>
                <a:gd name="connsiteY29" fmla="*/ 291386 h 311091"/>
                <a:gd name="connsiteX30" fmla="*/ 48910 w 52530"/>
                <a:gd name="connsiteY30" fmla="*/ 311091 h 311091"/>
                <a:gd name="connsiteX31" fmla="*/ 3191 w 52530"/>
                <a:gd name="connsiteY31" fmla="*/ 311091 h 311091"/>
                <a:gd name="connsiteX32" fmla="*/ 9098 w 52530"/>
                <a:gd name="connsiteY32" fmla="*/ 287825 h 311091"/>
                <a:gd name="connsiteX33" fmla="*/ 959 w 52530"/>
                <a:gd name="connsiteY33" fmla="*/ 270965 h 311091"/>
                <a:gd name="connsiteX34" fmla="*/ 8061 w 52530"/>
                <a:gd name="connsiteY34" fmla="*/ 254221 h 311091"/>
                <a:gd name="connsiteX35" fmla="*/ 1 w 52530"/>
                <a:gd name="connsiteY35" fmla="*/ 236222 h 311091"/>
                <a:gd name="connsiteX36" fmla="*/ 8326 w 52530"/>
                <a:gd name="connsiteY36" fmla="*/ 224640 h 311091"/>
                <a:gd name="connsiteX37" fmla="*/ 1916 w 52530"/>
                <a:gd name="connsiteY37" fmla="*/ 206664 h 311091"/>
                <a:gd name="connsiteX38" fmla="*/ 8883 w 52530"/>
                <a:gd name="connsiteY38" fmla="*/ 194062 h 311091"/>
                <a:gd name="connsiteX39" fmla="*/ 2117 w 52530"/>
                <a:gd name="connsiteY39" fmla="*/ 176666 h 311091"/>
                <a:gd name="connsiteX40" fmla="*/ 10775 w 52530"/>
                <a:gd name="connsiteY40" fmla="*/ 160896 h 311091"/>
                <a:gd name="connsiteX41" fmla="*/ 2834 w 52530"/>
                <a:gd name="connsiteY41" fmla="*/ 143795 h 311091"/>
                <a:gd name="connsiteX42" fmla="*/ 10685 w 52530"/>
                <a:gd name="connsiteY42" fmla="*/ 130563 h 311091"/>
                <a:gd name="connsiteX43" fmla="*/ 3668 w 52530"/>
                <a:gd name="connsiteY43" fmla="*/ 114834 h 3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2530" h="311091">
                  <a:moveTo>
                    <a:pt x="3668" y="114834"/>
                  </a:moveTo>
                  <a:cubicBezTo>
                    <a:pt x="3838" y="109882"/>
                    <a:pt x="11331" y="105672"/>
                    <a:pt x="11707" y="100852"/>
                  </a:cubicBezTo>
                  <a:cubicBezTo>
                    <a:pt x="12083" y="96032"/>
                    <a:pt x="5513" y="90312"/>
                    <a:pt x="5924" y="85914"/>
                  </a:cubicBezTo>
                  <a:cubicBezTo>
                    <a:pt x="6335" y="81516"/>
                    <a:pt x="13578" y="79032"/>
                    <a:pt x="14176" y="74465"/>
                  </a:cubicBezTo>
                  <a:cubicBezTo>
                    <a:pt x="14774" y="69898"/>
                    <a:pt x="9039" y="63080"/>
                    <a:pt x="9515" y="58509"/>
                  </a:cubicBezTo>
                  <a:cubicBezTo>
                    <a:pt x="9991" y="53938"/>
                    <a:pt x="16076" y="50973"/>
                    <a:pt x="17033" y="47039"/>
                  </a:cubicBezTo>
                  <a:cubicBezTo>
                    <a:pt x="17990" y="43105"/>
                    <a:pt x="14272" y="39303"/>
                    <a:pt x="15254" y="34908"/>
                  </a:cubicBezTo>
                  <a:cubicBezTo>
                    <a:pt x="16236" y="30513"/>
                    <a:pt x="20474" y="26465"/>
                    <a:pt x="22927" y="20668"/>
                  </a:cubicBezTo>
                  <a:cubicBezTo>
                    <a:pt x="25380" y="14871"/>
                    <a:pt x="27325" y="1625"/>
                    <a:pt x="29975" y="126"/>
                  </a:cubicBezTo>
                  <a:cubicBezTo>
                    <a:pt x="32625" y="-1373"/>
                    <a:pt x="34967" y="10846"/>
                    <a:pt x="37091" y="14511"/>
                  </a:cubicBezTo>
                  <a:cubicBezTo>
                    <a:pt x="39215" y="18176"/>
                    <a:pt x="41680" y="17941"/>
                    <a:pt x="42719" y="22114"/>
                  </a:cubicBezTo>
                  <a:cubicBezTo>
                    <a:pt x="43758" y="26287"/>
                    <a:pt x="42449" y="35018"/>
                    <a:pt x="43323" y="39551"/>
                  </a:cubicBezTo>
                  <a:cubicBezTo>
                    <a:pt x="44197" y="44084"/>
                    <a:pt x="47880" y="45474"/>
                    <a:pt x="47962" y="49313"/>
                  </a:cubicBezTo>
                  <a:cubicBezTo>
                    <a:pt x="48044" y="53152"/>
                    <a:pt x="43754" y="58807"/>
                    <a:pt x="43817" y="62587"/>
                  </a:cubicBezTo>
                  <a:cubicBezTo>
                    <a:pt x="43880" y="66367"/>
                    <a:pt x="48267" y="67690"/>
                    <a:pt x="48340" y="71996"/>
                  </a:cubicBezTo>
                  <a:cubicBezTo>
                    <a:pt x="48413" y="76302"/>
                    <a:pt x="44004" y="83324"/>
                    <a:pt x="44255" y="88423"/>
                  </a:cubicBezTo>
                  <a:cubicBezTo>
                    <a:pt x="44506" y="93522"/>
                    <a:pt x="49832" y="97657"/>
                    <a:pt x="49846" y="102589"/>
                  </a:cubicBezTo>
                  <a:cubicBezTo>
                    <a:pt x="49860" y="107521"/>
                    <a:pt x="44141" y="113193"/>
                    <a:pt x="44341" y="118013"/>
                  </a:cubicBezTo>
                  <a:cubicBezTo>
                    <a:pt x="44541" y="122833"/>
                    <a:pt x="50969" y="126753"/>
                    <a:pt x="51049" y="131511"/>
                  </a:cubicBezTo>
                  <a:cubicBezTo>
                    <a:pt x="51129" y="136269"/>
                    <a:pt x="44575" y="141727"/>
                    <a:pt x="44821" y="146563"/>
                  </a:cubicBezTo>
                  <a:cubicBezTo>
                    <a:pt x="45067" y="151399"/>
                    <a:pt x="52326" y="155708"/>
                    <a:pt x="52526" y="160528"/>
                  </a:cubicBezTo>
                  <a:cubicBezTo>
                    <a:pt x="52726" y="165348"/>
                    <a:pt x="46150" y="170673"/>
                    <a:pt x="46024" y="175484"/>
                  </a:cubicBezTo>
                  <a:cubicBezTo>
                    <a:pt x="45899" y="180295"/>
                    <a:pt x="51991" y="184808"/>
                    <a:pt x="51773" y="189393"/>
                  </a:cubicBezTo>
                  <a:cubicBezTo>
                    <a:pt x="51555" y="193978"/>
                    <a:pt x="44681" y="198371"/>
                    <a:pt x="44717" y="202992"/>
                  </a:cubicBezTo>
                  <a:cubicBezTo>
                    <a:pt x="44753" y="207613"/>
                    <a:pt x="51845" y="212840"/>
                    <a:pt x="51990" y="217119"/>
                  </a:cubicBezTo>
                  <a:cubicBezTo>
                    <a:pt x="52135" y="221398"/>
                    <a:pt x="45737" y="223972"/>
                    <a:pt x="45586" y="228665"/>
                  </a:cubicBezTo>
                  <a:cubicBezTo>
                    <a:pt x="45435" y="233358"/>
                    <a:pt x="51492" y="239894"/>
                    <a:pt x="51083" y="245280"/>
                  </a:cubicBezTo>
                  <a:cubicBezTo>
                    <a:pt x="50674" y="250666"/>
                    <a:pt x="43242" y="256011"/>
                    <a:pt x="43129" y="260983"/>
                  </a:cubicBezTo>
                  <a:cubicBezTo>
                    <a:pt x="43016" y="265955"/>
                    <a:pt x="50243" y="270044"/>
                    <a:pt x="50403" y="275111"/>
                  </a:cubicBezTo>
                  <a:cubicBezTo>
                    <a:pt x="50563" y="280178"/>
                    <a:pt x="44338" y="285389"/>
                    <a:pt x="44089" y="291386"/>
                  </a:cubicBezTo>
                  <a:cubicBezTo>
                    <a:pt x="43840" y="297383"/>
                    <a:pt x="56590" y="308474"/>
                    <a:pt x="48910" y="311091"/>
                  </a:cubicBezTo>
                  <a:lnTo>
                    <a:pt x="3191" y="311091"/>
                  </a:lnTo>
                  <a:cubicBezTo>
                    <a:pt x="-3463" y="306235"/>
                    <a:pt x="9470" y="294513"/>
                    <a:pt x="9098" y="287825"/>
                  </a:cubicBezTo>
                  <a:cubicBezTo>
                    <a:pt x="8726" y="281137"/>
                    <a:pt x="1132" y="276566"/>
                    <a:pt x="959" y="270965"/>
                  </a:cubicBezTo>
                  <a:cubicBezTo>
                    <a:pt x="786" y="265364"/>
                    <a:pt x="8221" y="260011"/>
                    <a:pt x="8061" y="254221"/>
                  </a:cubicBezTo>
                  <a:cubicBezTo>
                    <a:pt x="7901" y="248431"/>
                    <a:pt x="-43" y="241152"/>
                    <a:pt x="1" y="236222"/>
                  </a:cubicBezTo>
                  <a:cubicBezTo>
                    <a:pt x="45" y="231292"/>
                    <a:pt x="8007" y="229566"/>
                    <a:pt x="8326" y="224640"/>
                  </a:cubicBezTo>
                  <a:cubicBezTo>
                    <a:pt x="8645" y="219714"/>
                    <a:pt x="1823" y="211760"/>
                    <a:pt x="1916" y="206664"/>
                  </a:cubicBezTo>
                  <a:cubicBezTo>
                    <a:pt x="2009" y="201568"/>
                    <a:pt x="8850" y="199062"/>
                    <a:pt x="8883" y="194062"/>
                  </a:cubicBezTo>
                  <a:cubicBezTo>
                    <a:pt x="8917" y="189062"/>
                    <a:pt x="1802" y="182194"/>
                    <a:pt x="2117" y="176666"/>
                  </a:cubicBezTo>
                  <a:cubicBezTo>
                    <a:pt x="2432" y="171138"/>
                    <a:pt x="10656" y="166375"/>
                    <a:pt x="10775" y="160896"/>
                  </a:cubicBezTo>
                  <a:cubicBezTo>
                    <a:pt x="10895" y="155418"/>
                    <a:pt x="2849" y="148850"/>
                    <a:pt x="2834" y="143795"/>
                  </a:cubicBezTo>
                  <a:cubicBezTo>
                    <a:pt x="2819" y="138740"/>
                    <a:pt x="10547" y="136134"/>
                    <a:pt x="10685" y="130563"/>
                  </a:cubicBezTo>
                  <a:cubicBezTo>
                    <a:pt x="10823" y="124992"/>
                    <a:pt x="3498" y="119786"/>
                    <a:pt x="3668" y="114834"/>
                  </a:cubicBez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40">
              <a:extLst>
                <a:ext uri="{FF2B5EF4-FFF2-40B4-BE49-F238E27FC236}">
                  <a16:creationId xmlns:a16="http://schemas.microsoft.com/office/drawing/2014/main" id="{E5C71870-78BB-D4BD-8DC2-E6F6AEAC5005}"/>
                </a:ext>
              </a:extLst>
            </p:cNvPr>
            <p:cNvSpPr/>
            <p:nvPr/>
          </p:nvSpPr>
          <p:spPr>
            <a:xfrm rot="3358942">
              <a:off x="4268972" y="5284212"/>
              <a:ext cx="55196" cy="265335"/>
            </a:xfrm>
            <a:custGeom>
              <a:avLst/>
              <a:gdLst>
                <a:gd name="connsiteX0" fmla="*/ 0 w 45719"/>
                <a:gd name="connsiteY0" fmla="*/ 0 h 198374"/>
                <a:gd name="connsiteX1" fmla="*/ 45719 w 45719"/>
                <a:gd name="connsiteY1" fmla="*/ 0 h 198374"/>
                <a:gd name="connsiteX2" fmla="*/ 45719 w 45719"/>
                <a:gd name="connsiteY2" fmla="*/ 198374 h 198374"/>
                <a:gd name="connsiteX3" fmla="*/ 0 w 45719"/>
                <a:gd name="connsiteY3" fmla="*/ 198374 h 198374"/>
                <a:gd name="connsiteX4" fmla="*/ 0 w 45719"/>
                <a:gd name="connsiteY4" fmla="*/ 0 h 198374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7646 h 236020"/>
                <a:gd name="connsiteX1" fmla="*/ 23240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7646 h 236020"/>
                <a:gd name="connsiteX1" fmla="*/ 24657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9884 h 238258"/>
                <a:gd name="connsiteX1" fmla="*/ 24657 w 45719"/>
                <a:gd name="connsiteY1" fmla="*/ 2238 h 238258"/>
                <a:gd name="connsiteX2" fmla="*/ 45719 w 45719"/>
                <a:gd name="connsiteY2" fmla="*/ 39884 h 238258"/>
                <a:gd name="connsiteX3" fmla="*/ 45719 w 45719"/>
                <a:gd name="connsiteY3" fmla="*/ 238258 h 238258"/>
                <a:gd name="connsiteX4" fmla="*/ 0 w 45719"/>
                <a:gd name="connsiteY4" fmla="*/ 238258 h 238258"/>
                <a:gd name="connsiteX5" fmla="*/ 0 w 45719"/>
                <a:gd name="connsiteY5" fmla="*/ 39884 h 238258"/>
                <a:gd name="connsiteX0" fmla="*/ 0 w 45719"/>
                <a:gd name="connsiteY0" fmla="*/ 37704 h 236078"/>
                <a:gd name="connsiteX1" fmla="*/ 24657 w 45719"/>
                <a:gd name="connsiteY1" fmla="*/ 58 h 236078"/>
                <a:gd name="connsiteX2" fmla="*/ 45719 w 45719"/>
                <a:gd name="connsiteY2" fmla="*/ 37704 h 236078"/>
                <a:gd name="connsiteX3" fmla="*/ 45719 w 45719"/>
                <a:gd name="connsiteY3" fmla="*/ 236078 h 236078"/>
                <a:gd name="connsiteX4" fmla="*/ 0 w 45719"/>
                <a:gd name="connsiteY4" fmla="*/ 236078 h 236078"/>
                <a:gd name="connsiteX5" fmla="*/ 0 w 45719"/>
                <a:gd name="connsiteY5" fmla="*/ 37704 h 236078"/>
                <a:gd name="connsiteX0" fmla="*/ 0 w 45719"/>
                <a:gd name="connsiteY0" fmla="*/ 38067 h 236441"/>
                <a:gd name="connsiteX1" fmla="*/ 24657 w 45719"/>
                <a:gd name="connsiteY1" fmla="*/ 421 h 236441"/>
                <a:gd name="connsiteX2" fmla="*/ 45719 w 45719"/>
                <a:gd name="connsiteY2" fmla="*/ 38067 h 236441"/>
                <a:gd name="connsiteX3" fmla="*/ 45719 w 45719"/>
                <a:gd name="connsiteY3" fmla="*/ 236441 h 236441"/>
                <a:gd name="connsiteX4" fmla="*/ 0 w 45719"/>
                <a:gd name="connsiteY4" fmla="*/ 236441 h 236441"/>
                <a:gd name="connsiteX5" fmla="*/ 0 w 45719"/>
                <a:gd name="connsiteY5" fmla="*/ 38067 h 236441"/>
                <a:gd name="connsiteX0" fmla="*/ 0 w 45719"/>
                <a:gd name="connsiteY0" fmla="*/ 38200 h 236574"/>
                <a:gd name="connsiteX1" fmla="*/ 24657 w 45719"/>
                <a:gd name="connsiteY1" fmla="*/ 554 h 236574"/>
                <a:gd name="connsiteX2" fmla="*/ 45719 w 45719"/>
                <a:gd name="connsiteY2" fmla="*/ 38200 h 236574"/>
                <a:gd name="connsiteX3" fmla="*/ 45719 w 45719"/>
                <a:gd name="connsiteY3" fmla="*/ 236574 h 236574"/>
                <a:gd name="connsiteX4" fmla="*/ 0 w 45719"/>
                <a:gd name="connsiteY4" fmla="*/ 236574 h 236574"/>
                <a:gd name="connsiteX5" fmla="*/ 0 w 45719"/>
                <a:gd name="connsiteY5" fmla="*/ 38200 h 236574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1 w 45720"/>
                <a:gd name="connsiteY0" fmla="*/ 74101 h 272475"/>
                <a:gd name="connsiteX1" fmla="*/ 25131 w 45720"/>
                <a:gd name="connsiteY1" fmla="*/ 80 h 272475"/>
                <a:gd name="connsiteX2" fmla="*/ 45720 w 45720"/>
                <a:gd name="connsiteY2" fmla="*/ 74101 h 272475"/>
                <a:gd name="connsiteX3" fmla="*/ 45720 w 45720"/>
                <a:gd name="connsiteY3" fmla="*/ 272475 h 272475"/>
                <a:gd name="connsiteX4" fmla="*/ 1 w 45720"/>
                <a:gd name="connsiteY4" fmla="*/ 272475 h 272475"/>
                <a:gd name="connsiteX5" fmla="*/ 1 w 45720"/>
                <a:gd name="connsiteY5" fmla="*/ 74101 h 272475"/>
                <a:gd name="connsiteX0" fmla="*/ 4517 w 50236"/>
                <a:gd name="connsiteY0" fmla="*/ 74021 h 272395"/>
                <a:gd name="connsiteX1" fmla="*/ 29647 w 50236"/>
                <a:gd name="connsiteY1" fmla="*/ 0 h 272395"/>
                <a:gd name="connsiteX2" fmla="*/ 50236 w 50236"/>
                <a:gd name="connsiteY2" fmla="*/ 74021 h 272395"/>
                <a:gd name="connsiteX3" fmla="*/ 50236 w 50236"/>
                <a:gd name="connsiteY3" fmla="*/ 272395 h 272395"/>
                <a:gd name="connsiteX4" fmla="*/ 4517 w 50236"/>
                <a:gd name="connsiteY4" fmla="*/ 272395 h 272395"/>
                <a:gd name="connsiteX5" fmla="*/ 4517 w 50236"/>
                <a:gd name="connsiteY5" fmla="*/ 74021 h 272395"/>
                <a:gd name="connsiteX0" fmla="*/ 3373 w 49092"/>
                <a:gd name="connsiteY0" fmla="*/ 74021 h 272395"/>
                <a:gd name="connsiteX1" fmla="*/ 28503 w 49092"/>
                <a:gd name="connsiteY1" fmla="*/ 0 h 272395"/>
                <a:gd name="connsiteX2" fmla="*/ 49092 w 49092"/>
                <a:gd name="connsiteY2" fmla="*/ 74021 h 272395"/>
                <a:gd name="connsiteX3" fmla="*/ 49092 w 49092"/>
                <a:gd name="connsiteY3" fmla="*/ 272395 h 272395"/>
                <a:gd name="connsiteX4" fmla="*/ 3373 w 49092"/>
                <a:gd name="connsiteY4" fmla="*/ 272395 h 272395"/>
                <a:gd name="connsiteX5" fmla="*/ 3373 w 49092"/>
                <a:gd name="connsiteY5" fmla="*/ 74021 h 272395"/>
                <a:gd name="connsiteX0" fmla="*/ 643 w 46362"/>
                <a:gd name="connsiteY0" fmla="*/ 74021 h 272395"/>
                <a:gd name="connsiteX1" fmla="*/ 25773 w 46362"/>
                <a:gd name="connsiteY1" fmla="*/ 0 h 272395"/>
                <a:gd name="connsiteX2" fmla="*/ 46362 w 46362"/>
                <a:gd name="connsiteY2" fmla="*/ 74021 h 272395"/>
                <a:gd name="connsiteX3" fmla="*/ 46362 w 46362"/>
                <a:gd name="connsiteY3" fmla="*/ 272395 h 272395"/>
                <a:gd name="connsiteX4" fmla="*/ 643 w 46362"/>
                <a:gd name="connsiteY4" fmla="*/ 272395 h 272395"/>
                <a:gd name="connsiteX5" fmla="*/ 643 w 46362"/>
                <a:gd name="connsiteY5" fmla="*/ 74021 h 272395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2213 w 49194"/>
                <a:gd name="connsiteY0" fmla="*/ 85757 h 286478"/>
                <a:gd name="connsiteX1" fmla="*/ 24035 w 49194"/>
                <a:gd name="connsiteY1" fmla="*/ 2 h 286478"/>
                <a:gd name="connsiteX2" fmla="*/ 47459 w 49194"/>
                <a:gd name="connsiteY2" fmla="*/ 88104 h 286478"/>
                <a:gd name="connsiteX3" fmla="*/ 47459 w 49194"/>
                <a:gd name="connsiteY3" fmla="*/ 286478 h 286478"/>
                <a:gd name="connsiteX4" fmla="*/ 1740 w 49194"/>
                <a:gd name="connsiteY4" fmla="*/ 286478 h 286478"/>
                <a:gd name="connsiteX5" fmla="*/ 2213 w 49194"/>
                <a:gd name="connsiteY5" fmla="*/ 85757 h 286478"/>
                <a:gd name="connsiteX0" fmla="*/ 2213 w 47724"/>
                <a:gd name="connsiteY0" fmla="*/ 85757 h 286478"/>
                <a:gd name="connsiteX1" fmla="*/ 24035 w 47724"/>
                <a:gd name="connsiteY1" fmla="*/ 2 h 286478"/>
                <a:gd name="connsiteX2" fmla="*/ 47459 w 47724"/>
                <a:gd name="connsiteY2" fmla="*/ 88104 h 286478"/>
                <a:gd name="connsiteX3" fmla="*/ 47459 w 47724"/>
                <a:gd name="connsiteY3" fmla="*/ 286478 h 286478"/>
                <a:gd name="connsiteX4" fmla="*/ 1740 w 47724"/>
                <a:gd name="connsiteY4" fmla="*/ 286478 h 286478"/>
                <a:gd name="connsiteX5" fmla="*/ 2213 w 47724"/>
                <a:gd name="connsiteY5" fmla="*/ 85757 h 286478"/>
                <a:gd name="connsiteX0" fmla="*/ 1101 w 46612"/>
                <a:gd name="connsiteY0" fmla="*/ 85757 h 286478"/>
                <a:gd name="connsiteX1" fmla="*/ 22923 w 46612"/>
                <a:gd name="connsiteY1" fmla="*/ 2 h 286478"/>
                <a:gd name="connsiteX2" fmla="*/ 46347 w 46612"/>
                <a:gd name="connsiteY2" fmla="*/ 88104 h 286478"/>
                <a:gd name="connsiteX3" fmla="*/ 46347 w 46612"/>
                <a:gd name="connsiteY3" fmla="*/ 286478 h 286478"/>
                <a:gd name="connsiteX4" fmla="*/ 628 w 46612"/>
                <a:gd name="connsiteY4" fmla="*/ 286478 h 286478"/>
                <a:gd name="connsiteX5" fmla="*/ 1101 w 46612"/>
                <a:gd name="connsiteY5" fmla="*/ 85757 h 286478"/>
                <a:gd name="connsiteX0" fmla="*/ 2860 w 48371"/>
                <a:gd name="connsiteY0" fmla="*/ 85757 h 286478"/>
                <a:gd name="connsiteX1" fmla="*/ 24682 w 48371"/>
                <a:gd name="connsiteY1" fmla="*/ 2 h 286478"/>
                <a:gd name="connsiteX2" fmla="*/ 48106 w 48371"/>
                <a:gd name="connsiteY2" fmla="*/ 88104 h 286478"/>
                <a:gd name="connsiteX3" fmla="*/ 48106 w 48371"/>
                <a:gd name="connsiteY3" fmla="*/ 286478 h 286478"/>
                <a:gd name="connsiteX4" fmla="*/ 2387 w 48371"/>
                <a:gd name="connsiteY4" fmla="*/ 286478 h 286478"/>
                <a:gd name="connsiteX5" fmla="*/ 8183 w 48371"/>
                <a:gd name="connsiteY5" fmla="*/ 257341 h 286478"/>
                <a:gd name="connsiteX6" fmla="*/ 2860 w 48371"/>
                <a:gd name="connsiteY6" fmla="*/ 85757 h 286478"/>
                <a:gd name="connsiteX0" fmla="*/ 2439 w 47950"/>
                <a:gd name="connsiteY0" fmla="*/ 85757 h 286478"/>
                <a:gd name="connsiteX1" fmla="*/ 24261 w 47950"/>
                <a:gd name="connsiteY1" fmla="*/ 2 h 286478"/>
                <a:gd name="connsiteX2" fmla="*/ 47685 w 47950"/>
                <a:gd name="connsiteY2" fmla="*/ 88104 h 286478"/>
                <a:gd name="connsiteX3" fmla="*/ 47685 w 47950"/>
                <a:gd name="connsiteY3" fmla="*/ 286478 h 286478"/>
                <a:gd name="connsiteX4" fmla="*/ 1966 w 47950"/>
                <a:gd name="connsiteY4" fmla="*/ 286478 h 286478"/>
                <a:gd name="connsiteX5" fmla="*/ 7762 w 47950"/>
                <a:gd name="connsiteY5" fmla="*/ 257341 h 286478"/>
                <a:gd name="connsiteX6" fmla="*/ 2439 w 47950"/>
                <a:gd name="connsiteY6" fmla="*/ 85757 h 286478"/>
                <a:gd name="connsiteX0" fmla="*/ 2462 w 47973"/>
                <a:gd name="connsiteY0" fmla="*/ 85757 h 286478"/>
                <a:gd name="connsiteX1" fmla="*/ 24284 w 47973"/>
                <a:gd name="connsiteY1" fmla="*/ 2 h 286478"/>
                <a:gd name="connsiteX2" fmla="*/ 47708 w 47973"/>
                <a:gd name="connsiteY2" fmla="*/ 88104 h 286478"/>
                <a:gd name="connsiteX3" fmla="*/ 47708 w 47973"/>
                <a:gd name="connsiteY3" fmla="*/ 286478 h 286478"/>
                <a:gd name="connsiteX4" fmla="*/ 1989 w 47973"/>
                <a:gd name="connsiteY4" fmla="*/ 286478 h 286478"/>
                <a:gd name="connsiteX5" fmla="*/ 7785 w 47973"/>
                <a:gd name="connsiteY5" fmla="*/ 257341 h 286478"/>
                <a:gd name="connsiteX6" fmla="*/ 2462 w 47973"/>
                <a:gd name="connsiteY6" fmla="*/ 85757 h 286478"/>
                <a:gd name="connsiteX0" fmla="*/ 2450 w 47961"/>
                <a:gd name="connsiteY0" fmla="*/ 85757 h 286478"/>
                <a:gd name="connsiteX1" fmla="*/ 24272 w 47961"/>
                <a:gd name="connsiteY1" fmla="*/ 2 h 286478"/>
                <a:gd name="connsiteX2" fmla="*/ 47696 w 47961"/>
                <a:gd name="connsiteY2" fmla="*/ 88104 h 286478"/>
                <a:gd name="connsiteX3" fmla="*/ 47696 w 47961"/>
                <a:gd name="connsiteY3" fmla="*/ 286478 h 286478"/>
                <a:gd name="connsiteX4" fmla="*/ 1977 w 47961"/>
                <a:gd name="connsiteY4" fmla="*/ 286478 h 286478"/>
                <a:gd name="connsiteX5" fmla="*/ 7884 w 47961"/>
                <a:gd name="connsiteY5" fmla="*/ 263212 h 286478"/>
                <a:gd name="connsiteX6" fmla="*/ 2450 w 47961"/>
                <a:gd name="connsiteY6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400 w 48911"/>
                <a:gd name="connsiteY0" fmla="*/ 85757 h 286478"/>
                <a:gd name="connsiteX1" fmla="*/ 25222 w 48911"/>
                <a:gd name="connsiteY1" fmla="*/ 2 h 286478"/>
                <a:gd name="connsiteX2" fmla="*/ 48646 w 48911"/>
                <a:gd name="connsiteY2" fmla="*/ 88104 h 286478"/>
                <a:gd name="connsiteX3" fmla="*/ 48646 w 48911"/>
                <a:gd name="connsiteY3" fmla="*/ 286478 h 286478"/>
                <a:gd name="connsiteX4" fmla="*/ 2927 w 48911"/>
                <a:gd name="connsiteY4" fmla="*/ 286478 h 286478"/>
                <a:gd name="connsiteX5" fmla="*/ 8834 w 48911"/>
                <a:gd name="connsiteY5" fmla="*/ 263212 h 286478"/>
                <a:gd name="connsiteX6" fmla="*/ 695 w 48911"/>
                <a:gd name="connsiteY6" fmla="*/ 246352 h 286478"/>
                <a:gd name="connsiteX7" fmla="*/ 3400 w 48911"/>
                <a:gd name="connsiteY7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8 w 48219"/>
                <a:gd name="connsiteY0" fmla="*/ 85757 h 286478"/>
                <a:gd name="connsiteX1" fmla="*/ 24530 w 48219"/>
                <a:gd name="connsiteY1" fmla="*/ 2 h 286478"/>
                <a:gd name="connsiteX2" fmla="*/ 47954 w 48219"/>
                <a:gd name="connsiteY2" fmla="*/ 88104 h 286478"/>
                <a:gd name="connsiteX3" fmla="*/ 47954 w 48219"/>
                <a:gd name="connsiteY3" fmla="*/ 286478 h 286478"/>
                <a:gd name="connsiteX4" fmla="*/ 2235 w 48219"/>
                <a:gd name="connsiteY4" fmla="*/ 286478 h 286478"/>
                <a:gd name="connsiteX5" fmla="*/ 8142 w 48219"/>
                <a:gd name="connsiteY5" fmla="*/ 263212 h 286478"/>
                <a:gd name="connsiteX6" fmla="*/ 3 w 48219"/>
                <a:gd name="connsiteY6" fmla="*/ 246352 h 286478"/>
                <a:gd name="connsiteX7" fmla="*/ 7105 w 48219"/>
                <a:gd name="connsiteY7" fmla="*/ 229608 h 286478"/>
                <a:gd name="connsiteX8" fmla="*/ 2708 w 48219"/>
                <a:gd name="connsiteY8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3664 w 49175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4 w 49175"/>
                <a:gd name="connsiteY16" fmla="*/ 85757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59 h 286516"/>
                <a:gd name="connsiteX1" fmla="*/ 11707 w 49175"/>
                <a:gd name="connsiteY1" fmla="*/ 76277 h 286516"/>
                <a:gd name="connsiteX2" fmla="*/ 25486 w 49175"/>
                <a:gd name="connsiteY2" fmla="*/ 40 h 286516"/>
                <a:gd name="connsiteX3" fmla="*/ 48910 w 49175"/>
                <a:gd name="connsiteY3" fmla="*/ 88142 h 286516"/>
                <a:gd name="connsiteX4" fmla="*/ 48910 w 49175"/>
                <a:gd name="connsiteY4" fmla="*/ 286516 h 286516"/>
                <a:gd name="connsiteX5" fmla="*/ 3191 w 49175"/>
                <a:gd name="connsiteY5" fmla="*/ 286516 h 286516"/>
                <a:gd name="connsiteX6" fmla="*/ 9098 w 49175"/>
                <a:gd name="connsiteY6" fmla="*/ 263250 h 286516"/>
                <a:gd name="connsiteX7" fmla="*/ 959 w 49175"/>
                <a:gd name="connsiteY7" fmla="*/ 246390 h 286516"/>
                <a:gd name="connsiteX8" fmla="*/ 8061 w 49175"/>
                <a:gd name="connsiteY8" fmla="*/ 229646 h 286516"/>
                <a:gd name="connsiteX9" fmla="*/ 1 w 49175"/>
                <a:gd name="connsiteY9" fmla="*/ 211647 h 286516"/>
                <a:gd name="connsiteX10" fmla="*/ 8326 w 49175"/>
                <a:gd name="connsiteY10" fmla="*/ 200065 h 286516"/>
                <a:gd name="connsiteX11" fmla="*/ 1916 w 49175"/>
                <a:gd name="connsiteY11" fmla="*/ 182089 h 286516"/>
                <a:gd name="connsiteX12" fmla="*/ 8883 w 49175"/>
                <a:gd name="connsiteY12" fmla="*/ 169487 h 286516"/>
                <a:gd name="connsiteX13" fmla="*/ 2117 w 49175"/>
                <a:gd name="connsiteY13" fmla="*/ 152091 h 286516"/>
                <a:gd name="connsiteX14" fmla="*/ 10775 w 49175"/>
                <a:gd name="connsiteY14" fmla="*/ 136321 h 286516"/>
                <a:gd name="connsiteX15" fmla="*/ 2834 w 49175"/>
                <a:gd name="connsiteY15" fmla="*/ 119220 h 286516"/>
                <a:gd name="connsiteX16" fmla="*/ 10685 w 49175"/>
                <a:gd name="connsiteY16" fmla="*/ 105988 h 286516"/>
                <a:gd name="connsiteX17" fmla="*/ 3668 w 49175"/>
                <a:gd name="connsiteY17" fmla="*/ 90259 h 286516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55 h 286712"/>
                <a:gd name="connsiteX1" fmla="*/ 11707 w 49175"/>
                <a:gd name="connsiteY1" fmla="*/ 76473 h 286712"/>
                <a:gd name="connsiteX2" fmla="*/ 5924 w 49175"/>
                <a:gd name="connsiteY2" fmla="*/ 61535 h 286712"/>
                <a:gd name="connsiteX3" fmla="*/ 25486 w 49175"/>
                <a:gd name="connsiteY3" fmla="*/ 236 h 286712"/>
                <a:gd name="connsiteX4" fmla="*/ 48910 w 49175"/>
                <a:gd name="connsiteY4" fmla="*/ 88338 h 286712"/>
                <a:gd name="connsiteX5" fmla="*/ 48910 w 49175"/>
                <a:gd name="connsiteY5" fmla="*/ 286712 h 286712"/>
                <a:gd name="connsiteX6" fmla="*/ 3191 w 49175"/>
                <a:gd name="connsiteY6" fmla="*/ 286712 h 286712"/>
                <a:gd name="connsiteX7" fmla="*/ 9098 w 49175"/>
                <a:gd name="connsiteY7" fmla="*/ 263446 h 286712"/>
                <a:gd name="connsiteX8" fmla="*/ 959 w 49175"/>
                <a:gd name="connsiteY8" fmla="*/ 246586 h 286712"/>
                <a:gd name="connsiteX9" fmla="*/ 8061 w 49175"/>
                <a:gd name="connsiteY9" fmla="*/ 229842 h 286712"/>
                <a:gd name="connsiteX10" fmla="*/ 1 w 49175"/>
                <a:gd name="connsiteY10" fmla="*/ 211843 h 286712"/>
                <a:gd name="connsiteX11" fmla="*/ 8326 w 49175"/>
                <a:gd name="connsiteY11" fmla="*/ 200261 h 286712"/>
                <a:gd name="connsiteX12" fmla="*/ 1916 w 49175"/>
                <a:gd name="connsiteY12" fmla="*/ 182285 h 286712"/>
                <a:gd name="connsiteX13" fmla="*/ 8883 w 49175"/>
                <a:gd name="connsiteY13" fmla="*/ 169683 h 286712"/>
                <a:gd name="connsiteX14" fmla="*/ 2117 w 49175"/>
                <a:gd name="connsiteY14" fmla="*/ 152287 h 286712"/>
                <a:gd name="connsiteX15" fmla="*/ 10775 w 49175"/>
                <a:gd name="connsiteY15" fmla="*/ 136517 h 286712"/>
                <a:gd name="connsiteX16" fmla="*/ 2834 w 49175"/>
                <a:gd name="connsiteY16" fmla="*/ 119416 h 286712"/>
                <a:gd name="connsiteX17" fmla="*/ 10685 w 49175"/>
                <a:gd name="connsiteY17" fmla="*/ 106184 h 286712"/>
                <a:gd name="connsiteX18" fmla="*/ 3668 w 49175"/>
                <a:gd name="connsiteY18" fmla="*/ 90455 h 286712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779 h 287036"/>
                <a:gd name="connsiteX1" fmla="*/ 11707 w 49175"/>
                <a:gd name="connsiteY1" fmla="*/ 76797 h 287036"/>
                <a:gd name="connsiteX2" fmla="*/ 5924 w 49175"/>
                <a:gd name="connsiteY2" fmla="*/ 61859 h 287036"/>
                <a:gd name="connsiteX3" fmla="*/ 14176 w 49175"/>
                <a:gd name="connsiteY3" fmla="*/ 50410 h 287036"/>
                <a:gd name="connsiteX4" fmla="*/ 25486 w 49175"/>
                <a:gd name="connsiteY4" fmla="*/ 560 h 287036"/>
                <a:gd name="connsiteX5" fmla="*/ 48910 w 49175"/>
                <a:gd name="connsiteY5" fmla="*/ 88662 h 287036"/>
                <a:gd name="connsiteX6" fmla="*/ 48910 w 49175"/>
                <a:gd name="connsiteY6" fmla="*/ 287036 h 287036"/>
                <a:gd name="connsiteX7" fmla="*/ 3191 w 49175"/>
                <a:gd name="connsiteY7" fmla="*/ 287036 h 287036"/>
                <a:gd name="connsiteX8" fmla="*/ 9098 w 49175"/>
                <a:gd name="connsiteY8" fmla="*/ 263770 h 287036"/>
                <a:gd name="connsiteX9" fmla="*/ 959 w 49175"/>
                <a:gd name="connsiteY9" fmla="*/ 246910 h 287036"/>
                <a:gd name="connsiteX10" fmla="*/ 8061 w 49175"/>
                <a:gd name="connsiteY10" fmla="*/ 230166 h 287036"/>
                <a:gd name="connsiteX11" fmla="*/ 1 w 49175"/>
                <a:gd name="connsiteY11" fmla="*/ 212167 h 287036"/>
                <a:gd name="connsiteX12" fmla="*/ 8326 w 49175"/>
                <a:gd name="connsiteY12" fmla="*/ 200585 h 287036"/>
                <a:gd name="connsiteX13" fmla="*/ 1916 w 49175"/>
                <a:gd name="connsiteY13" fmla="*/ 182609 h 287036"/>
                <a:gd name="connsiteX14" fmla="*/ 8883 w 49175"/>
                <a:gd name="connsiteY14" fmla="*/ 170007 h 287036"/>
                <a:gd name="connsiteX15" fmla="*/ 2117 w 49175"/>
                <a:gd name="connsiteY15" fmla="*/ 152611 h 287036"/>
                <a:gd name="connsiteX16" fmla="*/ 10775 w 49175"/>
                <a:gd name="connsiteY16" fmla="*/ 136841 h 287036"/>
                <a:gd name="connsiteX17" fmla="*/ 2834 w 49175"/>
                <a:gd name="connsiteY17" fmla="*/ 119740 h 287036"/>
                <a:gd name="connsiteX18" fmla="*/ 10685 w 49175"/>
                <a:gd name="connsiteY18" fmla="*/ 106508 h 287036"/>
                <a:gd name="connsiteX19" fmla="*/ 3668 w 49175"/>
                <a:gd name="connsiteY19" fmla="*/ 90779 h 287036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621 h 287878"/>
                <a:gd name="connsiteX1" fmla="*/ 11707 w 49175"/>
                <a:gd name="connsiteY1" fmla="*/ 77639 h 287878"/>
                <a:gd name="connsiteX2" fmla="*/ 5924 w 49175"/>
                <a:gd name="connsiteY2" fmla="*/ 62701 h 287878"/>
                <a:gd name="connsiteX3" fmla="*/ 14176 w 49175"/>
                <a:gd name="connsiteY3" fmla="*/ 51252 h 287878"/>
                <a:gd name="connsiteX4" fmla="*/ 9515 w 49175"/>
                <a:gd name="connsiteY4" fmla="*/ 35296 h 287878"/>
                <a:gd name="connsiteX5" fmla="*/ 25486 w 49175"/>
                <a:gd name="connsiteY5" fmla="*/ 1402 h 287878"/>
                <a:gd name="connsiteX6" fmla="*/ 48910 w 49175"/>
                <a:gd name="connsiteY6" fmla="*/ 89504 h 287878"/>
                <a:gd name="connsiteX7" fmla="*/ 48910 w 49175"/>
                <a:gd name="connsiteY7" fmla="*/ 287878 h 287878"/>
                <a:gd name="connsiteX8" fmla="*/ 3191 w 49175"/>
                <a:gd name="connsiteY8" fmla="*/ 287878 h 287878"/>
                <a:gd name="connsiteX9" fmla="*/ 9098 w 49175"/>
                <a:gd name="connsiteY9" fmla="*/ 264612 h 287878"/>
                <a:gd name="connsiteX10" fmla="*/ 959 w 49175"/>
                <a:gd name="connsiteY10" fmla="*/ 247752 h 287878"/>
                <a:gd name="connsiteX11" fmla="*/ 8061 w 49175"/>
                <a:gd name="connsiteY11" fmla="*/ 231008 h 287878"/>
                <a:gd name="connsiteX12" fmla="*/ 1 w 49175"/>
                <a:gd name="connsiteY12" fmla="*/ 213009 h 287878"/>
                <a:gd name="connsiteX13" fmla="*/ 8326 w 49175"/>
                <a:gd name="connsiteY13" fmla="*/ 201427 h 287878"/>
                <a:gd name="connsiteX14" fmla="*/ 1916 w 49175"/>
                <a:gd name="connsiteY14" fmla="*/ 183451 h 287878"/>
                <a:gd name="connsiteX15" fmla="*/ 8883 w 49175"/>
                <a:gd name="connsiteY15" fmla="*/ 170849 h 287878"/>
                <a:gd name="connsiteX16" fmla="*/ 2117 w 49175"/>
                <a:gd name="connsiteY16" fmla="*/ 153453 h 287878"/>
                <a:gd name="connsiteX17" fmla="*/ 10775 w 49175"/>
                <a:gd name="connsiteY17" fmla="*/ 137683 h 287878"/>
                <a:gd name="connsiteX18" fmla="*/ 2834 w 49175"/>
                <a:gd name="connsiteY18" fmla="*/ 120582 h 287878"/>
                <a:gd name="connsiteX19" fmla="*/ 10685 w 49175"/>
                <a:gd name="connsiteY19" fmla="*/ 107350 h 287878"/>
                <a:gd name="connsiteX20" fmla="*/ 3668 w 49175"/>
                <a:gd name="connsiteY20" fmla="*/ 91621 h 287878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698 h 288955"/>
                <a:gd name="connsiteX1" fmla="*/ 11707 w 49175"/>
                <a:gd name="connsiteY1" fmla="*/ 78716 h 288955"/>
                <a:gd name="connsiteX2" fmla="*/ 5924 w 49175"/>
                <a:gd name="connsiteY2" fmla="*/ 63778 h 288955"/>
                <a:gd name="connsiteX3" fmla="*/ 14176 w 49175"/>
                <a:gd name="connsiteY3" fmla="*/ 52329 h 288955"/>
                <a:gd name="connsiteX4" fmla="*/ 9515 w 49175"/>
                <a:gd name="connsiteY4" fmla="*/ 36373 h 288955"/>
                <a:gd name="connsiteX5" fmla="*/ 17033 w 49175"/>
                <a:gd name="connsiteY5" fmla="*/ 24903 h 288955"/>
                <a:gd name="connsiteX6" fmla="*/ 25486 w 49175"/>
                <a:gd name="connsiteY6" fmla="*/ 2479 h 288955"/>
                <a:gd name="connsiteX7" fmla="*/ 48910 w 49175"/>
                <a:gd name="connsiteY7" fmla="*/ 90581 h 288955"/>
                <a:gd name="connsiteX8" fmla="*/ 48910 w 49175"/>
                <a:gd name="connsiteY8" fmla="*/ 288955 h 288955"/>
                <a:gd name="connsiteX9" fmla="*/ 3191 w 49175"/>
                <a:gd name="connsiteY9" fmla="*/ 288955 h 288955"/>
                <a:gd name="connsiteX10" fmla="*/ 9098 w 49175"/>
                <a:gd name="connsiteY10" fmla="*/ 265689 h 288955"/>
                <a:gd name="connsiteX11" fmla="*/ 959 w 49175"/>
                <a:gd name="connsiteY11" fmla="*/ 248829 h 288955"/>
                <a:gd name="connsiteX12" fmla="*/ 8061 w 49175"/>
                <a:gd name="connsiteY12" fmla="*/ 232085 h 288955"/>
                <a:gd name="connsiteX13" fmla="*/ 1 w 49175"/>
                <a:gd name="connsiteY13" fmla="*/ 214086 h 288955"/>
                <a:gd name="connsiteX14" fmla="*/ 8326 w 49175"/>
                <a:gd name="connsiteY14" fmla="*/ 202504 h 288955"/>
                <a:gd name="connsiteX15" fmla="*/ 1916 w 49175"/>
                <a:gd name="connsiteY15" fmla="*/ 184528 h 288955"/>
                <a:gd name="connsiteX16" fmla="*/ 8883 w 49175"/>
                <a:gd name="connsiteY16" fmla="*/ 171926 h 288955"/>
                <a:gd name="connsiteX17" fmla="*/ 2117 w 49175"/>
                <a:gd name="connsiteY17" fmla="*/ 154530 h 288955"/>
                <a:gd name="connsiteX18" fmla="*/ 10775 w 49175"/>
                <a:gd name="connsiteY18" fmla="*/ 138760 h 288955"/>
                <a:gd name="connsiteX19" fmla="*/ 2834 w 49175"/>
                <a:gd name="connsiteY19" fmla="*/ 121659 h 288955"/>
                <a:gd name="connsiteX20" fmla="*/ 10685 w 49175"/>
                <a:gd name="connsiteY20" fmla="*/ 108427 h 288955"/>
                <a:gd name="connsiteX21" fmla="*/ 3668 w 49175"/>
                <a:gd name="connsiteY21" fmla="*/ 92698 h 288955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871 h 291128"/>
                <a:gd name="connsiteX1" fmla="*/ 11707 w 49175"/>
                <a:gd name="connsiteY1" fmla="*/ 80889 h 291128"/>
                <a:gd name="connsiteX2" fmla="*/ 5924 w 49175"/>
                <a:gd name="connsiteY2" fmla="*/ 65951 h 291128"/>
                <a:gd name="connsiteX3" fmla="*/ 14176 w 49175"/>
                <a:gd name="connsiteY3" fmla="*/ 54502 h 291128"/>
                <a:gd name="connsiteX4" fmla="*/ 9515 w 49175"/>
                <a:gd name="connsiteY4" fmla="*/ 38546 h 291128"/>
                <a:gd name="connsiteX5" fmla="*/ 17033 w 49175"/>
                <a:gd name="connsiteY5" fmla="*/ 27076 h 291128"/>
                <a:gd name="connsiteX6" fmla="*/ 15254 w 49175"/>
                <a:gd name="connsiteY6" fmla="*/ 14945 h 291128"/>
                <a:gd name="connsiteX7" fmla="*/ 25486 w 49175"/>
                <a:gd name="connsiteY7" fmla="*/ 4652 h 291128"/>
                <a:gd name="connsiteX8" fmla="*/ 48910 w 49175"/>
                <a:gd name="connsiteY8" fmla="*/ 92754 h 291128"/>
                <a:gd name="connsiteX9" fmla="*/ 48910 w 49175"/>
                <a:gd name="connsiteY9" fmla="*/ 291128 h 291128"/>
                <a:gd name="connsiteX10" fmla="*/ 3191 w 49175"/>
                <a:gd name="connsiteY10" fmla="*/ 291128 h 291128"/>
                <a:gd name="connsiteX11" fmla="*/ 9098 w 49175"/>
                <a:gd name="connsiteY11" fmla="*/ 267862 h 291128"/>
                <a:gd name="connsiteX12" fmla="*/ 959 w 49175"/>
                <a:gd name="connsiteY12" fmla="*/ 251002 h 291128"/>
                <a:gd name="connsiteX13" fmla="*/ 8061 w 49175"/>
                <a:gd name="connsiteY13" fmla="*/ 234258 h 291128"/>
                <a:gd name="connsiteX14" fmla="*/ 1 w 49175"/>
                <a:gd name="connsiteY14" fmla="*/ 216259 h 291128"/>
                <a:gd name="connsiteX15" fmla="*/ 8326 w 49175"/>
                <a:gd name="connsiteY15" fmla="*/ 204677 h 291128"/>
                <a:gd name="connsiteX16" fmla="*/ 1916 w 49175"/>
                <a:gd name="connsiteY16" fmla="*/ 186701 h 291128"/>
                <a:gd name="connsiteX17" fmla="*/ 8883 w 49175"/>
                <a:gd name="connsiteY17" fmla="*/ 174099 h 291128"/>
                <a:gd name="connsiteX18" fmla="*/ 2117 w 49175"/>
                <a:gd name="connsiteY18" fmla="*/ 156703 h 291128"/>
                <a:gd name="connsiteX19" fmla="*/ 10775 w 49175"/>
                <a:gd name="connsiteY19" fmla="*/ 140933 h 291128"/>
                <a:gd name="connsiteX20" fmla="*/ 2834 w 49175"/>
                <a:gd name="connsiteY20" fmla="*/ 123832 h 291128"/>
                <a:gd name="connsiteX21" fmla="*/ 10685 w 49175"/>
                <a:gd name="connsiteY21" fmla="*/ 110600 h 291128"/>
                <a:gd name="connsiteX22" fmla="*/ 3668 w 49175"/>
                <a:gd name="connsiteY22" fmla="*/ 94871 h 291128"/>
                <a:gd name="connsiteX0" fmla="*/ 3668 w 50834"/>
                <a:gd name="connsiteY0" fmla="*/ 98107 h 294364"/>
                <a:gd name="connsiteX1" fmla="*/ 11707 w 50834"/>
                <a:gd name="connsiteY1" fmla="*/ 84125 h 294364"/>
                <a:gd name="connsiteX2" fmla="*/ 5924 w 50834"/>
                <a:gd name="connsiteY2" fmla="*/ 69187 h 294364"/>
                <a:gd name="connsiteX3" fmla="*/ 14176 w 50834"/>
                <a:gd name="connsiteY3" fmla="*/ 57738 h 294364"/>
                <a:gd name="connsiteX4" fmla="*/ 9515 w 50834"/>
                <a:gd name="connsiteY4" fmla="*/ 41782 h 294364"/>
                <a:gd name="connsiteX5" fmla="*/ 17033 w 50834"/>
                <a:gd name="connsiteY5" fmla="*/ 30312 h 294364"/>
                <a:gd name="connsiteX6" fmla="*/ 15254 w 50834"/>
                <a:gd name="connsiteY6" fmla="*/ 18181 h 294364"/>
                <a:gd name="connsiteX7" fmla="*/ 22927 w 50834"/>
                <a:gd name="connsiteY7" fmla="*/ 3941 h 294364"/>
                <a:gd name="connsiteX8" fmla="*/ 48910 w 50834"/>
                <a:gd name="connsiteY8" fmla="*/ 95990 h 294364"/>
                <a:gd name="connsiteX9" fmla="*/ 48910 w 50834"/>
                <a:gd name="connsiteY9" fmla="*/ 294364 h 294364"/>
                <a:gd name="connsiteX10" fmla="*/ 3191 w 50834"/>
                <a:gd name="connsiteY10" fmla="*/ 294364 h 294364"/>
                <a:gd name="connsiteX11" fmla="*/ 9098 w 50834"/>
                <a:gd name="connsiteY11" fmla="*/ 271098 h 294364"/>
                <a:gd name="connsiteX12" fmla="*/ 959 w 50834"/>
                <a:gd name="connsiteY12" fmla="*/ 254238 h 294364"/>
                <a:gd name="connsiteX13" fmla="*/ 8061 w 50834"/>
                <a:gd name="connsiteY13" fmla="*/ 237494 h 294364"/>
                <a:gd name="connsiteX14" fmla="*/ 1 w 50834"/>
                <a:gd name="connsiteY14" fmla="*/ 219495 h 294364"/>
                <a:gd name="connsiteX15" fmla="*/ 8326 w 50834"/>
                <a:gd name="connsiteY15" fmla="*/ 207913 h 294364"/>
                <a:gd name="connsiteX16" fmla="*/ 1916 w 50834"/>
                <a:gd name="connsiteY16" fmla="*/ 189937 h 294364"/>
                <a:gd name="connsiteX17" fmla="*/ 8883 w 50834"/>
                <a:gd name="connsiteY17" fmla="*/ 177335 h 294364"/>
                <a:gd name="connsiteX18" fmla="*/ 2117 w 50834"/>
                <a:gd name="connsiteY18" fmla="*/ 159939 h 294364"/>
                <a:gd name="connsiteX19" fmla="*/ 10775 w 50834"/>
                <a:gd name="connsiteY19" fmla="*/ 144169 h 294364"/>
                <a:gd name="connsiteX20" fmla="*/ 2834 w 50834"/>
                <a:gd name="connsiteY20" fmla="*/ 127068 h 294364"/>
                <a:gd name="connsiteX21" fmla="*/ 10685 w 50834"/>
                <a:gd name="connsiteY21" fmla="*/ 113836 h 294364"/>
                <a:gd name="connsiteX22" fmla="*/ 3668 w 50834"/>
                <a:gd name="connsiteY22" fmla="*/ 98107 h 294364"/>
                <a:gd name="connsiteX0" fmla="*/ 3668 w 50834"/>
                <a:gd name="connsiteY0" fmla="*/ 94169 h 290426"/>
                <a:gd name="connsiteX1" fmla="*/ 11707 w 50834"/>
                <a:gd name="connsiteY1" fmla="*/ 80187 h 290426"/>
                <a:gd name="connsiteX2" fmla="*/ 5924 w 50834"/>
                <a:gd name="connsiteY2" fmla="*/ 65249 h 290426"/>
                <a:gd name="connsiteX3" fmla="*/ 14176 w 50834"/>
                <a:gd name="connsiteY3" fmla="*/ 53800 h 290426"/>
                <a:gd name="connsiteX4" fmla="*/ 9515 w 50834"/>
                <a:gd name="connsiteY4" fmla="*/ 37844 h 290426"/>
                <a:gd name="connsiteX5" fmla="*/ 17033 w 50834"/>
                <a:gd name="connsiteY5" fmla="*/ 26374 h 290426"/>
                <a:gd name="connsiteX6" fmla="*/ 15254 w 50834"/>
                <a:gd name="connsiteY6" fmla="*/ 14243 h 290426"/>
                <a:gd name="connsiteX7" fmla="*/ 22927 w 50834"/>
                <a:gd name="connsiteY7" fmla="*/ 3 h 290426"/>
                <a:gd name="connsiteX8" fmla="*/ 48910 w 50834"/>
                <a:gd name="connsiteY8" fmla="*/ 92052 h 290426"/>
                <a:gd name="connsiteX9" fmla="*/ 48910 w 50834"/>
                <a:gd name="connsiteY9" fmla="*/ 290426 h 290426"/>
                <a:gd name="connsiteX10" fmla="*/ 3191 w 50834"/>
                <a:gd name="connsiteY10" fmla="*/ 290426 h 290426"/>
                <a:gd name="connsiteX11" fmla="*/ 9098 w 50834"/>
                <a:gd name="connsiteY11" fmla="*/ 267160 h 290426"/>
                <a:gd name="connsiteX12" fmla="*/ 959 w 50834"/>
                <a:gd name="connsiteY12" fmla="*/ 250300 h 290426"/>
                <a:gd name="connsiteX13" fmla="*/ 8061 w 50834"/>
                <a:gd name="connsiteY13" fmla="*/ 233556 h 290426"/>
                <a:gd name="connsiteX14" fmla="*/ 1 w 50834"/>
                <a:gd name="connsiteY14" fmla="*/ 215557 h 290426"/>
                <a:gd name="connsiteX15" fmla="*/ 8326 w 50834"/>
                <a:gd name="connsiteY15" fmla="*/ 203975 h 290426"/>
                <a:gd name="connsiteX16" fmla="*/ 1916 w 50834"/>
                <a:gd name="connsiteY16" fmla="*/ 185999 h 290426"/>
                <a:gd name="connsiteX17" fmla="*/ 8883 w 50834"/>
                <a:gd name="connsiteY17" fmla="*/ 173397 h 290426"/>
                <a:gd name="connsiteX18" fmla="*/ 2117 w 50834"/>
                <a:gd name="connsiteY18" fmla="*/ 156001 h 290426"/>
                <a:gd name="connsiteX19" fmla="*/ 10775 w 50834"/>
                <a:gd name="connsiteY19" fmla="*/ 140231 h 290426"/>
                <a:gd name="connsiteX20" fmla="*/ 2834 w 50834"/>
                <a:gd name="connsiteY20" fmla="*/ 123130 h 290426"/>
                <a:gd name="connsiteX21" fmla="*/ 10685 w 50834"/>
                <a:gd name="connsiteY21" fmla="*/ 109898 h 290426"/>
                <a:gd name="connsiteX22" fmla="*/ 3668 w 50834"/>
                <a:gd name="connsiteY22" fmla="*/ 94169 h 290426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26"/>
                <a:gd name="connsiteY0" fmla="*/ 94168 h 290425"/>
                <a:gd name="connsiteX1" fmla="*/ 11707 w 51426"/>
                <a:gd name="connsiteY1" fmla="*/ 80186 h 290425"/>
                <a:gd name="connsiteX2" fmla="*/ 5924 w 51426"/>
                <a:gd name="connsiteY2" fmla="*/ 65248 h 290425"/>
                <a:gd name="connsiteX3" fmla="*/ 14176 w 51426"/>
                <a:gd name="connsiteY3" fmla="*/ 53799 h 290425"/>
                <a:gd name="connsiteX4" fmla="*/ 9515 w 51426"/>
                <a:gd name="connsiteY4" fmla="*/ 37843 h 290425"/>
                <a:gd name="connsiteX5" fmla="*/ 17033 w 51426"/>
                <a:gd name="connsiteY5" fmla="*/ 26373 h 290425"/>
                <a:gd name="connsiteX6" fmla="*/ 15254 w 51426"/>
                <a:gd name="connsiteY6" fmla="*/ 14242 h 290425"/>
                <a:gd name="connsiteX7" fmla="*/ 22927 w 51426"/>
                <a:gd name="connsiteY7" fmla="*/ 2 h 290425"/>
                <a:gd name="connsiteX8" fmla="*/ 48910 w 51426"/>
                <a:gd name="connsiteY8" fmla="*/ 92051 h 290425"/>
                <a:gd name="connsiteX9" fmla="*/ 44089 w 51426"/>
                <a:gd name="connsiteY9" fmla="*/ 270720 h 290425"/>
                <a:gd name="connsiteX10" fmla="*/ 48910 w 51426"/>
                <a:gd name="connsiteY10" fmla="*/ 290425 h 290425"/>
                <a:gd name="connsiteX11" fmla="*/ 3191 w 51426"/>
                <a:gd name="connsiteY11" fmla="*/ 290425 h 290425"/>
                <a:gd name="connsiteX12" fmla="*/ 9098 w 51426"/>
                <a:gd name="connsiteY12" fmla="*/ 267159 h 290425"/>
                <a:gd name="connsiteX13" fmla="*/ 959 w 51426"/>
                <a:gd name="connsiteY13" fmla="*/ 250299 h 290425"/>
                <a:gd name="connsiteX14" fmla="*/ 8061 w 51426"/>
                <a:gd name="connsiteY14" fmla="*/ 233555 h 290425"/>
                <a:gd name="connsiteX15" fmla="*/ 1 w 51426"/>
                <a:gd name="connsiteY15" fmla="*/ 215556 h 290425"/>
                <a:gd name="connsiteX16" fmla="*/ 8326 w 51426"/>
                <a:gd name="connsiteY16" fmla="*/ 203974 h 290425"/>
                <a:gd name="connsiteX17" fmla="*/ 1916 w 51426"/>
                <a:gd name="connsiteY17" fmla="*/ 185998 h 290425"/>
                <a:gd name="connsiteX18" fmla="*/ 8883 w 51426"/>
                <a:gd name="connsiteY18" fmla="*/ 173396 h 290425"/>
                <a:gd name="connsiteX19" fmla="*/ 2117 w 51426"/>
                <a:gd name="connsiteY19" fmla="*/ 156000 h 290425"/>
                <a:gd name="connsiteX20" fmla="*/ 10775 w 51426"/>
                <a:gd name="connsiteY20" fmla="*/ 140230 h 290425"/>
                <a:gd name="connsiteX21" fmla="*/ 2834 w 51426"/>
                <a:gd name="connsiteY21" fmla="*/ 123129 h 290425"/>
                <a:gd name="connsiteX22" fmla="*/ 10685 w 51426"/>
                <a:gd name="connsiteY22" fmla="*/ 109897 h 290425"/>
                <a:gd name="connsiteX23" fmla="*/ 3668 w 51426"/>
                <a:gd name="connsiteY23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46"/>
                <a:gd name="connsiteY0" fmla="*/ 94168 h 290425"/>
                <a:gd name="connsiteX1" fmla="*/ 11707 w 51646"/>
                <a:gd name="connsiteY1" fmla="*/ 80186 h 290425"/>
                <a:gd name="connsiteX2" fmla="*/ 5924 w 51646"/>
                <a:gd name="connsiteY2" fmla="*/ 65248 h 290425"/>
                <a:gd name="connsiteX3" fmla="*/ 14176 w 51646"/>
                <a:gd name="connsiteY3" fmla="*/ 53799 h 290425"/>
                <a:gd name="connsiteX4" fmla="*/ 9515 w 51646"/>
                <a:gd name="connsiteY4" fmla="*/ 37843 h 290425"/>
                <a:gd name="connsiteX5" fmla="*/ 17033 w 51646"/>
                <a:gd name="connsiteY5" fmla="*/ 26373 h 290425"/>
                <a:gd name="connsiteX6" fmla="*/ 15254 w 51646"/>
                <a:gd name="connsiteY6" fmla="*/ 14242 h 290425"/>
                <a:gd name="connsiteX7" fmla="*/ 22927 w 51646"/>
                <a:gd name="connsiteY7" fmla="*/ 2 h 290425"/>
                <a:gd name="connsiteX8" fmla="*/ 48910 w 51646"/>
                <a:gd name="connsiteY8" fmla="*/ 92051 h 290425"/>
                <a:gd name="connsiteX9" fmla="*/ 50403 w 51646"/>
                <a:gd name="connsiteY9" fmla="*/ 254445 h 290425"/>
                <a:gd name="connsiteX10" fmla="*/ 44089 w 51646"/>
                <a:gd name="connsiteY10" fmla="*/ 270720 h 290425"/>
                <a:gd name="connsiteX11" fmla="*/ 48910 w 51646"/>
                <a:gd name="connsiteY11" fmla="*/ 290425 h 290425"/>
                <a:gd name="connsiteX12" fmla="*/ 3191 w 51646"/>
                <a:gd name="connsiteY12" fmla="*/ 290425 h 290425"/>
                <a:gd name="connsiteX13" fmla="*/ 9098 w 51646"/>
                <a:gd name="connsiteY13" fmla="*/ 267159 h 290425"/>
                <a:gd name="connsiteX14" fmla="*/ 959 w 51646"/>
                <a:gd name="connsiteY14" fmla="*/ 250299 h 290425"/>
                <a:gd name="connsiteX15" fmla="*/ 8061 w 51646"/>
                <a:gd name="connsiteY15" fmla="*/ 233555 h 290425"/>
                <a:gd name="connsiteX16" fmla="*/ 1 w 51646"/>
                <a:gd name="connsiteY16" fmla="*/ 215556 h 290425"/>
                <a:gd name="connsiteX17" fmla="*/ 8326 w 51646"/>
                <a:gd name="connsiteY17" fmla="*/ 203974 h 290425"/>
                <a:gd name="connsiteX18" fmla="*/ 1916 w 51646"/>
                <a:gd name="connsiteY18" fmla="*/ 185998 h 290425"/>
                <a:gd name="connsiteX19" fmla="*/ 8883 w 51646"/>
                <a:gd name="connsiteY19" fmla="*/ 173396 h 290425"/>
                <a:gd name="connsiteX20" fmla="*/ 2117 w 51646"/>
                <a:gd name="connsiteY20" fmla="*/ 156000 h 290425"/>
                <a:gd name="connsiteX21" fmla="*/ 10775 w 51646"/>
                <a:gd name="connsiteY21" fmla="*/ 140230 h 290425"/>
                <a:gd name="connsiteX22" fmla="*/ 2834 w 51646"/>
                <a:gd name="connsiteY22" fmla="*/ 123129 h 290425"/>
                <a:gd name="connsiteX23" fmla="*/ 10685 w 51646"/>
                <a:gd name="connsiteY23" fmla="*/ 109897 h 290425"/>
                <a:gd name="connsiteX24" fmla="*/ 3668 w 51646"/>
                <a:gd name="connsiteY24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9922 w 51373"/>
                <a:gd name="connsiteY9" fmla="*/ 229220 h 290425"/>
                <a:gd name="connsiteX10" fmla="*/ 43129 w 51373"/>
                <a:gd name="connsiteY10" fmla="*/ 240317 h 290425"/>
                <a:gd name="connsiteX11" fmla="*/ 50403 w 51373"/>
                <a:gd name="connsiteY11" fmla="*/ 254445 h 290425"/>
                <a:gd name="connsiteX12" fmla="*/ 44089 w 51373"/>
                <a:gd name="connsiteY12" fmla="*/ 270720 h 290425"/>
                <a:gd name="connsiteX13" fmla="*/ 48910 w 51373"/>
                <a:gd name="connsiteY13" fmla="*/ 290425 h 290425"/>
                <a:gd name="connsiteX14" fmla="*/ 3191 w 51373"/>
                <a:gd name="connsiteY14" fmla="*/ 290425 h 290425"/>
                <a:gd name="connsiteX15" fmla="*/ 9098 w 51373"/>
                <a:gd name="connsiteY15" fmla="*/ 267159 h 290425"/>
                <a:gd name="connsiteX16" fmla="*/ 959 w 51373"/>
                <a:gd name="connsiteY16" fmla="*/ 250299 h 290425"/>
                <a:gd name="connsiteX17" fmla="*/ 8061 w 51373"/>
                <a:gd name="connsiteY17" fmla="*/ 233555 h 290425"/>
                <a:gd name="connsiteX18" fmla="*/ 1 w 51373"/>
                <a:gd name="connsiteY18" fmla="*/ 215556 h 290425"/>
                <a:gd name="connsiteX19" fmla="*/ 8326 w 51373"/>
                <a:gd name="connsiteY19" fmla="*/ 203974 h 290425"/>
                <a:gd name="connsiteX20" fmla="*/ 1916 w 51373"/>
                <a:gd name="connsiteY20" fmla="*/ 185998 h 290425"/>
                <a:gd name="connsiteX21" fmla="*/ 8883 w 51373"/>
                <a:gd name="connsiteY21" fmla="*/ 173396 h 290425"/>
                <a:gd name="connsiteX22" fmla="*/ 2117 w 51373"/>
                <a:gd name="connsiteY22" fmla="*/ 156000 h 290425"/>
                <a:gd name="connsiteX23" fmla="*/ 10775 w 51373"/>
                <a:gd name="connsiteY23" fmla="*/ 140230 h 290425"/>
                <a:gd name="connsiteX24" fmla="*/ 2834 w 51373"/>
                <a:gd name="connsiteY24" fmla="*/ 123129 h 290425"/>
                <a:gd name="connsiteX25" fmla="*/ 10685 w 51373"/>
                <a:gd name="connsiteY25" fmla="*/ 109897 h 290425"/>
                <a:gd name="connsiteX26" fmla="*/ 3668 w 51373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49922 w 52681"/>
                <a:gd name="connsiteY11" fmla="*/ 229220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51083 w 52681"/>
                <a:gd name="connsiteY11" fmla="*/ 224614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429 w 51992"/>
                <a:gd name="connsiteY9" fmla="*/ 183863 h 290425"/>
                <a:gd name="connsiteX10" fmla="*/ 51990 w 51992"/>
                <a:gd name="connsiteY10" fmla="*/ 196453 h 290425"/>
                <a:gd name="connsiteX11" fmla="*/ 45586 w 51992"/>
                <a:gd name="connsiteY11" fmla="*/ 207999 h 290425"/>
                <a:gd name="connsiteX12" fmla="*/ 51083 w 51992"/>
                <a:gd name="connsiteY12" fmla="*/ 224614 h 290425"/>
                <a:gd name="connsiteX13" fmla="*/ 43129 w 51992"/>
                <a:gd name="connsiteY13" fmla="*/ 240317 h 290425"/>
                <a:gd name="connsiteX14" fmla="*/ 50403 w 51992"/>
                <a:gd name="connsiteY14" fmla="*/ 254445 h 290425"/>
                <a:gd name="connsiteX15" fmla="*/ 44089 w 51992"/>
                <a:gd name="connsiteY15" fmla="*/ 270720 h 290425"/>
                <a:gd name="connsiteX16" fmla="*/ 48910 w 51992"/>
                <a:gd name="connsiteY16" fmla="*/ 290425 h 290425"/>
                <a:gd name="connsiteX17" fmla="*/ 3191 w 51992"/>
                <a:gd name="connsiteY17" fmla="*/ 290425 h 290425"/>
                <a:gd name="connsiteX18" fmla="*/ 9098 w 51992"/>
                <a:gd name="connsiteY18" fmla="*/ 267159 h 290425"/>
                <a:gd name="connsiteX19" fmla="*/ 959 w 51992"/>
                <a:gd name="connsiteY19" fmla="*/ 250299 h 290425"/>
                <a:gd name="connsiteX20" fmla="*/ 8061 w 51992"/>
                <a:gd name="connsiteY20" fmla="*/ 233555 h 290425"/>
                <a:gd name="connsiteX21" fmla="*/ 1 w 51992"/>
                <a:gd name="connsiteY21" fmla="*/ 215556 h 290425"/>
                <a:gd name="connsiteX22" fmla="*/ 8326 w 51992"/>
                <a:gd name="connsiteY22" fmla="*/ 203974 h 290425"/>
                <a:gd name="connsiteX23" fmla="*/ 1916 w 51992"/>
                <a:gd name="connsiteY23" fmla="*/ 185998 h 290425"/>
                <a:gd name="connsiteX24" fmla="*/ 8883 w 51992"/>
                <a:gd name="connsiteY24" fmla="*/ 173396 h 290425"/>
                <a:gd name="connsiteX25" fmla="*/ 2117 w 51992"/>
                <a:gd name="connsiteY25" fmla="*/ 156000 h 290425"/>
                <a:gd name="connsiteX26" fmla="*/ 10775 w 51992"/>
                <a:gd name="connsiteY26" fmla="*/ 140230 h 290425"/>
                <a:gd name="connsiteX27" fmla="*/ 2834 w 51992"/>
                <a:gd name="connsiteY27" fmla="*/ 123129 h 290425"/>
                <a:gd name="connsiteX28" fmla="*/ 10685 w 51992"/>
                <a:gd name="connsiteY28" fmla="*/ 109897 h 290425"/>
                <a:gd name="connsiteX29" fmla="*/ 3668 w 51992"/>
                <a:gd name="connsiteY29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48"/>
                <a:gd name="connsiteY0" fmla="*/ 94168 h 290425"/>
                <a:gd name="connsiteX1" fmla="*/ 11707 w 52348"/>
                <a:gd name="connsiteY1" fmla="*/ 80186 h 290425"/>
                <a:gd name="connsiteX2" fmla="*/ 5924 w 52348"/>
                <a:gd name="connsiteY2" fmla="*/ 65248 h 290425"/>
                <a:gd name="connsiteX3" fmla="*/ 14176 w 52348"/>
                <a:gd name="connsiteY3" fmla="*/ 53799 h 290425"/>
                <a:gd name="connsiteX4" fmla="*/ 9515 w 52348"/>
                <a:gd name="connsiteY4" fmla="*/ 37843 h 290425"/>
                <a:gd name="connsiteX5" fmla="*/ 17033 w 52348"/>
                <a:gd name="connsiteY5" fmla="*/ 26373 h 290425"/>
                <a:gd name="connsiteX6" fmla="*/ 15254 w 52348"/>
                <a:gd name="connsiteY6" fmla="*/ 14242 h 290425"/>
                <a:gd name="connsiteX7" fmla="*/ 22927 w 52348"/>
                <a:gd name="connsiteY7" fmla="*/ 2 h 290425"/>
                <a:gd name="connsiteX8" fmla="*/ 48910 w 52348"/>
                <a:gd name="connsiteY8" fmla="*/ 92051 h 290425"/>
                <a:gd name="connsiteX9" fmla="*/ 51773 w 52348"/>
                <a:gd name="connsiteY9" fmla="*/ 168727 h 290425"/>
                <a:gd name="connsiteX10" fmla="*/ 46429 w 52348"/>
                <a:gd name="connsiteY10" fmla="*/ 183863 h 290425"/>
                <a:gd name="connsiteX11" fmla="*/ 51990 w 52348"/>
                <a:gd name="connsiteY11" fmla="*/ 196453 h 290425"/>
                <a:gd name="connsiteX12" fmla="*/ 45586 w 52348"/>
                <a:gd name="connsiteY12" fmla="*/ 207999 h 290425"/>
                <a:gd name="connsiteX13" fmla="*/ 51083 w 52348"/>
                <a:gd name="connsiteY13" fmla="*/ 224614 h 290425"/>
                <a:gd name="connsiteX14" fmla="*/ 43129 w 52348"/>
                <a:gd name="connsiteY14" fmla="*/ 240317 h 290425"/>
                <a:gd name="connsiteX15" fmla="*/ 50403 w 52348"/>
                <a:gd name="connsiteY15" fmla="*/ 254445 h 290425"/>
                <a:gd name="connsiteX16" fmla="*/ 44089 w 52348"/>
                <a:gd name="connsiteY16" fmla="*/ 270720 h 290425"/>
                <a:gd name="connsiteX17" fmla="*/ 48910 w 52348"/>
                <a:gd name="connsiteY17" fmla="*/ 290425 h 290425"/>
                <a:gd name="connsiteX18" fmla="*/ 3191 w 52348"/>
                <a:gd name="connsiteY18" fmla="*/ 290425 h 290425"/>
                <a:gd name="connsiteX19" fmla="*/ 9098 w 52348"/>
                <a:gd name="connsiteY19" fmla="*/ 267159 h 290425"/>
                <a:gd name="connsiteX20" fmla="*/ 959 w 52348"/>
                <a:gd name="connsiteY20" fmla="*/ 250299 h 290425"/>
                <a:gd name="connsiteX21" fmla="*/ 8061 w 52348"/>
                <a:gd name="connsiteY21" fmla="*/ 233555 h 290425"/>
                <a:gd name="connsiteX22" fmla="*/ 1 w 52348"/>
                <a:gd name="connsiteY22" fmla="*/ 215556 h 290425"/>
                <a:gd name="connsiteX23" fmla="*/ 8326 w 52348"/>
                <a:gd name="connsiteY23" fmla="*/ 203974 h 290425"/>
                <a:gd name="connsiteX24" fmla="*/ 1916 w 52348"/>
                <a:gd name="connsiteY24" fmla="*/ 185998 h 290425"/>
                <a:gd name="connsiteX25" fmla="*/ 8883 w 52348"/>
                <a:gd name="connsiteY25" fmla="*/ 173396 h 290425"/>
                <a:gd name="connsiteX26" fmla="*/ 2117 w 52348"/>
                <a:gd name="connsiteY26" fmla="*/ 156000 h 290425"/>
                <a:gd name="connsiteX27" fmla="*/ 10775 w 52348"/>
                <a:gd name="connsiteY27" fmla="*/ 140230 h 290425"/>
                <a:gd name="connsiteX28" fmla="*/ 2834 w 52348"/>
                <a:gd name="connsiteY28" fmla="*/ 123129 h 290425"/>
                <a:gd name="connsiteX29" fmla="*/ 10685 w 52348"/>
                <a:gd name="connsiteY29" fmla="*/ 109897 h 290425"/>
                <a:gd name="connsiteX30" fmla="*/ 3668 w 52348"/>
                <a:gd name="connsiteY30" fmla="*/ 94168 h 290425"/>
                <a:gd name="connsiteX0" fmla="*/ 3668 w 52454"/>
                <a:gd name="connsiteY0" fmla="*/ 94168 h 290425"/>
                <a:gd name="connsiteX1" fmla="*/ 11707 w 52454"/>
                <a:gd name="connsiteY1" fmla="*/ 80186 h 290425"/>
                <a:gd name="connsiteX2" fmla="*/ 5924 w 52454"/>
                <a:gd name="connsiteY2" fmla="*/ 65248 h 290425"/>
                <a:gd name="connsiteX3" fmla="*/ 14176 w 52454"/>
                <a:gd name="connsiteY3" fmla="*/ 53799 h 290425"/>
                <a:gd name="connsiteX4" fmla="*/ 9515 w 52454"/>
                <a:gd name="connsiteY4" fmla="*/ 37843 h 290425"/>
                <a:gd name="connsiteX5" fmla="*/ 17033 w 52454"/>
                <a:gd name="connsiteY5" fmla="*/ 26373 h 290425"/>
                <a:gd name="connsiteX6" fmla="*/ 15254 w 52454"/>
                <a:gd name="connsiteY6" fmla="*/ 14242 h 290425"/>
                <a:gd name="connsiteX7" fmla="*/ 22927 w 52454"/>
                <a:gd name="connsiteY7" fmla="*/ 2 h 290425"/>
                <a:gd name="connsiteX8" fmla="*/ 48910 w 52454"/>
                <a:gd name="connsiteY8" fmla="*/ 92051 h 290425"/>
                <a:gd name="connsiteX9" fmla="*/ 51773 w 52454"/>
                <a:gd name="connsiteY9" fmla="*/ 168727 h 290425"/>
                <a:gd name="connsiteX10" fmla="*/ 44717 w 52454"/>
                <a:gd name="connsiteY10" fmla="*/ 182326 h 290425"/>
                <a:gd name="connsiteX11" fmla="*/ 51990 w 52454"/>
                <a:gd name="connsiteY11" fmla="*/ 196453 h 290425"/>
                <a:gd name="connsiteX12" fmla="*/ 45586 w 52454"/>
                <a:gd name="connsiteY12" fmla="*/ 207999 h 290425"/>
                <a:gd name="connsiteX13" fmla="*/ 51083 w 52454"/>
                <a:gd name="connsiteY13" fmla="*/ 224614 h 290425"/>
                <a:gd name="connsiteX14" fmla="*/ 43129 w 52454"/>
                <a:gd name="connsiteY14" fmla="*/ 240317 h 290425"/>
                <a:gd name="connsiteX15" fmla="*/ 50403 w 52454"/>
                <a:gd name="connsiteY15" fmla="*/ 254445 h 290425"/>
                <a:gd name="connsiteX16" fmla="*/ 44089 w 52454"/>
                <a:gd name="connsiteY16" fmla="*/ 270720 h 290425"/>
                <a:gd name="connsiteX17" fmla="*/ 48910 w 52454"/>
                <a:gd name="connsiteY17" fmla="*/ 290425 h 290425"/>
                <a:gd name="connsiteX18" fmla="*/ 3191 w 52454"/>
                <a:gd name="connsiteY18" fmla="*/ 290425 h 290425"/>
                <a:gd name="connsiteX19" fmla="*/ 9098 w 52454"/>
                <a:gd name="connsiteY19" fmla="*/ 267159 h 290425"/>
                <a:gd name="connsiteX20" fmla="*/ 959 w 52454"/>
                <a:gd name="connsiteY20" fmla="*/ 250299 h 290425"/>
                <a:gd name="connsiteX21" fmla="*/ 8061 w 52454"/>
                <a:gd name="connsiteY21" fmla="*/ 233555 h 290425"/>
                <a:gd name="connsiteX22" fmla="*/ 1 w 52454"/>
                <a:gd name="connsiteY22" fmla="*/ 215556 h 290425"/>
                <a:gd name="connsiteX23" fmla="*/ 8326 w 52454"/>
                <a:gd name="connsiteY23" fmla="*/ 203974 h 290425"/>
                <a:gd name="connsiteX24" fmla="*/ 1916 w 52454"/>
                <a:gd name="connsiteY24" fmla="*/ 185998 h 290425"/>
                <a:gd name="connsiteX25" fmla="*/ 8883 w 52454"/>
                <a:gd name="connsiteY25" fmla="*/ 173396 h 290425"/>
                <a:gd name="connsiteX26" fmla="*/ 2117 w 52454"/>
                <a:gd name="connsiteY26" fmla="*/ 156000 h 290425"/>
                <a:gd name="connsiteX27" fmla="*/ 10775 w 52454"/>
                <a:gd name="connsiteY27" fmla="*/ 140230 h 290425"/>
                <a:gd name="connsiteX28" fmla="*/ 2834 w 52454"/>
                <a:gd name="connsiteY28" fmla="*/ 123129 h 290425"/>
                <a:gd name="connsiteX29" fmla="*/ 10685 w 52454"/>
                <a:gd name="connsiteY29" fmla="*/ 109897 h 290425"/>
                <a:gd name="connsiteX30" fmla="*/ 3668 w 52454"/>
                <a:gd name="connsiteY30" fmla="*/ 94168 h 290425"/>
                <a:gd name="connsiteX0" fmla="*/ 3668 w 52269"/>
                <a:gd name="connsiteY0" fmla="*/ 94168 h 290425"/>
                <a:gd name="connsiteX1" fmla="*/ 11707 w 52269"/>
                <a:gd name="connsiteY1" fmla="*/ 80186 h 290425"/>
                <a:gd name="connsiteX2" fmla="*/ 5924 w 52269"/>
                <a:gd name="connsiteY2" fmla="*/ 65248 h 290425"/>
                <a:gd name="connsiteX3" fmla="*/ 14176 w 52269"/>
                <a:gd name="connsiteY3" fmla="*/ 53799 h 290425"/>
                <a:gd name="connsiteX4" fmla="*/ 9515 w 52269"/>
                <a:gd name="connsiteY4" fmla="*/ 37843 h 290425"/>
                <a:gd name="connsiteX5" fmla="*/ 17033 w 52269"/>
                <a:gd name="connsiteY5" fmla="*/ 26373 h 290425"/>
                <a:gd name="connsiteX6" fmla="*/ 15254 w 52269"/>
                <a:gd name="connsiteY6" fmla="*/ 14242 h 290425"/>
                <a:gd name="connsiteX7" fmla="*/ 22927 w 52269"/>
                <a:gd name="connsiteY7" fmla="*/ 2 h 290425"/>
                <a:gd name="connsiteX8" fmla="*/ 48910 w 52269"/>
                <a:gd name="connsiteY8" fmla="*/ 92051 h 290425"/>
                <a:gd name="connsiteX9" fmla="*/ 51773 w 52269"/>
                <a:gd name="connsiteY9" fmla="*/ 168727 h 290425"/>
                <a:gd name="connsiteX10" fmla="*/ 44717 w 52269"/>
                <a:gd name="connsiteY10" fmla="*/ 182326 h 290425"/>
                <a:gd name="connsiteX11" fmla="*/ 51990 w 52269"/>
                <a:gd name="connsiteY11" fmla="*/ 196453 h 290425"/>
                <a:gd name="connsiteX12" fmla="*/ 45586 w 52269"/>
                <a:gd name="connsiteY12" fmla="*/ 207999 h 290425"/>
                <a:gd name="connsiteX13" fmla="*/ 51083 w 52269"/>
                <a:gd name="connsiteY13" fmla="*/ 224614 h 290425"/>
                <a:gd name="connsiteX14" fmla="*/ 43129 w 52269"/>
                <a:gd name="connsiteY14" fmla="*/ 240317 h 290425"/>
                <a:gd name="connsiteX15" fmla="*/ 50403 w 52269"/>
                <a:gd name="connsiteY15" fmla="*/ 254445 h 290425"/>
                <a:gd name="connsiteX16" fmla="*/ 44089 w 52269"/>
                <a:gd name="connsiteY16" fmla="*/ 270720 h 290425"/>
                <a:gd name="connsiteX17" fmla="*/ 48910 w 52269"/>
                <a:gd name="connsiteY17" fmla="*/ 290425 h 290425"/>
                <a:gd name="connsiteX18" fmla="*/ 3191 w 52269"/>
                <a:gd name="connsiteY18" fmla="*/ 290425 h 290425"/>
                <a:gd name="connsiteX19" fmla="*/ 9098 w 52269"/>
                <a:gd name="connsiteY19" fmla="*/ 267159 h 290425"/>
                <a:gd name="connsiteX20" fmla="*/ 959 w 52269"/>
                <a:gd name="connsiteY20" fmla="*/ 250299 h 290425"/>
                <a:gd name="connsiteX21" fmla="*/ 8061 w 52269"/>
                <a:gd name="connsiteY21" fmla="*/ 233555 h 290425"/>
                <a:gd name="connsiteX22" fmla="*/ 1 w 52269"/>
                <a:gd name="connsiteY22" fmla="*/ 215556 h 290425"/>
                <a:gd name="connsiteX23" fmla="*/ 8326 w 52269"/>
                <a:gd name="connsiteY23" fmla="*/ 203974 h 290425"/>
                <a:gd name="connsiteX24" fmla="*/ 1916 w 52269"/>
                <a:gd name="connsiteY24" fmla="*/ 185998 h 290425"/>
                <a:gd name="connsiteX25" fmla="*/ 8883 w 52269"/>
                <a:gd name="connsiteY25" fmla="*/ 173396 h 290425"/>
                <a:gd name="connsiteX26" fmla="*/ 2117 w 52269"/>
                <a:gd name="connsiteY26" fmla="*/ 156000 h 290425"/>
                <a:gd name="connsiteX27" fmla="*/ 10775 w 52269"/>
                <a:gd name="connsiteY27" fmla="*/ 140230 h 290425"/>
                <a:gd name="connsiteX28" fmla="*/ 2834 w 52269"/>
                <a:gd name="connsiteY28" fmla="*/ 123129 h 290425"/>
                <a:gd name="connsiteX29" fmla="*/ 10685 w 52269"/>
                <a:gd name="connsiteY29" fmla="*/ 109897 h 290425"/>
                <a:gd name="connsiteX30" fmla="*/ 3668 w 52269"/>
                <a:gd name="connsiteY30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696"/>
                <a:gd name="connsiteY0" fmla="*/ 94168 h 290425"/>
                <a:gd name="connsiteX1" fmla="*/ 11707 w 52696"/>
                <a:gd name="connsiteY1" fmla="*/ 80186 h 290425"/>
                <a:gd name="connsiteX2" fmla="*/ 5924 w 52696"/>
                <a:gd name="connsiteY2" fmla="*/ 65248 h 290425"/>
                <a:gd name="connsiteX3" fmla="*/ 14176 w 52696"/>
                <a:gd name="connsiteY3" fmla="*/ 53799 h 290425"/>
                <a:gd name="connsiteX4" fmla="*/ 9515 w 52696"/>
                <a:gd name="connsiteY4" fmla="*/ 37843 h 290425"/>
                <a:gd name="connsiteX5" fmla="*/ 17033 w 52696"/>
                <a:gd name="connsiteY5" fmla="*/ 26373 h 290425"/>
                <a:gd name="connsiteX6" fmla="*/ 15254 w 52696"/>
                <a:gd name="connsiteY6" fmla="*/ 14242 h 290425"/>
                <a:gd name="connsiteX7" fmla="*/ 22927 w 52696"/>
                <a:gd name="connsiteY7" fmla="*/ 2 h 290425"/>
                <a:gd name="connsiteX8" fmla="*/ 48910 w 52696"/>
                <a:gd name="connsiteY8" fmla="*/ 92051 h 290425"/>
                <a:gd name="connsiteX9" fmla="*/ 52526 w 52696"/>
                <a:gd name="connsiteY9" fmla="*/ 139862 h 290425"/>
                <a:gd name="connsiteX10" fmla="*/ 46024 w 52696"/>
                <a:gd name="connsiteY10" fmla="*/ 154818 h 290425"/>
                <a:gd name="connsiteX11" fmla="*/ 51773 w 52696"/>
                <a:gd name="connsiteY11" fmla="*/ 168727 h 290425"/>
                <a:gd name="connsiteX12" fmla="*/ 44717 w 52696"/>
                <a:gd name="connsiteY12" fmla="*/ 182326 h 290425"/>
                <a:gd name="connsiteX13" fmla="*/ 51990 w 52696"/>
                <a:gd name="connsiteY13" fmla="*/ 196453 h 290425"/>
                <a:gd name="connsiteX14" fmla="*/ 45586 w 52696"/>
                <a:gd name="connsiteY14" fmla="*/ 207999 h 290425"/>
                <a:gd name="connsiteX15" fmla="*/ 51083 w 52696"/>
                <a:gd name="connsiteY15" fmla="*/ 224614 h 290425"/>
                <a:gd name="connsiteX16" fmla="*/ 43129 w 52696"/>
                <a:gd name="connsiteY16" fmla="*/ 240317 h 290425"/>
                <a:gd name="connsiteX17" fmla="*/ 50403 w 52696"/>
                <a:gd name="connsiteY17" fmla="*/ 254445 h 290425"/>
                <a:gd name="connsiteX18" fmla="*/ 44089 w 52696"/>
                <a:gd name="connsiteY18" fmla="*/ 270720 h 290425"/>
                <a:gd name="connsiteX19" fmla="*/ 48910 w 52696"/>
                <a:gd name="connsiteY19" fmla="*/ 290425 h 290425"/>
                <a:gd name="connsiteX20" fmla="*/ 3191 w 52696"/>
                <a:gd name="connsiteY20" fmla="*/ 290425 h 290425"/>
                <a:gd name="connsiteX21" fmla="*/ 9098 w 52696"/>
                <a:gd name="connsiteY21" fmla="*/ 267159 h 290425"/>
                <a:gd name="connsiteX22" fmla="*/ 959 w 52696"/>
                <a:gd name="connsiteY22" fmla="*/ 250299 h 290425"/>
                <a:gd name="connsiteX23" fmla="*/ 8061 w 52696"/>
                <a:gd name="connsiteY23" fmla="*/ 233555 h 290425"/>
                <a:gd name="connsiteX24" fmla="*/ 1 w 52696"/>
                <a:gd name="connsiteY24" fmla="*/ 215556 h 290425"/>
                <a:gd name="connsiteX25" fmla="*/ 8326 w 52696"/>
                <a:gd name="connsiteY25" fmla="*/ 203974 h 290425"/>
                <a:gd name="connsiteX26" fmla="*/ 1916 w 52696"/>
                <a:gd name="connsiteY26" fmla="*/ 185998 h 290425"/>
                <a:gd name="connsiteX27" fmla="*/ 8883 w 52696"/>
                <a:gd name="connsiteY27" fmla="*/ 173396 h 290425"/>
                <a:gd name="connsiteX28" fmla="*/ 2117 w 52696"/>
                <a:gd name="connsiteY28" fmla="*/ 156000 h 290425"/>
                <a:gd name="connsiteX29" fmla="*/ 10775 w 52696"/>
                <a:gd name="connsiteY29" fmla="*/ 140230 h 290425"/>
                <a:gd name="connsiteX30" fmla="*/ 2834 w 52696"/>
                <a:gd name="connsiteY30" fmla="*/ 123129 h 290425"/>
                <a:gd name="connsiteX31" fmla="*/ 10685 w 52696"/>
                <a:gd name="connsiteY31" fmla="*/ 109897 h 290425"/>
                <a:gd name="connsiteX32" fmla="*/ 3668 w 52696"/>
                <a:gd name="connsiteY32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461 h 294718"/>
                <a:gd name="connsiteX1" fmla="*/ 11707 w 52530"/>
                <a:gd name="connsiteY1" fmla="*/ 84479 h 294718"/>
                <a:gd name="connsiteX2" fmla="*/ 5924 w 52530"/>
                <a:gd name="connsiteY2" fmla="*/ 69541 h 294718"/>
                <a:gd name="connsiteX3" fmla="*/ 14176 w 52530"/>
                <a:gd name="connsiteY3" fmla="*/ 58092 h 294718"/>
                <a:gd name="connsiteX4" fmla="*/ 9515 w 52530"/>
                <a:gd name="connsiteY4" fmla="*/ 42136 h 294718"/>
                <a:gd name="connsiteX5" fmla="*/ 17033 w 52530"/>
                <a:gd name="connsiteY5" fmla="*/ 30666 h 294718"/>
                <a:gd name="connsiteX6" fmla="*/ 15254 w 52530"/>
                <a:gd name="connsiteY6" fmla="*/ 18535 h 294718"/>
                <a:gd name="connsiteX7" fmla="*/ 22927 w 52530"/>
                <a:gd name="connsiteY7" fmla="*/ 4295 h 294718"/>
                <a:gd name="connsiteX8" fmla="*/ 44341 w 52530"/>
                <a:gd name="connsiteY8" fmla="*/ 101640 h 294718"/>
                <a:gd name="connsiteX9" fmla="*/ 51049 w 52530"/>
                <a:gd name="connsiteY9" fmla="*/ 115138 h 294718"/>
                <a:gd name="connsiteX10" fmla="*/ 44821 w 52530"/>
                <a:gd name="connsiteY10" fmla="*/ 130190 h 294718"/>
                <a:gd name="connsiteX11" fmla="*/ 52526 w 52530"/>
                <a:gd name="connsiteY11" fmla="*/ 144155 h 294718"/>
                <a:gd name="connsiteX12" fmla="*/ 46024 w 52530"/>
                <a:gd name="connsiteY12" fmla="*/ 159111 h 294718"/>
                <a:gd name="connsiteX13" fmla="*/ 51773 w 52530"/>
                <a:gd name="connsiteY13" fmla="*/ 173020 h 294718"/>
                <a:gd name="connsiteX14" fmla="*/ 44717 w 52530"/>
                <a:gd name="connsiteY14" fmla="*/ 186619 h 294718"/>
                <a:gd name="connsiteX15" fmla="*/ 51990 w 52530"/>
                <a:gd name="connsiteY15" fmla="*/ 200746 h 294718"/>
                <a:gd name="connsiteX16" fmla="*/ 45586 w 52530"/>
                <a:gd name="connsiteY16" fmla="*/ 212292 h 294718"/>
                <a:gd name="connsiteX17" fmla="*/ 51083 w 52530"/>
                <a:gd name="connsiteY17" fmla="*/ 228907 h 294718"/>
                <a:gd name="connsiteX18" fmla="*/ 43129 w 52530"/>
                <a:gd name="connsiteY18" fmla="*/ 244610 h 294718"/>
                <a:gd name="connsiteX19" fmla="*/ 50403 w 52530"/>
                <a:gd name="connsiteY19" fmla="*/ 258738 h 294718"/>
                <a:gd name="connsiteX20" fmla="*/ 44089 w 52530"/>
                <a:gd name="connsiteY20" fmla="*/ 275013 h 294718"/>
                <a:gd name="connsiteX21" fmla="*/ 48910 w 52530"/>
                <a:gd name="connsiteY21" fmla="*/ 294718 h 294718"/>
                <a:gd name="connsiteX22" fmla="*/ 3191 w 52530"/>
                <a:gd name="connsiteY22" fmla="*/ 294718 h 294718"/>
                <a:gd name="connsiteX23" fmla="*/ 9098 w 52530"/>
                <a:gd name="connsiteY23" fmla="*/ 271452 h 294718"/>
                <a:gd name="connsiteX24" fmla="*/ 959 w 52530"/>
                <a:gd name="connsiteY24" fmla="*/ 254592 h 294718"/>
                <a:gd name="connsiteX25" fmla="*/ 8061 w 52530"/>
                <a:gd name="connsiteY25" fmla="*/ 237848 h 294718"/>
                <a:gd name="connsiteX26" fmla="*/ 1 w 52530"/>
                <a:gd name="connsiteY26" fmla="*/ 219849 h 294718"/>
                <a:gd name="connsiteX27" fmla="*/ 8326 w 52530"/>
                <a:gd name="connsiteY27" fmla="*/ 208267 h 294718"/>
                <a:gd name="connsiteX28" fmla="*/ 1916 w 52530"/>
                <a:gd name="connsiteY28" fmla="*/ 190291 h 294718"/>
                <a:gd name="connsiteX29" fmla="*/ 8883 w 52530"/>
                <a:gd name="connsiteY29" fmla="*/ 177689 h 294718"/>
                <a:gd name="connsiteX30" fmla="*/ 2117 w 52530"/>
                <a:gd name="connsiteY30" fmla="*/ 160293 h 294718"/>
                <a:gd name="connsiteX31" fmla="*/ 10775 w 52530"/>
                <a:gd name="connsiteY31" fmla="*/ 144523 h 294718"/>
                <a:gd name="connsiteX32" fmla="*/ 2834 w 52530"/>
                <a:gd name="connsiteY32" fmla="*/ 127422 h 294718"/>
                <a:gd name="connsiteX33" fmla="*/ 10685 w 52530"/>
                <a:gd name="connsiteY33" fmla="*/ 114190 h 294718"/>
                <a:gd name="connsiteX34" fmla="*/ 3668 w 52530"/>
                <a:gd name="connsiteY34" fmla="*/ 98461 h 294718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170 h 290427"/>
                <a:gd name="connsiteX1" fmla="*/ 11707 w 52530"/>
                <a:gd name="connsiteY1" fmla="*/ 80188 h 290427"/>
                <a:gd name="connsiteX2" fmla="*/ 5924 w 52530"/>
                <a:gd name="connsiteY2" fmla="*/ 65250 h 290427"/>
                <a:gd name="connsiteX3" fmla="*/ 14176 w 52530"/>
                <a:gd name="connsiteY3" fmla="*/ 53801 h 290427"/>
                <a:gd name="connsiteX4" fmla="*/ 9515 w 52530"/>
                <a:gd name="connsiteY4" fmla="*/ 37845 h 290427"/>
                <a:gd name="connsiteX5" fmla="*/ 17033 w 52530"/>
                <a:gd name="connsiteY5" fmla="*/ 26375 h 290427"/>
                <a:gd name="connsiteX6" fmla="*/ 15254 w 52530"/>
                <a:gd name="connsiteY6" fmla="*/ 14244 h 290427"/>
                <a:gd name="connsiteX7" fmla="*/ 22927 w 52530"/>
                <a:gd name="connsiteY7" fmla="*/ 4 h 290427"/>
                <a:gd name="connsiteX8" fmla="*/ 44672 w 52530"/>
                <a:gd name="connsiteY8" fmla="*/ 15599 h 290427"/>
                <a:gd name="connsiteX9" fmla="*/ 47465 w 52530"/>
                <a:gd name="connsiteY9" fmla="*/ 19706 h 290427"/>
                <a:gd name="connsiteX10" fmla="*/ 42980 w 52530"/>
                <a:gd name="connsiteY10" fmla="*/ 37872 h 290427"/>
                <a:gd name="connsiteX11" fmla="*/ 48340 w 52530"/>
                <a:gd name="connsiteY11" fmla="*/ 51332 h 290427"/>
                <a:gd name="connsiteX12" fmla="*/ 44255 w 52530"/>
                <a:gd name="connsiteY12" fmla="*/ 67759 h 290427"/>
                <a:gd name="connsiteX13" fmla="*/ 49846 w 52530"/>
                <a:gd name="connsiteY13" fmla="*/ 81925 h 290427"/>
                <a:gd name="connsiteX14" fmla="*/ 44341 w 52530"/>
                <a:gd name="connsiteY14" fmla="*/ 97349 h 290427"/>
                <a:gd name="connsiteX15" fmla="*/ 51049 w 52530"/>
                <a:gd name="connsiteY15" fmla="*/ 110847 h 290427"/>
                <a:gd name="connsiteX16" fmla="*/ 44821 w 52530"/>
                <a:gd name="connsiteY16" fmla="*/ 125899 h 290427"/>
                <a:gd name="connsiteX17" fmla="*/ 52526 w 52530"/>
                <a:gd name="connsiteY17" fmla="*/ 139864 h 290427"/>
                <a:gd name="connsiteX18" fmla="*/ 46024 w 52530"/>
                <a:gd name="connsiteY18" fmla="*/ 154820 h 290427"/>
                <a:gd name="connsiteX19" fmla="*/ 51773 w 52530"/>
                <a:gd name="connsiteY19" fmla="*/ 168729 h 290427"/>
                <a:gd name="connsiteX20" fmla="*/ 44717 w 52530"/>
                <a:gd name="connsiteY20" fmla="*/ 182328 h 290427"/>
                <a:gd name="connsiteX21" fmla="*/ 51990 w 52530"/>
                <a:gd name="connsiteY21" fmla="*/ 196455 h 290427"/>
                <a:gd name="connsiteX22" fmla="*/ 45586 w 52530"/>
                <a:gd name="connsiteY22" fmla="*/ 208001 h 290427"/>
                <a:gd name="connsiteX23" fmla="*/ 51083 w 52530"/>
                <a:gd name="connsiteY23" fmla="*/ 224616 h 290427"/>
                <a:gd name="connsiteX24" fmla="*/ 43129 w 52530"/>
                <a:gd name="connsiteY24" fmla="*/ 240319 h 290427"/>
                <a:gd name="connsiteX25" fmla="*/ 50403 w 52530"/>
                <a:gd name="connsiteY25" fmla="*/ 254447 h 290427"/>
                <a:gd name="connsiteX26" fmla="*/ 44089 w 52530"/>
                <a:gd name="connsiteY26" fmla="*/ 270722 h 290427"/>
                <a:gd name="connsiteX27" fmla="*/ 48910 w 52530"/>
                <a:gd name="connsiteY27" fmla="*/ 290427 h 290427"/>
                <a:gd name="connsiteX28" fmla="*/ 3191 w 52530"/>
                <a:gd name="connsiteY28" fmla="*/ 290427 h 290427"/>
                <a:gd name="connsiteX29" fmla="*/ 9098 w 52530"/>
                <a:gd name="connsiteY29" fmla="*/ 267161 h 290427"/>
                <a:gd name="connsiteX30" fmla="*/ 959 w 52530"/>
                <a:gd name="connsiteY30" fmla="*/ 250301 h 290427"/>
                <a:gd name="connsiteX31" fmla="*/ 8061 w 52530"/>
                <a:gd name="connsiteY31" fmla="*/ 233557 h 290427"/>
                <a:gd name="connsiteX32" fmla="*/ 1 w 52530"/>
                <a:gd name="connsiteY32" fmla="*/ 215558 h 290427"/>
                <a:gd name="connsiteX33" fmla="*/ 8326 w 52530"/>
                <a:gd name="connsiteY33" fmla="*/ 203976 h 290427"/>
                <a:gd name="connsiteX34" fmla="*/ 1916 w 52530"/>
                <a:gd name="connsiteY34" fmla="*/ 186000 h 290427"/>
                <a:gd name="connsiteX35" fmla="*/ 8883 w 52530"/>
                <a:gd name="connsiteY35" fmla="*/ 173398 h 290427"/>
                <a:gd name="connsiteX36" fmla="*/ 2117 w 52530"/>
                <a:gd name="connsiteY36" fmla="*/ 156002 h 290427"/>
                <a:gd name="connsiteX37" fmla="*/ 10775 w 52530"/>
                <a:gd name="connsiteY37" fmla="*/ 140232 h 290427"/>
                <a:gd name="connsiteX38" fmla="*/ 2834 w 52530"/>
                <a:gd name="connsiteY38" fmla="*/ 123131 h 290427"/>
                <a:gd name="connsiteX39" fmla="*/ 10685 w 52530"/>
                <a:gd name="connsiteY39" fmla="*/ 109899 h 290427"/>
                <a:gd name="connsiteX40" fmla="*/ 3668 w 52530"/>
                <a:gd name="connsiteY40" fmla="*/ 94170 h 290427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20 h 290477"/>
                <a:gd name="connsiteX1" fmla="*/ 11707 w 52530"/>
                <a:gd name="connsiteY1" fmla="*/ 80238 h 290477"/>
                <a:gd name="connsiteX2" fmla="*/ 5924 w 52530"/>
                <a:gd name="connsiteY2" fmla="*/ 65300 h 290477"/>
                <a:gd name="connsiteX3" fmla="*/ 14176 w 52530"/>
                <a:gd name="connsiteY3" fmla="*/ 53851 h 290477"/>
                <a:gd name="connsiteX4" fmla="*/ 9515 w 52530"/>
                <a:gd name="connsiteY4" fmla="*/ 37895 h 290477"/>
                <a:gd name="connsiteX5" fmla="*/ 17033 w 52530"/>
                <a:gd name="connsiteY5" fmla="*/ 26425 h 290477"/>
                <a:gd name="connsiteX6" fmla="*/ 15254 w 52530"/>
                <a:gd name="connsiteY6" fmla="*/ 14294 h 290477"/>
                <a:gd name="connsiteX7" fmla="*/ 22927 w 52530"/>
                <a:gd name="connsiteY7" fmla="*/ 54 h 290477"/>
                <a:gd name="connsiteX8" fmla="*/ 40871 w 52530"/>
                <a:gd name="connsiteY8" fmla="*/ 9937 h 290477"/>
                <a:gd name="connsiteX9" fmla="*/ 47465 w 52530"/>
                <a:gd name="connsiteY9" fmla="*/ 19756 h 290477"/>
                <a:gd name="connsiteX10" fmla="*/ 42980 w 52530"/>
                <a:gd name="connsiteY10" fmla="*/ 37922 h 290477"/>
                <a:gd name="connsiteX11" fmla="*/ 48340 w 52530"/>
                <a:gd name="connsiteY11" fmla="*/ 51382 h 290477"/>
                <a:gd name="connsiteX12" fmla="*/ 44255 w 52530"/>
                <a:gd name="connsiteY12" fmla="*/ 67809 h 290477"/>
                <a:gd name="connsiteX13" fmla="*/ 49846 w 52530"/>
                <a:gd name="connsiteY13" fmla="*/ 81975 h 290477"/>
                <a:gd name="connsiteX14" fmla="*/ 44341 w 52530"/>
                <a:gd name="connsiteY14" fmla="*/ 97399 h 290477"/>
                <a:gd name="connsiteX15" fmla="*/ 51049 w 52530"/>
                <a:gd name="connsiteY15" fmla="*/ 110897 h 290477"/>
                <a:gd name="connsiteX16" fmla="*/ 44821 w 52530"/>
                <a:gd name="connsiteY16" fmla="*/ 125949 h 290477"/>
                <a:gd name="connsiteX17" fmla="*/ 52526 w 52530"/>
                <a:gd name="connsiteY17" fmla="*/ 139914 h 290477"/>
                <a:gd name="connsiteX18" fmla="*/ 46024 w 52530"/>
                <a:gd name="connsiteY18" fmla="*/ 154870 h 290477"/>
                <a:gd name="connsiteX19" fmla="*/ 51773 w 52530"/>
                <a:gd name="connsiteY19" fmla="*/ 168779 h 290477"/>
                <a:gd name="connsiteX20" fmla="*/ 44717 w 52530"/>
                <a:gd name="connsiteY20" fmla="*/ 182378 h 290477"/>
                <a:gd name="connsiteX21" fmla="*/ 51990 w 52530"/>
                <a:gd name="connsiteY21" fmla="*/ 196505 h 290477"/>
                <a:gd name="connsiteX22" fmla="*/ 45586 w 52530"/>
                <a:gd name="connsiteY22" fmla="*/ 208051 h 290477"/>
                <a:gd name="connsiteX23" fmla="*/ 51083 w 52530"/>
                <a:gd name="connsiteY23" fmla="*/ 224666 h 290477"/>
                <a:gd name="connsiteX24" fmla="*/ 43129 w 52530"/>
                <a:gd name="connsiteY24" fmla="*/ 240369 h 290477"/>
                <a:gd name="connsiteX25" fmla="*/ 50403 w 52530"/>
                <a:gd name="connsiteY25" fmla="*/ 254497 h 290477"/>
                <a:gd name="connsiteX26" fmla="*/ 44089 w 52530"/>
                <a:gd name="connsiteY26" fmla="*/ 270772 h 290477"/>
                <a:gd name="connsiteX27" fmla="*/ 48910 w 52530"/>
                <a:gd name="connsiteY27" fmla="*/ 290477 h 290477"/>
                <a:gd name="connsiteX28" fmla="*/ 3191 w 52530"/>
                <a:gd name="connsiteY28" fmla="*/ 290477 h 290477"/>
                <a:gd name="connsiteX29" fmla="*/ 9098 w 52530"/>
                <a:gd name="connsiteY29" fmla="*/ 267211 h 290477"/>
                <a:gd name="connsiteX30" fmla="*/ 959 w 52530"/>
                <a:gd name="connsiteY30" fmla="*/ 250351 h 290477"/>
                <a:gd name="connsiteX31" fmla="*/ 8061 w 52530"/>
                <a:gd name="connsiteY31" fmla="*/ 233607 h 290477"/>
                <a:gd name="connsiteX32" fmla="*/ 1 w 52530"/>
                <a:gd name="connsiteY32" fmla="*/ 215608 h 290477"/>
                <a:gd name="connsiteX33" fmla="*/ 8326 w 52530"/>
                <a:gd name="connsiteY33" fmla="*/ 204026 h 290477"/>
                <a:gd name="connsiteX34" fmla="*/ 1916 w 52530"/>
                <a:gd name="connsiteY34" fmla="*/ 186050 h 290477"/>
                <a:gd name="connsiteX35" fmla="*/ 8883 w 52530"/>
                <a:gd name="connsiteY35" fmla="*/ 173448 h 290477"/>
                <a:gd name="connsiteX36" fmla="*/ 2117 w 52530"/>
                <a:gd name="connsiteY36" fmla="*/ 156052 h 290477"/>
                <a:gd name="connsiteX37" fmla="*/ 10775 w 52530"/>
                <a:gd name="connsiteY37" fmla="*/ 140282 h 290477"/>
                <a:gd name="connsiteX38" fmla="*/ 2834 w 52530"/>
                <a:gd name="connsiteY38" fmla="*/ 123181 h 290477"/>
                <a:gd name="connsiteX39" fmla="*/ 10685 w 52530"/>
                <a:gd name="connsiteY39" fmla="*/ 109949 h 290477"/>
                <a:gd name="connsiteX40" fmla="*/ 3668 w 52530"/>
                <a:gd name="connsiteY40" fmla="*/ 94220 h 290477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2980 w 52530"/>
                <a:gd name="connsiteY10" fmla="*/ 37925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3817 w 52530"/>
                <a:gd name="connsiteY10" fmla="*/ 41976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7 h 290484"/>
                <a:gd name="connsiteX1" fmla="*/ 11707 w 52530"/>
                <a:gd name="connsiteY1" fmla="*/ 80245 h 290484"/>
                <a:gd name="connsiteX2" fmla="*/ 5924 w 52530"/>
                <a:gd name="connsiteY2" fmla="*/ 65307 h 290484"/>
                <a:gd name="connsiteX3" fmla="*/ 14176 w 52530"/>
                <a:gd name="connsiteY3" fmla="*/ 53858 h 290484"/>
                <a:gd name="connsiteX4" fmla="*/ 9515 w 52530"/>
                <a:gd name="connsiteY4" fmla="*/ 37902 h 290484"/>
                <a:gd name="connsiteX5" fmla="*/ 17033 w 52530"/>
                <a:gd name="connsiteY5" fmla="*/ 26432 h 290484"/>
                <a:gd name="connsiteX6" fmla="*/ 15254 w 52530"/>
                <a:gd name="connsiteY6" fmla="*/ 14301 h 290484"/>
                <a:gd name="connsiteX7" fmla="*/ 22927 w 52530"/>
                <a:gd name="connsiteY7" fmla="*/ 61 h 290484"/>
                <a:gd name="connsiteX8" fmla="*/ 40871 w 52530"/>
                <a:gd name="connsiteY8" fmla="*/ 9944 h 290484"/>
                <a:gd name="connsiteX9" fmla="*/ 47962 w 52530"/>
                <a:gd name="connsiteY9" fmla="*/ 28706 h 290484"/>
                <a:gd name="connsiteX10" fmla="*/ 43817 w 52530"/>
                <a:gd name="connsiteY10" fmla="*/ 41980 h 290484"/>
                <a:gd name="connsiteX11" fmla="*/ 48340 w 52530"/>
                <a:gd name="connsiteY11" fmla="*/ 51389 h 290484"/>
                <a:gd name="connsiteX12" fmla="*/ 44255 w 52530"/>
                <a:gd name="connsiteY12" fmla="*/ 67816 h 290484"/>
                <a:gd name="connsiteX13" fmla="*/ 49846 w 52530"/>
                <a:gd name="connsiteY13" fmla="*/ 81982 h 290484"/>
                <a:gd name="connsiteX14" fmla="*/ 44341 w 52530"/>
                <a:gd name="connsiteY14" fmla="*/ 97406 h 290484"/>
                <a:gd name="connsiteX15" fmla="*/ 51049 w 52530"/>
                <a:gd name="connsiteY15" fmla="*/ 110904 h 290484"/>
                <a:gd name="connsiteX16" fmla="*/ 44821 w 52530"/>
                <a:gd name="connsiteY16" fmla="*/ 125956 h 290484"/>
                <a:gd name="connsiteX17" fmla="*/ 52526 w 52530"/>
                <a:gd name="connsiteY17" fmla="*/ 139921 h 290484"/>
                <a:gd name="connsiteX18" fmla="*/ 46024 w 52530"/>
                <a:gd name="connsiteY18" fmla="*/ 154877 h 290484"/>
                <a:gd name="connsiteX19" fmla="*/ 51773 w 52530"/>
                <a:gd name="connsiteY19" fmla="*/ 168786 h 290484"/>
                <a:gd name="connsiteX20" fmla="*/ 44717 w 52530"/>
                <a:gd name="connsiteY20" fmla="*/ 182385 h 290484"/>
                <a:gd name="connsiteX21" fmla="*/ 51990 w 52530"/>
                <a:gd name="connsiteY21" fmla="*/ 196512 h 290484"/>
                <a:gd name="connsiteX22" fmla="*/ 45586 w 52530"/>
                <a:gd name="connsiteY22" fmla="*/ 208058 h 290484"/>
                <a:gd name="connsiteX23" fmla="*/ 51083 w 52530"/>
                <a:gd name="connsiteY23" fmla="*/ 224673 h 290484"/>
                <a:gd name="connsiteX24" fmla="*/ 43129 w 52530"/>
                <a:gd name="connsiteY24" fmla="*/ 240376 h 290484"/>
                <a:gd name="connsiteX25" fmla="*/ 50403 w 52530"/>
                <a:gd name="connsiteY25" fmla="*/ 254504 h 290484"/>
                <a:gd name="connsiteX26" fmla="*/ 44089 w 52530"/>
                <a:gd name="connsiteY26" fmla="*/ 270779 h 290484"/>
                <a:gd name="connsiteX27" fmla="*/ 48910 w 52530"/>
                <a:gd name="connsiteY27" fmla="*/ 290484 h 290484"/>
                <a:gd name="connsiteX28" fmla="*/ 3191 w 52530"/>
                <a:gd name="connsiteY28" fmla="*/ 290484 h 290484"/>
                <a:gd name="connsiteX29" fmla="*/ 9098 w 52530"/>
                <a:gd name="connsiteY29" fmla="*/ 267218 h 290484"/>
                <a:gd name="connsiteX30" fmla="*/ 959 w 52530"/>
                <a:gd name="connsiteY30" fmla="*/ 250358 h 290484"/>
                <a:gd name="connsiteX31" fmla="*/ 8061 w 52530"/>
                <a:gd name="connsiteY31" fmla="*/ 233614 h 290484"/>
                <a:gd name="connsiteX32" fmla="*/ 1 w 52530"/>
                <a:gd name="connsiteY32" fmla="*/ 215615 h 290484"/>
                <a:gd name="connsiteX33" fmla="*/ 8326 w 52530"/>
                <a:gd name="connsiteY33" fmla="*/ 204033 h 290484"/>
                <a:gd name="connsiteX34" fmla="*/ 1916 w 52530"/>
                <a:gd name="connsiteY34" fmla="*/ 186057 h 290484"/>
                <a:gd name="connsiteX35" fmla="*/ 8883 w 52530"/>
                <a:gd name="connsiteY35" fmla="*/ 173455 h 290484"/>
                <a:gd name="connsiteX36" fmla="*/ 2117 w 52530"/>
                <a:gd name="connsiteY36" fmla="*/ 156059 h 290484"/>
                <a:gd name="connsiteX37" fmla="*/ 10775 w 52530"/>
                <a:gd name="connsiteY37" fmla="*/ 140289 h 290484"/>
                <a:gd name="connsiteX38" fmla="*/ 2834 w 52530"/>
                <a:gd name="connsiteY38" fmla="*/ 123188 h 290484"/>
                <a:gd name="connsiteX39" fmla="*/ 10685 w 52530"/>
                <a:gd name="connsiteY39" fmla="*/ 109956 h 290484"/>
                <a:gd name="connsiteX40" fmla="*/ 3668 w 52530"/>
                <a:gd name="connsiteY40" fmla="*/ 94227 h 290484"/>
                <a:gd name="connsiteX0" fmla="*/ 3668 w 52530"/>
                <a:gd name="connsiteY0" fmla="*/ 94177 h 290434"/>
                <a:gd name="connsiteX1" fmla="*/ 11707 w 52530"/>
                <a:gd name="connsiteY1" fmla="*/ 80195 h 290434"/>
                <a:gd name="connsiteX2" fmla="*/ 5924 w 52530"/>
                <a:gd name="connsiteY2" fmla="*/ 65257 h 290434"/>
                <a:gd name="connsiteX3" fmla="*/ 14176 w 52530"/>
                <a:gd name="connsiteY3" fmla="*/ 53808 h 290434"/>
                <a:gd name="connsiteX4" fmla="*/ 9515 w 52530"/>
                <a:gd name="connsiteY4" fmla="*/ 37852 h 290434"/>
                <a:gd name="connsiteX5" fmla="*/ 17033 w 52530"/>
                <a:gd name="connsiteY5" fmla="*/ 26382 h 290434"/>
                <a:gd name="connsiteX6" fmla="*/ 15254 w 52530"/>
                <a:gd name="connsiteY6" fmla="*/ 14251 h 290434"/>
                <a:gd name="connsiteX7" fmla="*/ 22927 w 52530"/>
                <a:gd name="connsiteY7" fmla="*/ 11 h 290434"/>
                <a:gd name="connsiteX8" fmla="*/ 42084 w 52530"/>
                <a:gd name="connsiteY8" fmla="*/ 16582 h 290434"/>
                <a:gd name="connsiteX9" fmla="*/ 47962 w 52530"/>
                <a:gd name="connsiteY9" fmla="*/ 28656 h 290434"/>
                <a:gd name="connsiteX10" fmla="*/ 43817 w 52530"/>
                <a:gd name="connsiteY10" fmla="*/ 41930 h 290434"/>
                <a:gd name="connsiteX11" fmla="*/ 48340 w 52530"/>
                <a:gd name="connsiteY11" fmla="*/ 51339 h 290434"/>
                <a:gd name="connsiteX12" fmla="*/ 44255 w 52530"/>
                <a:gd name="connsiteY12" fmla="*/ 67766 h 290434"/>
                <a:gd name="connsiteX13" fmla="*/ 49846 w 52530"/>
                <a:gd name="connsiteY13" fmla="*/ 81932 h 290434"/>
                <a:gd name="connsiteX14" fmla="*/ 44341 w 52530"/>
                <a:gd name="connsiteY14" fmla="*/ 97356 h 290434"/>
                <a:gd name="connsiteX15" fmla="*/ 51049 w 52530"/>
                <a:gd name="connsiteY15" fmla="*/ 110854 h 290434"/>
                <a:gd name="connsiteX16" fmla="*/ 44821 w 52530"/>
                <a:gd name="connsiteY16" fmla="*/ 125906 h 290434"/>
                <a:gd name="connsiteX17" fmla="*/ 52526 w 52530"/>
                <a:gd name="connsiteY17" fmla="*/ 139871 h 290434"/>
                <a:gd name="connsiteX18" fmla="*/ 46024 w 52530"/>
                <a:gd name="connsiteY18" fmla="*/ 154827 h 290434"/>
                <a:gd name="connsiteX19" fmla="*/ 51773 w 52530"/>
                <a:gd name="connsiteY19" fmla="*/ 168736 h 290434"/>
                <a:gd name="connsiteX20" fmla="*/ 44717 w 52530"/>
                <a:gd name="connsiteY20" fmla="*/ 182335 h 290434"/>
                <a:gd name="connsiteX21" fmla="*/ 51990 w 52530"/>
                <a:gd name="connsiteY21" fmla="*/ 196462 h 290434"/>
                <a:gd name="connsiteX22" fmla="*/ 45586 w 52530"/>
                <a:gd name="connsiteY22" fmla="*/ 208008 h 290434"/>
                <a:gd name="connsiteX23" fmla="*/ 51083 w 52530"/>
                <a:gd name="connsiteY23" fmla="*/ 224623 h 290434"/>
                <a:gd name="connsiteX24" fmla="*/ 43129 w 52530"/>
                <a:gd name="connsiteY24" fmla="*/ 240326 h 290434"/>
                <a:gd name="connsiteX25" fmla="*/ 50403 w 52530"/>
                <a:gd name="connsiteY25" fmla="*/ 254454 h 290434"/>
                <a:gd name="connsiteX26" fmla="*/ 44089 w 52530"/>
                <a:gd name="connsiteY26" fmla="*/ 270729 h 290434"/>
                <a:gd name="connsiteX27" fmla="*/ 48910 w 52530"/>
                <a:gd name="connsiteY27" fmla="*/ 290434 h 290434"/>
                <a:gd name="connsiteX28" fmla="*/ 3191 w 52530"/>
                <a:gd name="connsiteY28" fmla="*/ 290434 h 290434"/>
                <a:gd name="connsiteX29" fmla="*/ 9098 w 52530"/>
                <a:gd name="connsiteY29" fmla="*/ 267168 h 290434"/>
                <a:gd name="connsiteX30" fmla="*/ 959 w 52530"/>
                <a:gd name="connsiteY30" fmla="*/ 250308 h 290434"/>
                <a:gd name="connsiteX31" fmla="*/ 8061 w 52530"/>
                <a:gd name="connsiteY31" fmla="*/ 233564 h 290434"/>
                <a:gd name="connsiteX32" fmla="*/ 1 w 52530"/>
                <a:gd name="connsiteY32" fmla="*/ 215565 h 290434"/>
                <a:gd name="connsiteX33" fmla="*/ 8326 w 52530"/>
                <a:gd name="connsiteY33" fmla="*/ 203983 h 290434"/>
                <a:gd name="connsiteX34" fmla="*/ 1916 w 52530"/>
                <a:gd name="connsiteY34" fmla="*/ 186007 h 290434"/>
                <a:gd name="connsiteX35" fmla="*/ 8883 w 52530"/>
                <a:gd name="connsiteY35" fmla="*/ 173405 h 290434"/>
                <a:gd name="connsiteX36" fmla="*/ 2117 w 52530"/>
                <a:gd name="connsiteY36" fmla="*/ 156009 h 290434"/>
                <a:gd name="connsiteX37" fmla="*/ 10775 w 52530"/>
                <a:gd name="connsiteY37" fmla="*/ 140239 h 290434"/>
                <a:gd name="connsiteX38" fmla="*/ 2834 w 52530"/>
                <a:gd name="connsiteY38" fmla="*/ 123138 h 290434"/>
                <a:gd name="connsiteX39" fmla="*/ 10685 w 52530"/>
                <a:gd name="connsiteY39" fmla="*/ 109906 h 290434"/>
                <a:gd name="connsiteX40" fmla="*/ 3668 w 52530"/>
                <a:gd name="connsiteY40" fmla="*/ 94177 h 290434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461 h 291718"/>
                <a:gd name="connsiteX1" fmla="*/ 11707 w 52530"/>
                <a:gd name="connsiteY1" fmla="*/ 81479 h 291718"/>
                <a:gd name="connsiteX2" fmla="*/ 5924 w 52530"/>
                <a:gd name="connsiteY2" fmla="*/ 66541 h 291718"/>
                <a:gd name="connsiteX3" fmla="*/ 14176 w 52530"/>
                <a:gd name="connsiteY3" fmla="*/ 55092 h 291718"/>
                <a:gd name="connsiteX4" fmla="*/ 9515 w 52530"/>
                <a:gd name="connsiteY4" fmla="*/ 39136 h 291718"/>
                <a:gd name="connsiteX5" fmla="*/ 17033 w 52530"/>
                <a:gd name="connsiteY5" fmla="*/ 27666 h 291718"/>
                <a:gd name="connsiteX6" fmla="*/ 15254 w 52530"/>
                <a:gd name="connsiteY6" fmla="*/ 15535 h 291718"/>
                <a:gd name="connsiteX7" fmla="*/ 22927 w 52530"/>
                <a:gd name="connsiteY7" fmla="*/ 1295 h 291718"/>
                <a:gd name="connsiteX8" fmla="*/ 45610 w 52530"/>
                <a:gd name="connsiteY8" fmla="*/ 3437 h 291718"/>
                <a:gd name="connsiteX9" fmla="*/ 42084 w 52530"/>
                <a:gd name="connsiteY9" fmla="*/ 17866 h 291718"/>
                <a:gd name="connsiteX10" fmla="*/ 47962 w 52530"/>
                <a:gd name="connsiteY10" fmla="*/ 29940 h 291718"/>
                <a:gd name="connsiteX11" fmla="*/ 43817 w 52530"/>
                <a:gd name="connsiteY11" fmla="*/ 43214 h 291718"/>
                <a:gd name="connsiteX12" fmla="*/ 48340 w 52530"/>
                <a:gd name="connsiteY12" fmla="*/ 52623 h 291718"/>
                <a:gd name="connsiteX13" fmla="*/ 44255 w 52530"/>
                <a:gd name="connsiteY13" fmla="*/ 69050 h 291718"/>
                <a:gd name="connsiteX14" fmla="*/ 49846 w 52530"/>
                <a:gd name="connsiteY14" fmla="*/ 83216 h 291718"/>
                <a:gd name="connsiteX15" fmla="*/ 44341 w 52530"/>
                <a:gd name="connsiteY15" fmla="*/ 98640 h 291718"/>
                <a:gd name="connsiteX16" fmla="*/ 51049 w 52530"/>
                <a:gd name="connsiteY16" fmla="*/ 112138 h 291718"/>
                <a:gd name="connsiteX17" fmla="*/ 44821 w 52530"/>
                <a:gd name="connsiteY17" fmla="*/ 127190 h 291718"/>
                <a:gd name="connsiteX18" fmla="*/ 52526 w 52530"/>
                <a:gd name="connsiteY18" fmla="*/ 141155 h 291718"/>
                <a:gd name="connsiteX19" fmla="*/ 46024 w 52530"/>
                <a:gd name="connsiteY19" fmla="*/ 156111 h 291718"/>
                <a:gd name="connsiteX20" fmla="*/ 51773 w 52530"/>
                <a:gd name="connsiteY20" fmla="*/ 170020 h 291718"/>
                <a:gd name="connsiteX21" fmla="*/ 44717 w 52530"/>
                <a:gd name="connsiteY21" fmla="*/ 183619 h 291718"/>
                <a:gd name="connsiteX22" fmla="*/ 51990 w 52530"/>
                <a:gd name="connsiteY22" fmla="*/ 197746 h 291718"/>
                <a:gd name="connsiteX23" fmla="*/ 45586 w 52530"/>
                <a:gd name="connsiteY23" fmla="*/ 209292 h 291718"/>
                <a:gd name="connsiteX24" fmla="*/ 51083 w 52530"/>
                <a:gd name="connsiteY24" fmla="*/ 225907 h 291718"/>
                <a:gd name="connsiteX25" fmla="*/ 43129 w 52530"/>
                <a:gd name="connsiteY25" fmla="*/ 241610 h 291718"/>
                <a:gd name="connsiteX26" fmla="*/ 50403 w 52530"/>
                <a:gd name="connsiteY26" fmla="*/ 255738 h 291718"/>
                <a:gd name="connsiteX27" fmla="*/ 44089 w 52530"/>
                <a:gd name="connsiteY27" fmla="*/ 272013 h 291718"/>
                <a:gd name="connsiteX28" fmla="*/ 48910 w 52530"/>
                <a:gd name="connsiteY28" fmla="*/ 291718 h 291718"/>
                <a:gd name="connsiteX29" fmla="*/ 3191 w 52530"/>
                <a:gd name="connsiteY29" fmla="*/ 291718 h 291718"/>
                <a:gd name="connsiteX30" fmla="*/ 9098 w 52530"/>
                <a:gd name="connsiteY30" fmla="*/ 268452 h 291718"/>
                <a:gd name="connsiteX31" fmla="*/ 959 w 52530"/>
                <a:gd name="connsiteY31" fmla="*/ 251592 h 291718"/>
                <a:gd name="connsiteX32" fmla="*/ 8061 w 52530"/>
                <a:gd name="connsiteY32" fmla="*/ 234848 h 291718"/>
                <a:gd name="connsiteX33" fmla="*/ 1 w 52530"/>
                <a:gd name="connsiteY33" fmla="*/ 216849 h 291718"/>
                <a:gd name="connsiteX34" fmla="*/ 8326 w 52530"/>
                <a:gd name="connsiteY34" fmla="*/ 205267 h 291718"/>
                <a:gd name="connsiteX35" fmla="*/ 1916 w 52530"/>
                <a:gd name="connsiteY35" fmla="*/ 187291 h 291718"/>
                <a:gd name="connsiteX36" fmla="*/ 8883 w 52530"/>
                <a:gd name="connsiteY36" fmla="*/ 174689 h 291718"/>
                <a:gd name="connsiteX37" fmla="*/ 2117 w 52530"/>
                <a:gd name="connsiteY37" fmla="*/ 157293 h 291718"/>
                <a:gd name="connsiteX38" fmla="*/ 10775 w 52530"/>
                <a:gd name="connsiteY38" fmla="*/ 141523 h 291718"/>
                <a:gd name="connsiteX39" fmla="*/ 2834 w 52530"/>
                <a:gd name="connsiteY39" fmla="*/ 124422 h 291718"/>
                <a:gd name="connsiteX40" fmla="*/ 10685 w 52530"/>
                <a:gd name="connsiteY40" fmla="*/ 111190 h 291718"/>
                <a:gd name="connsiteX41" fmla="*/ 3668 w 52530"/>
                <a:gd name="connsiteY41" fmla="*/ 95461 h 291718"/>
                <a:gd name="connsiteX0" fmla="*/ 3668 w 52530"/>
                <a:gd name="connsiteY0" fmla="*/ 94919 h 291176"/>
                <a:gd name="connsiteX1" fmla="*/ 11707 w 52530"/>
                <a:gd name="connsiteY1" fmla="*/ 80937 h 291176"/>
                <a:gd name="connsiteX2" fmla="*/ 5924 w 52530"/>
                <a:gd name="connsiteY2" fmla="*/ 65999 h 291176"/>
                <a:gd name="connsiteX3" fmla="*/ 14176 w 52530"/>
                <a:gd name="connsiteY3" fmla="*/ 54550 h 291176"/>
                <a:gd name="connsiteX4" fmla="*/ 9515 w 52530"/>
                <a:gd name="connsiteY4" fmla="*/ 38594 h 291176"/>
                <a:gd name="connsiteX5" fmla="*/ 17033 w 52530"/>
                <a:gd name="connsiteY5" fmla="*/ 27124 h 291176"/>
                <a:gd name="connsiteX6" fmla="*/ 15254 w 52530"/>
                <a:gd name="connsiteY6" fmla="*/ 14993 h 291176"/>
                <a:gd name="connsiteX7" fmla="*/ 22927 w 52530"/>
                <a:gd name="connsiteY7" fmla="*/ 753 h 291176"/>
                <a:gd name="connsiteX8" fmla="*/ 44662 w 52530"/>
                <a:gd name="connsiteY8" fmla="*/ 4443 h 291176"/>
                <a:gd name="connsiteX9" fmla="*/ 42084 w 52530"/>
                <a:gd name="connsiteY9" fmla="*/ 17324 h 291176"/>
                <a:gd name="connsiteX10" fmla="*/ 47962 w 52530"/>
                <a:gd name="connsiteY10" fmla="*/ 29398 h 291176"/>
                <a:gd name="connsiteX11" fmla="*/ 43817 w 52530"/>
                <a:gd name="connsiteY11" fmla="*/ 42672 h 291176"/>
                <a:gd name="connsiteX12" fmla="*/ 48340 w 52530"/>
                <a:gd name="connsiteY12" fmla="*/ 52081 h 291176"/>
                <a:gd name="connsiteX13" fmla="*/ 44255 w 52530"/>
                <a:gd name="connsiteY13" fmla="*/ 68508 h 291176"/>
                <a:gd name="connsiteX14" fmla="*/ 49846 w 52530"/>
                <a:gd name="connsiteY14" fmla="*/ 82674 h 291176"/>
                <a:gd name="connsiteX15" fmla="*/ 44341 w 52530"/>
                <a:gd name="connsiteY15" fmla="*/ 98098 h 291176"/>
                <a:gd name="connsiteX16" fmla="*/ 51049 w 52530"/>
                <a:gd name="connsiteY16" fmla="*/ 111596 h 291176"/>
                <a:gd name="connsiteX17" fmla="*/ 44821 w 52530"/>
                <a:gd name="connsiteY17" fmla="*/ 126648 h 291176"/>
                <a:gd name="connsiteX18" fmla="*/ 52526 w 52530"/>
                <a:gd name="connsiteY18" fmla="*/ 140613 h 291176"/>
                <a:gd name="connsiteX19" fmla="*/ 46024 w 52530"/>
                <a:gd name="connsiteY19" fmla="*/ 155569 h 291176"/>
                <a:gd name="connsiteX20" fmla="*/ 51773 w 52530"/>
                <a:gd name="connsiteY20" fmla="*/ 169478 h 291176"/>
                <a:gd name="connsiteX21" fmla="*/ 44717 w 52530"/>
                <a:gd name="connsiteY21" fmla="*/ 183077 h 291176"/>
                <a:gd name="connsiteX22" fmla="*/ 51990 w 52530"/>
                <a:gd name="connsiteY22" fmla="*/ 197204 h 291176"/>
                <a:gd name="connsiteX23" fmla="*/ 45586 w 52530"/>
                <a:gd name="connsiteY23" fmla="*/ 208750 h 291176"/>
                <a:gd name="connsiteX24" fmla="*/ 51083 w 52530"/>
                <a:gd name="connsiteY24" fmla="*/ 225365 h 291176"/>
                <a:gd name="connsiteX25" fmla="*/ 43129 w 52530"/>
                <a:gd name="connsiteY25" fmla="*/ 241068 h 291176"/>
                <a:gd name="connsiteX26" fmla="*/ 50403 w 52530"/>
                <a:gd name="connsiteY26" fmla="*/ 255196 h 291176"/>
                <a:gd name="connsiteX27" fmla="*/ 44089 w 52530"/>
                <a:gd name="connsiteY27" fmla="*/ 271471 h 291176"/>
                <a:gd name="connsiteX28" fmla="*/ 48910 w 52530"/>
                <a:gd name="connsiteY28" fmla="*/ 291176 h 291176"/>
                <a:gd name="connsiteX29" fmla="*/ 3191 w 52530"/>
                <a:gd name="connsiteY29" fmla="*/ 291176 h 291176"/>
                <a:gd name="connsiteX30" fmla="*/ 9098 w 52530"/>
                <a:gd name="connsiteY30" fmla="*/ 267910 h 291176"/>
                <a:gd name="connsiteX31" fmla="*/ 959 w 52530"/>
                <a:gd name="connsiteY31" fmla="*/ 251050 h 291176"/>
                <a:gd name="connsiteX32" fmla="*/ 8061 w 52530"/>
                <a:gd name="connsiteY32" fmla="*/ 234306 h 291176"/>
                <a:gd name="connsiteX33" fmla="*/ 1 w 52530"/>
                <a:gd name="connsiteY33" fmla="*/ 216307 h 291176"/>
                <a:gd name="connsiteX34" fmla="*/ 8326 w 52530"/>
                <a:gd name="connsiteY34" fmla="*/ 204725 h 291176"/>
                <a:gd name="connsiteX35" fmla="*/ 1916 w 52530"/>
                <a:gd name="connsiteY35" fmla="*/ 186749 h 291176"/>
                <a:gd name="connsiteX36" fmla="*/ 8883 w 52530"/>
                <a:gd name="connsiteY36" fmla="*/ 174147 h 291176"/>
                <a:gd name="connsiteX37" fmla="*/ 2117 w 52530"/>
                <a:gd name="connsiteY37" fmla="*/ 156751 h 291176"/>
                <a:gd name="connsiteX38" fmla="*/ 10775 w 52530"/>
                <a:gd name="connsiteY38" fmla="*/ 140981 h 291176"/>
                <a:gd name="connsiteX39" fmla="*/ 2834 w 52530"/>
                <a:gd name="connsiteY39" fmla="*/ 123880 h 291176"/>
                <a:gd name="connsiteX40" fmla="*/ 10685 w 52530"/>
                <a:gd name="connsiteY40" fmla="*/ 110648 h 291176"/>
                <a:gd name="connsiteX41" fmla="*/ 3668 w 52530"/>
                <a:gd name="connsiteY41" fmla="*/ 94919 h 291176"/>
                <a:gd name="connsiteX0" fmla="*/ 3668 w 52530"/>
                <a:gd name="connsiteY0" fmla="*/ 94775 h 291032"/>
                <a:gd name="connsiteX1" fmla="*/ 11707 w 52530"/>
                <a:gd name="connsiteY1" fmla="*/ 80793 h 291032"/>
                <a:gd name="connsiteX2" fmla="*/ 5924 w 52530"/>
                <a:gd name="connsiteY2" fmla="*/ 65855 h 291032"/>
                <a:gd name="connsiteX3" fmla="*/ 14176 w 52530"/>
                <a:gd name="connsiteY3" fmla="*/ 54406 h 291032"/>
                <a:gd name="connsiteX4" fmla="*/ 9515 w 52530"/>
                <a:gd name="connsiteY4" fmla="*/ 38450 h 291032"/>
                <a:gd name="connsiteX5" fmla="*/ 17033 w 52530"/>
                <a:gd name="connsiteY5" fmla="*/ 26980 h 291032"/>
                <a:gd name="connsiteX6" fmla="*/ 15254 w 52530"/>
                <a:gd name="connsiteY6" fmla="*/ 14849 h 291032"/>
                <a:gd name="connsiteX7" fmla="*/ 22927 w 52530"/>
                <a:gd name="connsiteY7" fmla="*/ 609 h 291032"/>
                <a:gd name="connsiteX8" fmla="*/ 44662 w 52530"/>
                <a:gd name="connsiteY8" fmla="*/ 4299 h 291032"/>
                <a:gd name="connsiteX9" fmla="*/ 43323 w 52530"/>
                <a:gd name="connsiteY9" fmla="*/ 19492 h 291032"/>
                <a:gd name="connsiteX10" fmla="*/ 47962 w 52530"/>
                <a:gd name="connsiteY10" fmla="*/ 29254 h 291032"/>
                <a:gd name="connsiteX11" fmla="*/ 43817 w 52530"/>
                <a:gd name="connsiteY11" fmla="*/ 42528 h 291032"/>
                <a:gd name="connsiteX12" fmla="*/ 48340 w 52530"/>
                <a:gd name="connsiteY12" fmla="*/ 51937 h 291032"/>
                <a:gd name="connsiteX13" fmla="*/ 44255 w 52530"/>
                <a:gd name="connsiteY13" fmla="*/ 68364 h 291032"/>
                <a:gd name="connsiteX14" fmla="*/ 49846 w 52530"/>
                <a:gd name="connsiteY14" fmla="*/ 82530 h 291032"/>
                <a:gd name="connsiteX15" fmla="*/ 44341 w 52530"/>
                <a:gd name="connsiteY15" fmla="*/ 97954 h 291032"/>
                <a:gd name="connsiteX16" fmla="*/ 51049 w 52530"/>
                <a:gd name="connsiteY16" fmla="*/ 111452 h 291032"/>
                <a:gd name="connsiteX17" fmla="*/ 44821 w 52530"/>
                <a:gd name="connsiteY17" fmla="*/ 126504 h 291032"/>
                <a:gd name="connsiteX18" fmla="*/ 52526 w 52530"/>
                <a:gd name="connsiteY18" fmla="*/ 140469 h 291032"/>
                <a:gd name="connsiteX19" fmla="*/ 46024 w 52530"/>
                <a:gd name="connsiteY19" fmla="*/ 155425 h 291032"/>
                <a:gd name="connsiteX20" fmla="*/ 51773 w 52530"/>
                <a:gd name="connsiteY20" fmla="*/ 169334 h 291032"/>
                <a:gd name="connsiteX21" fmla="*/ 44717 w 52530"/>
                <a:gd name="connsiteY21" fmla="*/ 182933 h 291032"/>
                <a:gd name="connsiteX22" fmla="*/ 51990 w 52530"/>
                <a:gd name="connsiteY22" fmla="*/ 197060 h 291032"/>
                <a:gd name="connsiteX23" fmla="*/ 45586 w 52530"/>
                <a:gd name="connsiteY23" fmla="*/ 208606 h 291032"/>
                <a:gd name="connsiteX24" fmla="*/ 51083 w 52530"/>
                <a:gd name="connsiteY24" fmla="*/ 225221 h 291032"/>
                <a:gd name="connsiteX25" fmla="*/ 43129 w 52530"/>
                <a:gd name="connsiteY25" fmla="*/ 240924 h 291032"/>
                <a:gd name="connsiteX26" fmla="*/ 50403 w 52530"/>
                <a:gd name="connsiteY26" fmla="*/ 255052 h 291032"/>
                <a:gd name="connsiteX27" fmla="*/ 44089 w 52530"/>
                <a:gd name="connsiteY27" fmla="*/ 271327 h 291032"/>
                <a:gd name="connsiteX28" fmla="*/ 48910 w 52530"/>
                <a:gd name="connsiteY28" fmla="*/ 291032 h 291032"/>
                <a:gd name="connsiteX29" fmla="*/ 3191 w 52530"/>
                <a:gd name="connsiteY29" fmla="*/ 291032 h 291032"/>
                <a:gd name="connsiteX30" fmla="*/ 9098 w 52530"/>
                <a:gd name="connsiteY30" fmla="*/ 267766 h 291032"/>
                <a:gd name="connsiteX31" fmla="*/ 959 w 52530"/>
                <a:gd name="connsiteY31" fmla="*/ 250906 h 291032"/>
                <a:gd name="connsiteX32" fmla="*/ 8061 w 52530"/>
                <a:gd name="connsiteY32" fmla="*/ 234162 h 291032"/>
                <a:gd name="connsiteX33" fmla="*/ 1 w 52530"/>
                <a:gd name="connsiteY33" fmla="*/ 216163 h 291032"/>
                <a:gd name="connsiteX34" fmla="*/ 8326 w 52530"/>
                <a:gd name="connsiteY34" fmla="*/ 204581 h 291032"/>
                <a:gd name="connsiteX35" fmla="*/ 1916 w 52530"/>
                <a:gd name="connsiteY35" fmla="*/ 186605 h 291032"/>
                <a:gd name="connsiteX36" fmla="*/ 8883 w 52530"/>
                <a:gd name="connsiteY36" fmla="*/ 174003 h 291032"/>
                <a:gd name="connsiteX37" fmla="*/ 2117 w 52530"/>
                <a:gd name="connsiteY37" fmla="*/ 156607 h 291032"/>
                <a:gd name="connsiteX38" fmla="*/ 10775 w 52530"/>
                <a:gd name="connsiteY38" fmla="*/ 140837 h 291032"/>
                <a:gd name="connsiteX39" fmla="*/ 2834 w 52530"/>
                <a:gd name="connsiteY39" fmla="*/ 123736 h 291032"/>
                <a:gd name="connsiteX40" fmla="*/ 10685 w 52530"/>
                <a:gd name="connsiteY40" fmla="*/ 110504 h 291032"/>
                <a:gd name="connsiteX41" fmla="*/ 3668 w 52530"/>
                <a:gd name="connsiteY41" fmla="*/ 94775 h 291032"/>
                <a:gd name="connsiteX0" fmla="*/ 3668 w 52530"/>
                <a:gd name="connsiteY0" fmla="*/ 95485 h 291742"/>
                <a:gd name="connsiteX1" fmla="*/ 11707 w 52530"/>
                <a:gd name="connsiteY1" fmla="*/ 81503 h 291742"/>
                <a:gd name="connsiteX2" fmla="*/ 5924 w 52530"/>
                <a:gd name="connsiteY2" fmla="*/ 66565 h 291742"/>
                <a:gd name="connsiteX3" fmla="*/ 14176 w 52530"/>
                <a:gd name="connsiteY3" fmla="*/ 55116 h 291742"/>
                <a:gd name="connsiteX4" fmla="*/ 9515 w 52530"/>
                <a:gd name="connsiteY4" fmla="*/ 39160 h 291742"/>
                <a:gd name="connsiteX5" fmla="*/ 17033 w 52530"/>
                <a:gd name="connsiteY5" fmla="*/ 27690 h 291742"/>
                <a:gd name="connsiteX6" fmla="*/ 15254 w 52530"/>
                <a:gd name="connsiteY6" fmla="*/ 15559 h 291742"/>
                <a:gd name="connsiteX7" fmla="*/ 22927 w 52530"/>
                <a:gd name="connsiteY7" fmla="*/ 1319 h 291742"/>
                <a:gd name="connsiteX8" fmla="*/ 42719 w 52530"/>
                <a:gd name="connsiteY8" fmla="*/ 2765 h 291742"/>
                <a:gd name="connsiteX9" fmla="*/ 43323 w 52530"/>
                <a:gd name="connsiteY9" fmla="*/ 20202 h 291742"/>
                <a:gd name="connsiteX10" fmla="*/ 47962 w 52530"/>
                <a:gd name="connsiteY10" fmla="*/ 29964 h 291742"/>
                <a:gd name="connsiteX11" fmla="*/ 43817 w 52530"/>
                <a:gd name="connsiteY11" fmla="*/ 43238 h 291742"/>
                <a:gd name="connsiteX12" fmla="*/ 48340 w 52530"/>
                <a:gd name="connsiteY12" fmla="*/ 52647 h 291742"/>
                <a:gd name="connsiteX13" fmla="*/ 44255 w 52530"/>
                <a:gd name="connsiteY13" fmla="*/ 69074 h 291742"/>
                <a:gd name="connsiteX14" fmla="*/ 49846 w 52530"/>
                <a:gd name="connsiteY14" fmla="*/ 83240 h 291742"/>
                <a:gd name="connsiteX15" fmla="*/ 44341 w 52530"/>
                <a:gd name="connsiteY15" fmla="*/ 98664 h 291742"/>
                <a:gd name="connsiteX16" fmla="*/ 51049 w 52530"/>
                <a:gd name="connsiteY16" fmla="*/ 112162 h 291742"/>
                <a:gd name="connsiteX17" fmla="*/ 44821 w 52530"/>
                <a:gd name="connsiteY17" fmla="*/ 127214 h 291742"/>
                <a:gd name="connsiteX18" fmla="*/ 52526 w 52530"/>
                <a:gd name="connsiteY18" fmla="*/ 141179 h 291742"/>
                <a:gd name="connsiteX19" fmla="*/ 46024 w 52530"/>
                <a:gd name="connsiteY19" fmla="*/ 156135 h 291742"/>
                <a:gd name="connsiteX20" fmla="*/ 51773 w 52530"/>
                <a:gd name="connsiteY20" fmla="*/ 170044 h 291742"/>
                <a:gd name="connsiteX21" fmla="*/ 44717 w 52530"/>
                <a:gd name="connsiteY21" fmla="*/ 183643 h 291742"/>
                <a:gd name="connsiteX22" fmla="*/ 51990 w 52530"/>
                <a:gd name="connsiteY22" fmla="*/ 197770 h 291742"/>
                <a:gd name="connsiteX23" fmla="*/ 45586 w 52530"/>
                <a:gd name="connsiteY23" fmla="*/ 209316 h 291742"/>
                <a:gd name="connsiteX24" fmla="*/ 51083 w 52530"/>
                <a:gd name="connsiteY24" fmla="*/ 225931 h 291742"/>
                <a:gd name="connsiteX25" fmla="*/ 43129 w 52530"/>
                <a:gd name="connsiteY25" fmla="*/ 241634 h 291742"/>
                <a:gd name="connsiteX26" fmla="*/ 50403 w 52530"/>
                <a:gd name="connsiteY26" fmla="*/ 255762 h 291742"/>
                <a:gd name="connsiteX27" fmla="*/ 44089 w 52530"/>
                <a:gd name="connsiteY27" fmla="*/ 272037 h 291742"/>
                <a:gd name="connsiteX28" fmla="*/ 48910 w 52530"/>
                <a:gd name="connsiteY28" fmla="*/ 291742 h 291742"/>
                <a:gd name="connsiteX29" fmla="*/ 3191 w 52530"/>
                <a:gd name="connsiteY29" fmla="*/ 291742 h 291742"/>
                <a:gd name="connsiteX30" fmla="*/ 9098 w 52530"/>
                <a:gd name="connsiteY30" fmla="*/ 268476 h 291742"/>
                <a:gd name="connsiteX31" fmla="*/ 959 w 52530"/>
                <a:gd name="connsiteY31" fmla="*/ 251616 h 291742"/>
                <a:gd name="connsiteX32" fmla="*/ 8061 w 52530"/>
                <a:gd name="connsiteY32" fmla="*/ 234872 h 291742"/>
                <a:gd name="connsiteX33" fmla="*/ 1 w 52530"/>
                <a:gd name="connsiteY33" fmla="*/ 216873 h 291742"/>
                <a:gd name="connsiteX34" fmla="*/ 8326 w 52530"/>
                <a:gd name="connsiteY34" fmla="*/ 205291 h 291742"/>
                <a:gd name="connsiteX35" fmla="*/ 1916 w 52530"/>
                <a:gd name="connsiteY35" fmla="*/ 187315 h 291742"/>
                <a:gd name="connsiteX36" fmla="*/ 8883 w 52530"/>
                <a:gd name="connsiteY36" fmla="*/ 174713 h 291742"/>
                <a:gd name="connsiteX37" fmla="*/ 2117 w 52530"/>
                <a:gd name="connsiteY37" fmla="*/ 157317 h 291742"/>
                <a:gd name="connsiteX38" fmla="*/ 10775 w 52530"/>
                <a:gd name="connsiteY38" fmla="*/ 141547 h 291742"/>
                <a:gd name="connsiteX39" fmla="*/ 2834 w 52530"/>
                <a:gd name="connsiteY39" fmla="*/ 124446 h 291742"/>
                <a:gd name="connsiteX40" fmla="*/ 10685 w 52530"/>
                <a:gd name="connsiteY40" fmla="*/ 111214 h 291742"/>
                <a:gd name="connsiteX41" fmla="*/ 3668 w 52530"/>
                <a:gd name="connsiteY41" fmla="*/ 95485 h 291742"/>
                <a:gd name="connsiteX0" fmla="*/ 3668 w 52530"/>
                <a:gd name="connsiteY0" fmla="*/ 114710 h 310967"/>
                <a:gd name="connsiteX1" fmla="*/ 11707 w 52530"/>
                <a:gd name="connsiteY1" fmla="*/ 100728 h 310967"/>
                <a:gd name="connsiteX2" fmla="*/ 5924 w 52530"/>
                <a:gd name="connsiteY2" fmla="*/ 85790 h 310967"/>
                <a:gd name="connsiteX3" fmla="*/ 14176 w 52530"/>
                <a:gd name="connsiteY3" fmla="*/ 74341 h 310967"/>
                <a:gd name="connsiteX4" fmla="*/ 9515 w 52530"/>
                <a:gd name="connsiteY4" fmla="*/ 58385 h 310967"/>
                <a:gd name="connsiteX5" fmla="*/ 17033 w 52530"/>
                <a:gd name="connsiteY5" fmla="*/ 46915 h 310967"/>
                <a:gd name="connsiteX6" fmla="*/ 15254 w 52530"/>
                <a:gd name="connsiteY6" fmla="*/ 34784 h 310967"/>
                <a:gd name="connsiteX7" fmla="*/ 22927 w 52530"/>
                <a:gd name="connsiteY7" fmla="*/ 20544 h 310967"/>
                <a:gd name="connsiteX8" fmla="*/ 29975 w 52530"/>
                <a:gd name="connsiteY8" fmla="*/ 2 h 310967"/>
                <a:gd name="connsiteX9" fmla="*/ 42719 w 52530"/>
                <a:gd name="connsiteY9" fmla="*/ 21990 h 310967"/>
                <a:gd name="connsiteX10" fmla="*/ 43323 w 52530"/>
                <a:gd name="connsiteY10" fmla="*/ 39427 h 310967"/>
                <a:gd name="connsiteX11" fmla="*/ 47962 w 52530"/>
                <a:gd name="connsiteY11" fmla="*/ 49189 h 310967"/>
                <a:gd name="connsiteX12" fmla="*/ 43817 w 52530"/>
                <a:gd name="connsiteY12" fmla="*/ 62463 h 310967"/>
                <a:gd name="connsiteX13" fmla="*/ 48340 w 52530"/>
                <a:gd name="connsiteY13" fmla="*/ 71872 h 310967"/>
                <a:gd name="connsiteX14" fmla="*/ 44255 w 52530"/>
                <a:gd name="connsiteY14" fmla="*/ 88299 h 310967"/>
                <a:gd name="connsiteX15" fmla="*/ 49846 w 52530"/>
                <a:gd name="connsiteY15" fmla="*/ 102465 h 310967"/>
                <a:gd name="connsiteX16" fmla="*/ 44341 w 52530"/>
                <a:gd name="connsiteY16" fmla="*/ 117889 h 310967"/>
                <a:gd name="connsiteX17" fmla="*/ 51049 w 52530"/>
                <a:gd name="connsiteY17" fmla="*/ 131387 h 310967"/>
                <a:gd name="connsiteX18" fmla="*/ 44821 w 52530"/>
                <a:gd name="connsiteY18" fmla="*/ 146439 h 310967"/>
                <a:gd name="connsiteX19" fmla="*/ 52526 w 52530"/>
                <a:gd name="connsiteY19" fmla="*/ 160404 h 310967"/>
                <a:gd name="connsiteX20" fmla="*/ 46024 w 52530"/>
                <a:gd name="connsiteY20" fmla="*/ 175360 h 310967"/>
                <a:gd name="connsiteX21" fmla="*/ 51773 w 52530"/>
                <a:gd name="connsiteY21" fmla="*/ 189269 h 310967"/>
                <a:gd name="connsiteX22" fmla="*/ 44717 w 52530"/>
                <a:gd name="connsiteY22" fmla="*/ 202868 h 310967"/>
                <a:gd name="connsiteX23" fmla="*/ 51990 w 52530"/>
                <a:gd name="connsiteY23" fmla="*/ 216995 h 310967"/>
                <a:gd name="connsiteX24" fmla="*/ 45586 w 52530"/>
                <a:gd name="connsiteY24" fmla="*/ 228541 h 310967"/>
                <a:gd name="connsiteX25" fmla="*/ 51083 w 52530"/>
                <a:gd name="connsiteY25" fmla="*/ 245156 h 310967"/>
                <a:gd name="connsiteX26" fmla="*/ 43129 w 52530"/>
                <a:gd name="connsiteY26" fmla="*/ 260859 h 310967"/>
                <a:gd name="connsiteX27" fmla="*/ 50403 w 52530"/>
                <a:gd name="connsiteY27" fmla="*/ 274987 h 310967"/>
                <a:gd name="connsiteX28" fmla="*/ 44089 w 52530"/>
                <a:gd name="connsiteY28" fmla="*/ 291262 h 310967"/>
                <a:gd name="connsiteX29" fmla="*/ 48910 w 52530"/>
                <a:gd name="connsiteY29" fmla="*/ 310967 h 310967"/>
                <a:gd name="connsiteX30" fmla="*/ 3191 w 52530"/>
                <a:gd name="connsiteY30" fmla="*/ 310967 h 310967"/>
                <a:gd name="connsiteX31" fmla="*/ 9098 w 52530"/>
                <a:gd name="connsiteY31" fmla="*/ 287701 h 310967"/>
                <a:gd name="connsiteX32" fmla="*/ 959 w 52530"/>
                <a:gd name="connsiteY32" fmla="*/ 270841 h 310967"/>
                <a:gd name="connsiteX33" fmla="*/ 8061 w 52530"/>
                <a:gd name="connsiteY33" fmla="*/ 254097 h 310967"/>
                <a:gd name="connsiteX34" fmla="*/ 1 w 52530"/>
                <a:gd name="connsiteY34" fmla="*/ 236098 h 310967"/>
                <a:gd name="connsiteX35" fmla="*/ 8326 w 52530"/>
                <a:gd name="connsiteY35" fmla="*/ 224516 h 310967"/>
                <a:gd name="connsiteX36" fmla="*/ 1916 w 52530"/>
                <a:gd name="connsiteY36" fmla="*/ 206540 h 310967"/>
                <a:gd name="connsiteX37" fmla="*/ 8883 w 52530"/>
                <a:gd name="connsiteY37" fmla="*/ 193938 h 310967"/>
                <a:gd name="connsiteX38" fmla="*/ 2117 w 52530"/>
                <a:gd name="connsiteY38" fmla="*/ 176542 h 310967"/>
                <a:gd name="connsiteX39" fmla="*/ 10775 w 52530"/>
                <a:gd name="connsiteY39" fmla="*/ 160772 h 310967"/>
                <a:gd name="connsiteX40" fmla="*/ 2834 w 52530"/>
                <a:gd name="connsiteY40" fmla="*/ 143671 h 310967"/>
                <a:gd name="connsiteX41" fmla="*/ 10685 w 52530"/>
                <a:gd name="connsiteY41" fmla="*/ 130439 h 310967"/>
                <a:gd name="connsiteX42" fmla="*/ 3668 w 52530"/>
                <a:gd name="connsiteY42" fmla="*/ 114710 h 310967"/>
                <a:gd name="connsiteX0" fmla="*/ 3668 w 52530"/>
                <a:gd name="connsiteY0" fmla="*/ 114834 h 311091"/>
                <a:gd name="connsiteX1" fmla="*/ 11707 w 52530"/>
                <a:gd name="connsiteY1" fmla="*/ 100852 h 311091"/>
                <a:gd name="connsiteX2" fmla="*/ 5924 w 52530"/>
                <a:gd name="connsiteY2" fmla="*/ 85914 h 311091"/>
                <a:gd name="connsiteX3" fmla="*/ 14176 w 52530"/>
                <a:gd name="connsiteY3" fmla="*/ 74465 h 311091"/>
                <a:gd name="connsiteX4" fmla="*/ 9515 w 52530"/>
                <a:gd name="connsiteY4" fmla="*/ 58509 h 311091"/>
                <a:gd name="connsiteX5" fmla="*/ 17033 w 52530"/>
                <a:gd name="connsiteY5" fmla="*/ 47039 h 311091"/>
                <a:gd name="connsiteX6" fmla="*/ 15254 w 52530"/>
                <a:gd name="connsiteY6" fmla="*/ 34908 h 311091"/>
                <a:gd name="connsiteX7" fmla="*/ 22927 w 52530"/>
                <a:gd name="connsiteY7" fmla="*/ 20668 h 311091"/>
                <a:gd name="connsiteX8" fmla="*/ 29975 w 52530"/>
                <a:gd name="connsiteY8" fmla="*/ 126 h 311091"/>
                <a:gd name="connsiteX9" fmla="*/ 37091 w 52530"/>
                <a:gd name="connsiteY9" fmla="*/ 14511 h 311091"/>
                <a:gd name="connsiteX10" fmla="*/ 42719 w 52530"/>
                <a:gd name="connsiteY10" fmla="*/ 22114 h 311091"/>
                <a:gd name="connsiteX11" fmla="*/ 43323 w 52530"/>
                <a:gd name="connsiteY11" fmla="*/ 39551 h 311091"/>
                <a:gd name="connsiteX12" fmla="*/ 47962 w 52530"/>
                <a:gd name="connsiteY12" fmla="*/ 49313 h 311091"/>
                <a:gd name="connsiteX13" fmla="*/ 43817 w 52530"/>
                <a:gd name="connsiteY13" fmla="*/ 62587 h 311091"/>
                <a:gd name="connsiteX14" fmla="*/ 48340 w 52530"/>
                <a:gd name="connsiteY14" fmla="*/ 71996 h 311091"/>
                <a:gd name="connsiteX15" fmla="*/ 44255 w 52530"/>
                <a:gd name="connsiteY15" fmla="*/ 88423 h 311091"/>
                <a:gd name="connsiteX16" fmla="*/ 49846 w 52530"/>
                <a:gd name="connsiteY16" fmla="*/ 102589 h 311091"/>
                <a:gd name="connsiteX17" fmla="*/ 44341 w 52530"/>
                <a:gd name="connsiteY17" fmla="*/ 118013 h 311091"/>
                <a:gd name="connsiteX18" fmla="*/ 51049 w 52530"/>
                <a:gd name="connsiteY18" fmla="*/ 131511 h 311091"/>
                <a:gd name="connsiteX19" fmla="*/ 44821 w 52530"/>
                <a:gd name="connsiteY19" fmla="*/ 146563 h 311091"/>
                <a:gd name="connsiteX20" fmla="*/ 52526 w 52530"/>
                <a:gd name="connsiteY20" fmla="*/ 160528 h 311091"/>
                <a:gd name="connsiteX21" fmla="*/ 46024 w 52530"/>
                <a:gd name="connsiteY21" fmla="*/ 175484 h 311091"/>
                <a:gd name="connsiteX22" fmla="*/ 51773 w 52530"/>
                <a:gd name="connsiteY22" fmla="*/ 189393 h 311091"/>
                <a:gd name="connsiteX23" fmla="*/ 44717 w 52530"/>
                <a:gd name="connsiteY23" fmla="*/ 202992 h 311091"/>
                <a:gd name="connsiteX24" fmla="*/ 51990 w 52530"/>
                <a:gd name="connsiteY24" fmla="*/ 217119 h 311091"/>
                <a:gd name="connsiteX25" fmla="*/ 45586 w 52530"/>
                <a:gd name="connsiteY25" fmla="*/ 228665 h 311091"/>
                <a:gd name="connsiteX26" fmla="*/ 51083 w 52530"/>
                <a:gd name="connsiteY26" fmla="*/ 245280 h 311091"/>
                <a:gd name="connsiteX27" fmla="*/ 43129 w 52530"/>
                <a:gd name="connsiteY27" fmla="*/ 260983 h 311091"/>
                <a:gd name="connsiteX28" fmla="*/ 50403 w 52530"/>
                <a:gd name="connsiteY28" fmla="*/ 275111 h 311091"/>
                <a:gd name="connsiteX29" fmla="*/ 44089 w 52530"/>
                <a:gd name="connsiteY29" fmla="*/ 291386 h 311091"/>
                <a:gd name="connsiteX30" fmla="*/ 48910 w 52530"/>
                <a:gd name="connsiteY30" fmla="*/ 311091 h 311091"/>
                <a:gd name="connsiteX31" fmla="*/ 3191 w 52530"/>
                <a:gd name="connsiteY31" fmla="*/ 311091 h 311091"/>
                <a:gd name="connsiteX32" fmla="*/ 9098 w 52530"/>
                <a:gd name="connsiteY32" fmla="*/ 287825 h 311091"/>
                <a:gd name="connsiteX33" fmla="*/ 959 w 52530"/>
                <a:gd name="connsiteY33" fmla="*/ 270965 h 311091"/>
                <a:gd name="connsiteX34" fmla="*/ 8061 w 52530"/>
                <a:gd name="connsiteY34" fmla="*/ 254221 h 311091"/>
                <a:gd name="connsiteX35" fmla="*/ 1 w 52530"/>
                <a:gd name="connsiteY35" fmla="*/ 236222 h 311091"/>
                <a:gd name="connsiteX36" fmla="*/ 8326 w 52530"/>
                <a:gd name="connsiteY36" fmla="*/ 224640 h 311091"/>
                <a:gd name="connsiteX37" fmla="*/ 1916 w 52530"/>
                <a:gd name="connsiteY37" fmla="*/ 206664 h 311091"/>
                <a:gd name="connsiteX38" fmla="*/ 8883 w 52530"/>
                <a:gd name="connsiteY38" fmla="*/ 194062 h 311091"/>
                <a:gd name="connsiteX39" fmla="*/ 2117 w 52530"/>
                <a:gd name="connsiteY39" fmla="*/ 176666 h 311091"/>
                <a:gd name="connsiteX40" fmla="*/ 10775 w 52530"/>
                <a:gd name="connsiteY40" fmla="*/ 160896 h 311091"/>
                <a:gd name="connsiteX41" fmla="*/ 2834 w 52530"/>
                <a:gd name="connsiteY41" fmla="*/ 143795 h 311091"/>
                <a:gd name="connsiteX42" fmla="*/ 10685 w 52530"/>
                <a:gd name="connsiteY42" fmla="*/ 130563 h 311091"/>
                <a:gd name="connsiteX43" fmla="*/ 3668 w 52530"/>
                <a:gd name="connsiteY43" fmla="*/ 114834 h 3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2530" h="311091">
                  <a:moveTo>
                    <a:pt x="3668" y="114834"/>
                  </a:moveTo>
                  <a:cubicBezTo>
                    <a:pt x="3838" y="109882"/>
                    <a:pt x="11331" y="105672"/>
                    <a:pt x="11707" y="100852"/>
                  </a:cubicBezTo>
                  <a:cubicBezTo>
                    <a:pt x="12083" y="96032"/>
                    <a:pt x="5513" y="90312"/>
                    <a:pt x="5924" y="85914"/>
                  </a:cubicBezTo>
                  <a:cubicBezTo>
                    <a:pt x="6335" y="81516"/>
                    <a:pt x="13578" y="79032"/>
                    <a:pt x="14176" y="74465"/>
                  </a:cubicBezTo>
                  <a:cubicBezTo>
                    <a:pt x="14774" y="69898"/>
                    <a:pt x="9039" y="63080"/>
                    <a:pt x="9515" y="58509"/>
                  </a:cubicBezTo>
                  <a:cubicBezTo>
                    <a:pt x="9991" y="53938"/>
                    <a:pt x="16076" y="50973"/>
                    <a:pt x="17033" y="47039"/>
                  </a:cubicBezTo>
                  <a:cubicBezTo>
                    <a:pt x="17990" y="43105"/>
                    <a:pt x="14272" y="39303"/>
                    <a:pt x="15254" y="34908"/>
                  </a:cubicBezTo>
                  <a:cubicBezTo>
                    <a:pt x="16236" y="30513"/>
                    <a:pt x="20474" y="26465"/>
                    <a:pt x="22927" y="20668"/>
                  </a:cubicBezTo>
                  <a:cubicBezTo>
                    <a:pt x="25380" y="14871"/>
                    <a:pt x="27325" y="1625"/>
                    <a:pt x="29975" y="126"/>
                  </a:cubicBezTo>
                  <a:cubicBezTo>
                    <a:pt x="32625" y="-1373"/>
                    <a:pt x="34967" y="10846"/>
                    <a:pt x="37091" y="14511"/>
                  </a:cubicBezTo>
                  <a:cubicBezTo>
                    <a:pt x="39215" y="18176"/>
                    <a:pt x="41680" y="17941"/>
                    <a:pt x="42719" y="22114"/>
                  </a:cubicBezTo>
                  <a:cubicBezTo>
                    <a:pt x="43758" y="26287"/>
                    <a:pt x="42449" y="35018"/>
                    <a:pt x="43323" y="39551"/>
                  </a:cubicBezTo>
                  <a:cubicBezTo>
                    <a:pt x="44197" y="44084"/>
                    <a:pt x="47880" y="45474"/>
                    <a:pt x="47962" y="49313"/>
                  </a:cubicBezTo>
                  <a:cubicBezTo>
                    <a:pt x="48044" y="53152"/>
                    <a:pt x="43754" y="58807"/>
                    <a:pt x="43817" y="62587"/>
                  </a:cubicBezTo>
                  <a:cubicBezTo>
                    <a:pt x="43880" y="66367"/>
                    <a:pt x="48267" y="67690"/>
                    <a:pt x="48340" y="71996"/>
                  </a:cubicBezTo>
                  <a:cubicBezTo>
                    <a:pt x="48413" y="76302"/>
                    <a:pt x="44004" y="83324"/>
                    <a:pt x="44255" y="88423"/>
                  </a:cubicBezTo>
                  <a:cubicBezTo>
                    <a:pt x="44506" y="93522"/>
                    <a:pt x="49832" y="97657"/>
                    <a:pt x="49846" y="102589"/>
                  </a:cubicBezTo>
                  <a:cubicBezTo>
                    <a:pt x="49860" y="107521"/>
                    <a:pt x="44141" y="113193"/>
                    <a:pt x="44341" y="118013"/>
                  </a:cubicBezTo>
                  <a:cubicBezTo>
                    <a:pt x="44541" y="122833"/>
                    <a:pt x="50969" y="126753"/>
                    <a:pt x="51049" y="131511"/>
                  </a:cubicBezTo>
                  <a:cubicBezTo>
                    <a:pt x="51129" y="136269"/>
                    <a:pt x="44575" y="141727"/>
                    <a:pt x="44821" y="146563"/>
                  </a:cubicBezTo>
                  <a:cubicBezTo>
                    <a:pt x="45067" y="151399"/>
                    <a:pt x="52326" y="155708"/>
                    <a:pt x="52526" y="160528"/>
                  </a:cubicBezTo>
                  <a:cubicBezTo>
                    <a:pt x="52726" y="165348"/>
                    <a:pt x="46150" y="170673"/>
                    <a:pt x="46024" y="175484"/>
                  </a:cubicBezTo>
                  <a:cubicBezTo>
                    <a:pt x="45899" y="180295"/>
                    <a:pt x="51991" y="184808"/>
                    <a:pt x="51773" y="189393"/>
                  </a:cubicBezTo>
                  <a:cubicBezTo>
                    <a:pt x="51555" y="193978"/>
                    <a:pt x="44681" y="198371"/>
                    <a:pt x="44717" y="202992"/>
                  </a:cubicBezTo>
                  <a:cubicBezTo>
                    <a:pt x="44753" y="207613"/>
                    <a:pt x="51845" y="212840"/>
                    <a:pt x="51990" y="217119"/>
                  </a:cubicBezTo>
                  <a:cubicBezTo>
                    <a:pt x="52135" y="221398"/>
                    <a:pt x="45737" y="223972"/>
                    <a:pt x="45586" y="228665"/>
                  </a:cubicBezTo>
                  <a:cubicBezTo>
                    <a:pt x="45435" y="233358"/>
                    <a:pt x="51492" y="239894"/>
                    <a:pt x="51083" y="245280"/>
                  </a:cubicBezTo>
                  <a:cubicBezTo>
                    <a:pt x="50674" y="250666"/>
                    <a:pt x="43242" y="256011"/>
                    <a:pt x="43129" y="260983"/>
                  </a:cubicBezTo>
                  <a:cubicBezTo>
                    <a:pt x="43016" y="265955"/>
                    <a:pt x="50243" y="270044"/>
                    <a:pt x="50403" y="275111"/>
                  </a:cubicBezTo>
                  <a:cubicBezTo>
                    <a:pt x="50563" y="280178"/>
                    <a:pt x="44338" y="285389"/>
                    <a:pt x="44089" y="291386"/>
                  </a:cubicBezTo>
                  <a:cubicBezTo>
                    <a:pt x="43840" y="297383"/>
                    <a:pt x="56590" y="308474"/>
                    <a:pt x="48910" y="311091"/>
                  </a:cubicBezTo>
                  <a:lnTo>
                    <a:pt x="3191" y="311091"/>
                  </a:lnTo>
                  <a:cubicBezTo>
                    <a:pt x="-3463" y="306235"/>
                    <a:pt x="9470" y="294513"/>
                    <a:pt x="9098" y="287825"/>
                  </a:cubicBezTo>
                  <a:cubicBezTo>
                    <a:pt x="8726" y="281137"/>
                    <a:pt x="1132" y="276566"/>
                    <a:pt x="959" y="270965"/>
                  </a:cubicBezTo>
                  <a:cubicBezTo>
                    <a:pt x="786" y="265364"/>
                    <a:pt x="8221" y="260011"/>
                    <a:pt x="8061" y="254221"/>
                  </a:cubicBezTo>
                  <a:cubicBezTo>
                    <a:pt x="7901" y="248431"/>
                    <a:pt x="-43" y="241152"/>
                    <a:pt x="1" y="236222"/>
                  </a:cubicBezTo>
                  <a:cubicBezTo>
                    <a:pt x="45" y="231292"/>
                    <a:pt x="8007" y="229566"/>
                    <a:pt x="8326" y="224640"/>
                  </a:cubicBezTo>
                  <a:cubicBezTo>
                    <a:pt x="8645" y="219714"/>
                    <a:pt x="1823" y="211760"/>
                    <a:pt x="1916" y="206664"/>
                  </a:cubicBezTo>
                  <a:cubicBezTo>
                    <a:pt x="2009" y="201568"/>
                    <a:pt x="8850" y="199062"/>
                    <a:pt x="8883" y="194062"/>
                  </a:cubicBezTo>
                  <a:cubicBezTo>
                    <a:pt x="8917" y="189062"/>
                    <a:pt x="1802" y="182194"/>
                    <a:pt x="2117" y="176666"/>
                  </a:cubicBezTo>
                  <a:cubicBezTo>
                    <a:pt x="2432" y="171138"/>
                    <a:pt x="10656" y="166375"/>
                    <a:pt x="10775" y="160896"/>
                  </a:cubicBezTo>
                  <a:cubicBezTo>
                    <a:pt x="10895" y="155418"/>
                    <a:pt x="2849" y="148850"/>
                    <a:pt x="2834" y="143795"/>
                  </a:cubicBezTo>
                  <a:cubicBezTo>
                    <a:pt x="2819" y="138740"/>
                    <a:pt x="10547" y="136134"/>
                    <a:pt x="10685" y="130563"/>
                  </a:cubicBezTo>
                  <a:cubicBezTo>
                    <a:pt x="10823" y="124992"/>
                    <a:pt x="3498" y="119786"/>
                    <a:pt x="3668" y="114834"/>
                  </a:cubicBez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7" name="직사각형 40">
            <a:extLst>
              <a:ext uri="{FF2B5EF4-FFF2-40B4-BE49-F238E27FC236}">
                <a16:creationId xmlns:a16="http://schemas.microsoft.com/office/drawing/2014/main" id="{A01CBF07-5ACF-2A2C-C841-C906FA03EBAB}"/>
              </a:ext>
            </a:extLst>
          </p:cNvPr>
          <p:cNvSpPr/>
          <p:nvPr/>
        </p:nvSpPr>
        <p:spPr>
          <a:xfrm rot="17758942">
            <a:off x="4654886" y="5447323"/>
            <a:ext cx="99715" cy="479341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530" h="311091">
                <a:moveTo>
                  <a:pt x="3668" y="114834"/>
                </a:moveTo>
                <a:cubicBezTo>
                  <a:pt x="3838" y="109882"/>
                  <a:pt x="11331" y="105672"/>
                  <a:pt x="11707" y="100852"/>
                </a:cubicBezTo>
                <a:cubicBezTo>
                  <a:pt x="12083" y="96032"/>
                  <a:pt x="5513" y="90312"/>
                  <a:pt x="5924" y="85914"/>
                </a:cubicBezTo>
                <a:cubicBezTo>
                  <a:pt x="6335" y="81516"/>
                  <a:pt x="13578" y="79032"/>
                  <a:pt x="14176" y="74465"/>
                </a:cubicBezTo>
                <a:cubicBezTo>
                  <a:pt x="14774" y="69898"/>
                  <a:pt x="9039" y="63080"/>
                  <a:pt x="9515" y="58509"/>
                </a:cubicBezTo>
                <a:cubicBezTo>
                  <a:pt x="9991" y="53938"/>
                  <a:pt x="16076" y="50973"/>
                  <a:pt x="17033" y="47039"/>
                </a:cubicBezTo>
                <a:cubicBezTo>
                  <a:pt x="17990" y="43105"/>
                  <a:pt x="14272" y="39303"/>
                  <a:pt x="15254" y="34908"/>
                </a:cubicBezTo>
                <a:cubicBezTo>
                  <a:pt x="16236" y="30513"/>
                  <a:pt x="20474" y="26465"/>
                  <a:pt x="22927" y="20668"/>
                </a:cubicBezTo>
                <a:cubicBezTo>
                  <a:pt x="25380" y="14871"/>
                  <a:pt x="27325" y="1625"/>
                  <a:pt x="29975" y="126"/>
                </a:cubicBezTo>
                <a:cubicBezTo>
                  <a:pt x="32625" y="-1373"/>
                  <a:pt x="34967" y="10846"/>
                  <a:pt x="37091" y="14511"/>
                </a:cubicBezTo>
                <a:cubicBezTo>
                  <a:pt x="39215" y="18176"/>
                  <a:pt x="41680" y="17941"/>
                  <a:pt x="42719" y="22114"/>
                </a:cubicBezTo>
                <a:cubicBezTo>
                  <a:pt x="43758" y="26287"/>
                  <a:pt x="42449" y="35018"/>
                  <a:pt x="43323" y="39551"/>
                </a:cubicBezTo>
                <a:cubicBezTo>
                  <a:pt x="44197" y="44084"/>
                  <a:pt x="47880" y="45474"/>
                  <a:pt x="47962" y="49313"/>
                </a:cubicBezTo>
                <a:cubicBezTo>
                  <a:pt x="48044" y="53152"/>
                  <a:pt x="43754" y="58807"/>
                  <a:pt x="43817" y="62587"/>
                </a:cubicBezTo>
                <a:cubicBezTo>
                  <a:pt x="43880" y="66367"/>
                  <a:pt x="48267" y="67690"/>
                  <a:pt x="48340" y="71996"/>
                </a:cubicBezTo>
                <a:cubicBezTo>
                  <a:pt x="48413" y="76302"/>
                  <a:pt x="44004" y="83324"/>
                  <a:pt x="44255" y="88423"/>
                </a:cubicBezTo>
                <a:cubicBezTo>
                  <a:pt x="44506" y="93522"/>
                  <a:pt x="49832" y="97657"/>
                  <a:pt x="49846" y="102589"/>
                </a:cubicBezTo>
                <a:cubicBezTo>
                  <a:pt x="49860" y="107521"/>
                  <a:pt x="44141" y="113193"/>
                  <a:pt x="44341" y="118013"/>
                </a:cubicBezTo>
                <a:cubicBezTo>
                  <a:pt x="44541" y="122833"/>
                  <a:pt x="50969" y="126753"/>
                  <a:pt x="51049" y="131511"/>
                </a:cubicBezTo>
                <a:cubicBezTo>
                  <a:pt x="51129" y="136269"/>
                  <a:pt x="44575" y="141727"/>
                  <a:pt x="44821" y="146563"/>
                </a:cubicBezTo>
                <a:cubicBezTo>
                  <a:pt x="45067" y="151399"/>
                  <a:pt x="52326" y="155708"/>
                  <a:pt x="52526" y="160528"/>
                </a:cubicBezTo>
                <a:cubicBezTo>
                  <a:pt x="52726" y="165348"/>
                  <a:pt x="46150" y="170673"/>
                  <a:pt x="46024" y="175484"/>
                </a:cubicBezTo>
                <a:cubicBezTo>
                  <a:pt x="45899" y="180295"/>
                  <a:pt x="51991" y="184808"/>
                  <a:pt x="51773" y="189393"/>
                </a:cubicBezTo>
                <a:cubicBezTo>
                  <a:pt x="51555" y="193978"/>
                  <a:pt x="44681" y="198371"/>
                  <a:pt x="44717" y="202992"/>
                </a:cubicBezTo>
                <a:cubicBezTo>
                  <a:pt x="44753" y="207613"/>
                  <a:pt x="51845" y="212840"/>
                  <a:pt x="51990" y="217119"/>
                </a:cubicBezTo>
                <a:cubicBezTo>
                  <a:pt x="52135" y="221398"/>
                  <a:pt x="45737" y="223972"/>
                  <a:pt x="45586" y="228665"/>
                </a:cubicBezTo>
                <a:cubicBezTo>
                  <a:pt x="45435" y="233358"/>
                  <a:pt x="51492" y="239894"/>
                  <a:pt x="51083" y="245280"/>
                </a:cubicBezTo>
                <a:cubicBezTo>
                  <a:pt x="50674" y="250666"/>
                  <a:pt x="43242" y="256011"/>
                  <a:pt x="43129" y="260983"/>
                </a:cubicBezTo>
                <a:cubicBezTo>
                  <a:pt x="43016" y="265955"/>
                  <a:pt x="50243" y="270044"/>
                  <a:pt x="50403" y="275111"/>
                </a:cubicBezTo>
                <a:cubicBezTo>
                  <a:pt x="50563" y="280178"/>
                  <a:pt x="44338" y="285389"/>
                  <a:pt x="44089" y="291386"/>
                </a:cubicBezTo>
                <a:cubicBezTo>
                  <a:pt x="43840" y="297383"/>
                  <a:pt x="56590" y="308474"/>
                  <a:pt x="48910" y="311091"/>
                </a:cubicBezTo>
                <a:lnTo>
                  <a:pt x="3191" y="311091"/>
                </a:lnTo>
                <a:cubicBezTo>
                  <a:pt x="-3463" y="306235"/>
                  <a:pt x="9470" y="294513"/>
                  <a:pt x="9098" y="287825"/>
                </a:cubicBezTo>
                <a:cubicBezTo>
                  <a:pt x="8726" y="281137"/>
                  <a:pt x="1132" y="276566"/>
                  <a:pt x="959" y="270965"/>
                </a:cubicBezTo>
                <a:cubicBezTo>
                  <a:pt x="786" y="265364"/>
                  <a:pt x="8221" y="260011"/>
                  <a:pt x="8061" y="254221"/>
                </a:cubicBezTo>
                <a:cubicBezTo>
                  <a:pt x="7901" y="248431"/>
                  <a:pt x="-43" y="241152"/>
                  <a:pt x="1" y="236222"/>
                </a:cubicBezTo>
                <a:cubicBezTo>
                  <a:pt x="45" y="231292"/>
                  <a:pt x="8007" y="229566"/>
                  <a:pt x="8326" y="224640"/>
                </a:cubicBezTo>
                <a:cubicBezTo>
                  <a:pt x="8645" y="219714"/>
                  <a:pt x="1823" y="211760"/>
                  <a:pt x="1916" y="206664"/>
                </a:cubicBezTo>
                <a:cubicBezTo>
                  <a:pt x="2009" y="201568"/>
                  <a:pt x="8850" y="199062"/>
                  <a:pt x="8883" y="194062"/>
                </a:cubicBezTo>
                <a:cubicBezTo>
                  <a:pt x="8917" y="189062"/>
                  <a:pt x="1802" y="182194"/>
                  <a:pt x="2117" y="176666"/>
                </a:cubicBezTo>
                <a:cubicBezTo>
                  <a:pt x="2432" y="171138"/>
                  <a:pt x="10656" y="166375"/>
                  <a:pt x="10775" y="160896"/>
                </a:cubicBezTo>
                <a:cubicBezTo>
                  <a:pt x="10895" y="155418"/>
                  <a:pt x="2849" y="148850"/>
                  <a:pt x="2834" y="143795"/>
                </a:cubicBezTo>
                <a:cubicBezTo>
                  <a:pt x="2819" y="138740"/>
                  <a:pt x="10547" y="136134"/>
                  <a:pt x="10685" y="130563"/>
                </a:cubicBezTo>
                <a:cubicBezTo>
                  <a:pt x="10823" y="124992"/>
                  <a:pt x="3498" y="119786"/>
                  <a:pt x="3668" y="114834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7ADD155D-E717-FAC8-FB78-F4BD0EAE12E2}"/>
              </a:ext>
            </a:extLst>
          </p:cNvPr>
          <p:cNvGrpSpPr/>
          <p:nvPr/>
        </p:nvGrpSpPr>
        <p:grpSpPr>
          <a:xfrm rot="14400000">
            <a:off x="5154606" y="4995228"/>
            <a:ext cx="524027" cy="225915"/>
            <a:chOff x="4182101" y="5313693"/>
            <a:chExt cx="290070" cy="125053"/>
          </a:xfrm>
        </p:grpSpPr>
        <p:sp>
          <p:nvSpPr>
            <p:cNvPr id="279" name="직사각형 40">
              <a:extLst>
                <a:ext uri="{FF2B5EF4-FFF2-40B4-BE49-F238E27FC236}">
                  <a16:creationId xmlns:a16="http://schemas.microsoft.com/office/drawing/2014/main" id="{270AC645-5CB5-A09C-8379-C70DFF5D602C}"/>
                </a:ext>
              </a:extLst>
            </p:cNvPr>
            <p:cNvSpPr/>
            <p:nvPr/>
          </p:nvSpPr>
          <p:spPr>
            <a:xfrm rot="3358942">
              <a:off x="4287171" y="5208623"/>
              <a:ext cx="55196" cy="265335"/>
            </a:xfrm>
            <a:custGeom>
              <a:avLst/>
              <a:gdLst>
                <a:gd name="connsiteX0" fmla="*/ 0 w 45719"/>
                <a:gd name="connsiteY0" fmla="*/ 0 h 198374"/>
                <a:gd name="connsiteX1" fmla="*/ 45719 w 45719"/>
                <a:gd name="connsiteY1" fmla="*/ 0 h 198374"/>
                <a:gd name="connsiteX2" fmla="*/ 45719 w 45719"/>
                <a:gd name="connsiteY2" fmla="*/ 198374 h 198374"/>
                <a:gd name="connsiteX3" fmla="*/ 0 w 45719"/>
                <a:gd name="connsiteY3" fmla="*/ 198374 h 198374"/>
                <a:gd name="connsiteX4" fmla="*/ 0 w 45719"/>
                <a:gd name="connsiteY4" fmla="*/ 0 h 198374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7646 h 236020"/>
                <a:gd name="connsiteX1" fmla="*/ 23240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7646 h 236020"/>
                <a:gd name="connsiteX1" fmla="*/ 24657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9884 h 238258"/>
                <a:gd name="connsiteX1" fmla="*/ 24657 w 45719"/>
                <a:gd name="connsiteY1" fmla="*/ 2238 h 238258"/>
                <a:gd name="connsiteX2" fmla="*/ 45719 w 45719"/>
                <a:gd name="connsiteY2" fmla="*/ 39884 h 238258"/>
                <a:gd name="connsiteX3" fmla="*/ 45719 w 45719"/>
                <a:gd name="connsiteY3" fmla="*/ 238258 h 238258"/>
                <a:gd name="connsiteX4" fmla="*/ 0 w 45719"/>
                <a:gd name="connsiteY4" fmla="*/ 238258 h 238258"/>
                <a:gd name="connsiteX5" fmla="*/ 0 w 45719"/>
                <a:gd name="connsiteY5" fmla="*/ 39884 h 238258"/>
                <a:gd name="connsiteX0" fmla="*/ 0 w 45719"/>
                <a:gd name="connsiteY0" fmla="*/ 37704 h 236078"/>
                <a:gd name="connsiteX1" fmla="*/ 24657 w 45719"/>
                <a:gd name="connsiteY1" fmla="*/ 58 h 236078"/>
                <a:gd name="connsiteX2" fmla="*/ 45719 w 45719"/>
                <a:gd name="connsiteY2" fmla="*/ 37704 h 236078"/>
                <a:gd name="connsiteX3" fmla="*/ 45719 w 45719"/>
                <a:gd name="connsiteY3" fmla="*/ 236078 h 236078"/>
                <a:gd name="connsiteX4" fmla="*/ 0 w 45719"/>
                <a:gd name="connsiteY4" fmla="*/ 236078 h 236078"/>
                <a:gd name="connsiteX5" fmla="*/ 0 w 45719"/>
                <a:gd name="connsiteY5" fmla="*/ 37704 h 236078"/>
                <a:gd name="connsiteX0" fmla="*/ 0 w 45719"/>
                <a:gd name="connsiteY0" fmla="*/ 38067 h 236441"/>
                <a:gd name="connsiteX1" fmla="*/ 24657 w 45719"/>
                <a:gd name="connsiteY1" fmla="*/ 421 h 236441"/>
                <a:gd name="connsiteX2" fmla="*/ 45719 w 45719"/>
                <a:gd name="connsiteY2" fmla="*/ 38067 h 236441"/>
                <a:gd name="connsiteX3" fmla="*/ 45719 w 45719"/>
                <a:gd name="connsiteY3" fmla="*/ 236441 h 236441"/>
                <a:gd name="connsiteX4" fmla="*/ 0 w 45719"/>
                <a:gd name="connsiteY4" fmla="*/ 236441 h 236441"/>
                <a:gd name="connsiteX5" fmla="*/ 0 w 45719"/>
                <a:gd name="connsiteY5" fmla="*/ 38067 h 236441"/>
                <a:gd name="connsiteX0" fmla="*/ 0 w 45719"/>
                <a:gd name="connsiteY0" fmla="*/ 38200 h 236574"/>
                <a:gd name="connsiteX1" fmla="*/ 24657 w 45719"/>
                <a:gd name="connsiteY1" fmla="*/ 554 h 236574"/>
                <a:gd name="connsiteX2" fmla="*/ 45719 w 45719"/>
                <a:gd name="connsiteY2" fmla="*/ 38200 h 236574"/>
                <a:gd name="connsiteX3" fmla="*/ 45719 w 45719"/>
                <a:gd name="connsiteY3" fmla="*/ 236574 h 236574"/>
                <a:gd name="connsiteX4" fmla="*/ 0 w 45719"/>
                <a:gd name="connsiteY4" fmla="*/ 236574 h 236574"/>
                <a:gd name="connsiteX5" fmla="*/ 0 w 45719"/>
                <a:gd name="connsiteY5" fmla="*/ 38200 h 236574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1 w 45720"/>
                <a:gd name="connsiteY0" fmla="*/ 74101 h 272475"/>
                <a:gd name="connsiteX1" fmla="*/ 25131 w 45720"/>
                <a:gd name="connsiteY1" fmla="*/ 80 h 272475"/>
                <a:gd name="connsiteX2" fmla="*/ 45720 w 45720"/>
                <a:gd name="connsiteY2" fmla="*/ 74101 h 272475"/>
                <a:gd name="connsiteX3" fmla="*/ 45720 w 45720"/>
                <a:gd name="connsiteY3" fmla="*/ 272475 h 272475"/>
                <a:gd name="connsiteX4" fmla="*/ 1 w 45720"/>
                <a:gd name="connsiteY4" fmla="*/ 272475 h 272475"/>
                <a:gd name="connsiteX5" fmla="*/ 1 w 45720"/>
                <a:gd name="connsiteY5" fmla="*/ 74101 h 272475"/>
                <a:gd name="connsiteX0" fmla="*/ 4517 w 50236"/>
                <a:gd name="connsiteY0" fmla="*/ 74021 h 272395"/>
                <a:gd name="connsiteX1" fmla="*/ 29647 w 50236"/>
                <a:gd name="connsiteY1" fmla="*/ 0 h 272395"/>
                <a:gd name="connsiteX2" fmla="*/ 50236 w 50236"/>
                <a:gd name="connsiteY2" fmla="*/ 74021 h 272395"/>
                <a:gd name="connsiteX3" fmla="*/ 50236 w 50236"/>
                <a:gd name="connsiteY3" fmla="*/ 272395 h 272395"/>
                <a:gd name="connsiteX4" fmla="*/ 4517 w 50236"/>
                <a:gd name="connsiteY4" fmla="*/ 272395 h 272395"/>
                <a:gd name="connsiteX5" fmla="*/ 4517 w 50236"/>
                <a:gd name="connsiteY5" fmla="*/ 74021 h 272395"/>
                <a:gd name="connsiteX0" fmla="*/ 3373 w 49092"/>
                <a:gd name="connsiteY0" fmla="*/ 74021 h 272395"/>
                <a:gd name="connsiteX1" fmla="*/ 28503 w 49092"/>
                <a:gd name="connsiteY1" fmla="*/ 0 h 272395"/>
                <a:gd name="connsiteX2" fmla="*/ 49092 w 49092"/>
                <a:gd name="connsiteY2" fmla="*/ 74021 h 272395"/>
                <a:gd name="connsiteX3" fmla="*/ 49092 w 49092"/>
                <a:gd name="connsiteY3" fmla="*/ 272395 h 272395"/>
                <a:gd name="connsiteX4" fmla="*/ 3373 w 49092"/>
                <a:gd name="connsiteY4" fmla="*/ 272395 h 272395"/>
                <a:gd name="connsiteX5" fmla="*/ 3373 w 49092"/>
                <a:gd name="connsiteY5" fmla="*/ 74021 h 272395"/>
                <a:gd name="connsiteX0" fmla="*/ 643 w 46362"/>
                <a:gd name="connsiteY0" fmla="*/ 74021 h 272395"/>
                <a:gd name="connsiteX1" fmla="*/ 25773 w 46362"/>
                <a:gd name="connsiteY1" fmla="*/ 0 h 272395"/>
                <a:gd name="connsiteX2" fmla="*/ 46362 w 46362"/>
                <a:gd name="connsiteY2" fmla="*/ 74021 h 272395"/>
                <a:gd name="connsiteX3" fmla="*/ 46362 w 46362"/>
                <a:gd name="connsiteY3" fmla="*/ 272395 h 272395"/>
                <a:gd name="connsiteX4" fmla="*/ 643 w 46362"/>
                <a:gd name="connsiteY4" fmla="*/ 272395 h 272395"/>
                <a:gd name="connsiteX5" fmla="*/ 643 w 46362"/>
                <a:gd name="connsiteY5" fmla="*/ 74021 h 272395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2213 w 49194"/>
                <a:gd name="connsiteY0" fmla="*/ 85757 h 286478"/>
                <a:gd name="connsiteX1" fmla="*/ 24035 w 49194"/>
                <a:gd name="connsiteY1" fmla="*/ 2 h 286478"/>
                <a:gd name="connsiteX2" fmla="*/ 47459 w 49194"/>
                <a:gd name="connsiteY2" fmla="*/ 88104 h 286478"/>
                <a:gd name="connsiteX3" fmla="*/ 47459 w 49194"/>
                <a:gd name="connsiteY3" fmla="*/ 286478 h 286478"/>
                <a:gd name="connsiteX4" fmla="*/ 1740 w 49194"/>
                <a:gd name="connsiteY4" fmla="*/ 286478 h 286478"/>
                <a:gd name="connsiteX5" fmla="*/ 2213 w 49194"/>
                <a:gd name="connsiteY5" fmla="*/ 85757 h 286478"/>
                <a:gd name="connsiteX0" fmla="*/ 2213 w 47724"/>
                <a:gd name="connsiteY0" fmla="*/ 85757 h 286478"/>
                <a:gd name="connsiteX1" fmla="*/ 24035 w 47724"/>
                <a:gd name="connsiteY1" fmla="*/ 2 h 286478"/>
                <a:gd name="connsiteX2" fmla="*/ 47459 w 47724"/>
                <a:gd name="connsiteY2" fmla="*/ 88104 h 286478"/>
                <a:gd name="connsiteX3" fmla="*/ 47459 w 47724"/>
                <a:gd name="connsiteY3" fmla="*/ 286478 h 286478"/>
                <a:gd name="connsiteX4" fmla="*/ 1740 w 47724"/>
                <a:gd name="connsiteY4" fmla="*/ 286478 h 286478"/>
                <a:gd name="connsiteX5" fmla="*/ 2213 w 47724"/>
                <a:gd name="connsiteY5" fmla="*/ 85757 h 286478"/>
                <a:gd name="connsiteX0" fmla="*/ 1101 w 46612"/>
                <a:gd name="connsiteY0" fmla="*/ 85757 h 286478"/>
                <a:gd name="connsiteX1" fmla="*/ 22923 w 46612"/>
                <a:gd name="connsiteY1" fmla="*/ 2 h 286478"/>
                <a:gd name="connsiteX2" fmla="*/ 46347 w 46612"/>
                <a:gd name="connsiteY2" fmla="*/ 88104 h 286478"/>
                <a:gd name="connsiteX3" fmla="*/ 46347 w 46612"/>
                <a:gd name="connsiteY3" fmla="*/ 286478 h 286478"/>
                <a:gd name="connsiteX4" fmla="*/ 628 w 46612"/>
                <a:gd name="connsiteY4" fmla="*/ 286478 h 286478"/>
                <a:gd name="connsiteX5" fmla="*/ 1101 w 46612"/>
                <a:gd name="connsiteY5" fmla="*/ 85757 h 286478"/>
                <a:gd name="connsiteX0" fmla="*/ 2860 w 48371"/>
                <a:gd name="connsiteY0" fmla="*/ 85757 h 286478"/>
                <a:gd name="connsiteX1" fmla="*/ 24682 w 48371"/>
                <a:gd name="connsiteY1" fmla="*/ 2 h 286478"/>
                <a:gd name="connsiteX2" fmla="*/ 48106 w 48371"/>
                <a:gd name="connsiteY2" fmla="*/ 88104 h 286478"/>
                <a:gd name="connsiteX3" fmla="*/ 48106 w 48371"/>
                <a:gd name="connsiteY3" fmla="*/ 286478 h 286478"/>
                <a:gd name="connsiteX4" fmla="*/ 2387 w 48371"/>
                <a:gd name="connsiteY4" fmla="*/ 286478 h 286478"/>
                <a:gd name="connsiteX5" fmla="*/ 8183 w 48371"/>
                <a:gd name="connsiteY5" fmla="*/ 257341 h 286478"/>
                <a:gd name="connsiteX6" fmla="*/ 2860 w 48371"/>
                <a:gd name="connsiteY6" fmla="*/ 85757 h 286478"/>
                <a:gd name="connsiteX0" fmla="*/ 2439 w 47950"/>
                <a:gd name="connsiteY0" fmla="*/ 85757 h 286478"/>
                <a:gd name="connsiteX1" fmla="*/ 24261 w 47950"/>
                <a:gd name="connsiteY1" fmla="*/ 2 h 286478"/>
                <a:gd name="connsiteX2" fmla="*/ 47685 w 47950"/>
                <a:gd name="connsiteY2" fmla="*/ 88104 h 286478"/>
                <a:gd name="connsiteX3" fmla="*/ 47685 w 47950"/>
                <a:gd name="connsiteY3" fmla="*/ 286478 h 286478"/>
                <a:gd name="connsiteX4" fmla="*/ 1966 w 47950"/>
                <a:gd name="connsiteY4" fmla="*/ 286478 h 286478"/>
                <a:gd name="connsiteX5" fmla="*/ 7762 w 47950"/>
                <a:gd name="connsiteY5" fmla="*/ 257341 h 286478"/>
                <a:gd name="connsiteX6" fmla="*/ 2439 w 47950"/>
                <a:gd name="connsiteY6" fmla="*/ 85757 h 286478"/>
                <a:gd name="connsiteX0" fmla="*/ 2462 w 47973"/>
                <a:gd name="connsiteY0" fmla="*/ 85757 h 286478"/>
                <a:gd name="connsiteX1" fmla="*/ 24284 w 47973"/>
                <a:gd name="connsiteY1" fmla="*/ 2 h 286478"/>
                <a:gd name="connsiteX2" fmla="*/ 47708 w 47973"/>
                <a:gd name="connsiteY2" fmla="*/ 88104 h 286478"/>
                <a:gd name="connsiteX3" fmla="*/ 47708 w 47973"/>
                <a:gd name="connsiteY3" fmla="*/ 286478 h 286478"/>
                <a:gd name="connsiteX4" fmla="*/ 1989 w 47973"/>
                <a:gd name="connsiteY4" fmla="*/ 286478 h 286478"/>
                <a:gd name="connsiteX5" fmla="*/ 7785 w 47973"/>
                <a:gd name="connsiteY5" fmla="*/ 257341 h 286478"/>
                <a:gd name="connsiteX6" fmla="*/ 2462 w 47973"/>
                <a:gd name="connsiteY6" fmla="*/ 85757 h 286478"/>
                <a:gd name="connsiteX0" fmla="*/ 2450 w 47961"/>
                <a:gd name="connsiteY0" fmla="*/ 85757 h 286478"/>
                <a:gd name="connsiteX1" fmla="*/ 24272 w 47961"/>
                <a:gd name="connsiteY1" fmla="*/ 2 h 286478"/>
                <a:gd name="connsiteX2" fmla="*/ 47696 w 47961"/>
                <a:gd name="connsiteY2" fmla="*/ 88104 h 286478"/>
                <a:gd name="connsiteX3" fmla="*/ 47696 w 47961"/>
                <a:gd name="connsiteY3" fmla="*/ 286478 h 286478"/>
                <a:gd name="connsiteX4" fmla="*/ 1977 w 47961"/>
                <a:gd name="connsiteY4" fmla="*/ 286478 h 286478"/>
                <a:gd name="connsiteX5" fmla="*/ 7884 w 47961"/>
                <a:gd name="connsiteY5" fmla="*/ 263212 h 286478"/>
                <a:gd name="connsiteX6" fmla="*/ 2450 w 47961"/>
                <a:gd name="connsiteY6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400 w 48911"/>
                <a:gd name="connsiteY0" fmla="*/ 85757 h 286478"/>
                <a:gd name="connsiteX1" fmla="*/ 25222 w 48911"/>
                <a:gd name="connsiteY1" fmla="*/ 2 h 286478"/>
                <a:gd name="connsiteX2" fmla="*/ 48646 w 48911"/>
                <a:gd name="connsiteY2" fmla="*/ 88104 h 286478"/>
                <a:gd name="connsiteX3" fmla="*/ 48646 w 48911"/>
                <a:gd name="connsiteY3" fmla="*/ 286478 h 286478"/>
                <a:gd name="connsiteX4" fmla="*/ 2927 w 48911"/>
                <a:gd name="connsiteY4" fmla="*/ 286478 h 286478"/>
                <a:gd name="connsiteX5" fmla="*/ 8834 w 48911"/>
                <a:gd name="connsiteY5" fmla="*/ 263212 h 286478"/>
                <a:gd name="connsiteX6" fmla="*/ 695 w 48911"/>
                <a:gd name="connsiteY6" fmla="*/ 246352 h 286478"/>
                <a:gd name="connsiteX7" fmla="*/ 3400 w 48911"/>
                <a:gd name="connsiteY7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8 w 48219"/>
                <a:gd name="connsiteY0" fmla="*/ 85757 h 286478"/>
                <a:gd name="connsiteX1" fmla="*/ 24530 w 48219"/>
                <a:gd name="connsiteY1" fmla="*/ 2 h 286478"/>
                <a:gd name="connsiteX2" fmla="*/ 47954 w 48219"/>
                <a:gd name="connsiteY2" fmla="*/ 88104 h 286478"/>
                <a:gd name="connsiteX3" fmla="*/ 47954 w 48219"/>
                <a:gd name="connsiteY3" fmla="*/ 286478 h 286478"/>
                <a:gd name="connsiteX4" fmla="*/ 2235 w 48219"/>
                <a:gd name="connsiteY4" fmla="*/ 286478 h 286478"/>
                <a:gd name="connsiteX5" fmla="*/ 8142 w 48219"/>
                <a:gd name="connsiteY5" fmla="*/ 263212 h 286478"/>
                <a:gd name="connsiteX6" fmla="*/ 3 w 48219"/>
                <a:gd name="connsiteY6" fmla="*/ 246352 h 286478"/>
                <a:gd name="connsiteX7" fmla="*/ 7105 w 48219"/>
                <a:gd name="connsiteY7" fmla="*/ 229608 h 286478"/>
                <a:gd name="connsiteX8" fmla="*/ 2708 w 48219"/>
                <a:gd name="connsiteY8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3664 w 49175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4 w 49175"/>
                <a:gd name="connsiteY16" fmla="*/ 85757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59 h 286516"/>
                <a:gd name="connsiteX1" fmla="*/ 11707 w 49175"/>
                <a:gd name="connsiteY1" fmla="*/ 76277 h 286516"/>
                <a:gd name="connsiteX2" fmla="*/ 25486 w 49175"/>
                <a:gd name="connsiteY2" fmla="*/ 40 h 286516"/>
                <a:gd name="connsiteX3" fmla="*/ 48910 w 49175"/>
                <a:gd name="connsiteY3" fmla="*/ 88142 h 286516"/>
                <a:gd name="connsiteX4" fmla="*/ 48910 w 49175"/>
                <a:gd name="connsiteY4" fmla="*/ 286516 h 286516"/>
                <a:gd name="connsiteX5" fmla="*/ 3191 w 49175"/>
                <a:gd name="connsiteY5" fmla="*/ 286516 h 286516"/>
                <a:gd name="connsiteX6" fmla="*/ 9098 w 49175"/>
                <a:gd name="connsiteY6" fmla="*/ 263250 h 286516"/>
                <a:gd name="connsiteX7" fmla="*/ 959 w 49175"/>
                <a:gd name="connsiteY7" fmla="*/ 246390 h 286516"/>
                <a:gd name="connsiteX8" fmla="*/ 8061 w 49175"/>
                <a:gd name="connsiteY8" fmla="*/ 229646 h 286516"/>
                <a:gd name="connsiteX9" fmla="*/ 1 w 49175"/>
                <a:gd name="connsiteY9" fmla="*/ 211647 h 286516"/>
                <a:gd name="connsiteX10" fmla="*/ 8326 w 49175"/>
                <a:gd name="connsiteY10" fmla="*/ 200065 h 286516"/>
                <a:gd name="connsiteX11" fmla="*/ 1916 w 49175"/>
                <a:gd name="connsiteY11" fmla="*/ 182089 h 286516"/>
                <a:gd name="connsiteX12" fmla="*/ 8883 w 49175"/>
                <a:gd name="connsiteY12" fmla="*/ 169487 h 286516"/>
                <a:gd name="connsiteX13" fmla="*/ 2117 w 49175"/>
                <a:gd name="connsiteY13" fmla="*/ 152091 h 286516"/>
                <a:gd name="connsiteX14" fmla="*/ 10775 w 49175"/>
                <a:gd name="connsiteY14" fmla="*/ 136321 h 286516"/>
                <a:gd name="connsiteX15" fmla="*/ 2834 w 49175"/>
                <a:gd name="connsiteY15" fmla="*/ 119220 h 286516"/>
                <a:gd name="connsiteX16" fmla="*/ 10685 w 49175"/>
                <a:gd name="connsiteY16" fmla="*/ 105988 h 286516"/>
                <a:gd name="connsiteX17" fmla="*/ 3668 w 49175"/>
                <a:gd name="connsiteY17" fmla="*/ 90259 h 286516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55 h 286712"/>
                <a:gd name="connsiteX1" fmla="*/ 11707 w 49175"/>
                <a:gd name="connsiteY1" fmla="*/ 76473 h 286712"/>
                <a:gd name="connsiteX2" fmla="*/ 5924 w 49175"/>
                <a:gd name="connsiteY2" fmla="*/ 61535 h 286712"/>
                <a:gd name="connsiteX3" fmla="*/ 25486 w 49175"/>
                <a:gd name="connsiteY3" fmla="*/ 236 h 286712"/>
                <a:gd name="connsiteX4" fmla="*/ 48910 w 49175"/>
                <a:gd name="connsiteY4" fmla="*/ 88338 h 286712"/>
                <a:gd name="connsiteX5" fmla="*/ 48910 w 49175"/>
                <a:gd name="connsiteY5" fmla="*/ 286712 h 286712"/>
                <a:gd name="connsiteX6" fmla="*/ 3191 w 49175"/>
                <a:gd name="connsiteY6" fmla="*/ 286712 h 286712"/>
                <a:gd name="connsiteX7" fmla="*/ 9098 w 49175"/>
                <a:gd name="connsiteY7" fmla="*/ 263446 h 286712"/>
                <a:gd name="connsiteX8" fmla="*/ 959 w 49175"/>
                <a:gd name="connsiteY8" fmla="*/ 246586 h 286712"/>
                <a:gd name="connsiteX9" fmla="*/ 8061 w 49175"/>
                <a:gd name="connsiteY9" fmla="*/ 229842 h 286712"/>
                <a:gd name="connsiteX10" fmla="*/ 1 w 49175"/>
                <a:gd name="connsiteY10" fmla="*/ 211843 h 286712"/>
                <a:gd name="connsiteX11" fmla="*/ 8326 w 49175"/>
                <a:gd name="connsiteY11" fmla="*/ 200261 h 286712"/>
                <a:gd name="connsiteX12" fmla="*/ 1916 w 49175"/>
                <a:gd name="connsiteY12" fmla="*/ 182285 h 286712"/>
                <a:gd name="connsiteX13" fmla="*/ 8883 w 49175"/>
                <a:gd name="connsiteY13" fmla="*/ 169683 h 286712"/>
                <a:gd name="connsiteX14" fmla="*/ 2117 w 49175"/>
                <a:gd name="connsiteY14" fmla="*/ 152287 h 286712"/>
                <a:gd name="connsiteX15" fmla="*/ 10775 w 49175"/>
                <a:gd name="connsiteY15" fmla="*/ 136517 h 286712"/>
                <a:gd name="connsiteX16" fmla="*/ 2834 w 49175"/>
                <a:gd name="connsiteY16" fmla="*/ 119416 h 286712"/>
                <a:gd name="connsiteX17" fmla="*/ 10685 w 49175"/>
                <a:gd name="connsiteY17" fmla="*/ 106184 h 286712"/>
                <a:gd name="connsiteX18" fmla="*/ 3668 w 49175"/>
                <a:gd name="connsiteY18" fmla="*/ 90455 h 286712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779 h 287036"/>
                <a:gd name="connsiteX1" fmla="*/ 11707 w 49175"/>
                <a:gd name="connsiteY1" fmla="*/ 76797 h 287036"/>
                <a:gd name="connsiteX2" fmla="*/ 5924 w 49175"/>
                <a:gd name="connsiteY2" fmla="*/ 61859 h 287036"/>
                <a:gd name="connsiteX3" fmla="*/ 14176 w 49175"/>
                <a:gd name="connsiteY3" fmla="*/ 50410 h 287036"/>
                <a:gd name="connsiteX4" fmla="*/ 25486 w 49175"/>
                <a:gd name="connsiteY4" fmla="*/ 560 h 287036"/>
                <a:gd name="connsiteX5" fmla="*/ 48910 w 49175"/>
                <a:gd name="connsiteY5" fmla="*/ 88662 h 287036"/>
                <a:gd name="connsiteX6" fmla="*/ 48910 w 49175"/>
                <a:gd name="connsiteY6" fmla="*/ 287036 h 287036"/>
                <a:gd name="connsiteX7" fmla="*/ 3191 w 49175"/>
                <a:gd name="connsiteY7" fmla="*/ 287036 h 287036"/>
                <a:gd name="connsiteX8" fmla="*/ 9098 w 49175"/>
                <a:gd name="connsiteY8" fmla="*/ 263770 h 287036"/>
                <a:gd name="connsiteX9" fmla="*/ 959 w 49175"/>
                <a:gd name="connsiteY9" fmla="*/ 246910 h 287036"/>
                <a:gd name="connsiteX10" fmla="*/ 8061 w 49175"/>
                <a:gd name="connsiteY10" fmla="*/ 230166 h 287036"/>
                <a:gd name="connsiteX11" fmla="*/ 1 w 49175"/>
                <a:gd name="connsiteY11" fmla="*/ 212167 h 287036"/>
                <a:gd name="connsiteX12" fmla="*/ 8326 w 49175"/>
                <a:gd name="connsiteY12" fmla="*/ 200585 h 287036"/>
                <a:gd name="connsiteX13" fmla="*/ 1916 w 49175"/>
                <a:gd name="connsiteY13" fmla="*/ 182609 h 287036"/>
                <a:gd name="connsiteX14" fmla="*/ 8883 w 49175"/>
                <a:gd name="connsiteY14" fmla="*/ 170007 h 287036"/>
                <a:gd name="connsiteX15" fmla="*/ 2117 w 49175"/>
                <a:gd name="connsiteY15" fmla="*/ 152611 h 287036"/>
                <a:gd name="connsiteX16" fmla="*/ 10775 w 49175"/>
                <a:gd name="connsiteY16" fmla="*/ 136841 h 287036"/>
                <a:gd name="connsiteX17" fmla="*/ 2834 w 49175"/>
                <a:gd name="connsiteY17" fmla="*/ 119740 h 287036"/>
                <a:gd name="connsiteX18" fmla="*/ 10685 w 49175"/>
                <a:gd name="connsiteY18" fmla="*/ 106508 h 287036"/>
                <a:gd name="connsiteX19" fmla="*/ 3668 w 49175"/>
                <a:gd name="connsiteY19" fmla="*/ 90779 h 287036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621 h 287878"/>
                <a:gd name="connsiteX1" fmla="*/ 11707 w 49175"/>
                <a:gd name="connsiteY1" fmla="*/ 77639 h 287878"/>
                <a:gd name="connsiteX2" fmla="*/ 5924 w 49175"/>
                <a:gd name="connsiteY2" fmla="*/ 62701 h 287878"/>
                <a:gd name="connsiteX3" fmla="*/ 14176 w 49175"/>
                <a:gd name="connsiteY3" fmla="*/ 51252 h 287878"/>
                <a:gd name="connsiteX4" fmla="*/ 9515 w 49175"/>
                <a:gd name="connsiteY4" fmla="*/ 35296 h 287878"/>
                <a:gd name="connsiteX5" fmla="*/ 25486 w 49175"/>
                <a:gd name="connsiteY5" fmla="*/ 1402 h 287878"/>
                <a:gd name="connsiteX6" fmla="*/ 48910 w 49175"/>
                <a:gd name="connsiteY6" fmla="*/ 89504 h 287878"/>
                <a:gd name="connsiteX7" fmla="*/ 48910 w 49175"/>
                <a:gd name="connsiteY7" fmla="*/ 287878 h 287878"/>
                <a:gd name="connsiteX8" fmla="*/ 3191 w 49175"/>
                <a:gd name="connsiteY8" fmla="*/ 287878 h 287878"/>
                <a:gd name="connsiteX9" fmla="*/ 9098 w 49175"/>
                <a:gd name="connsiteY9" fmla="*/ 264612 h 287878"/>
                <a:gd name="connsiteX10" fmla="*/ 959 w 49175"/>
                <a:gd name="connsiteY10" fmla="*/ 247752 h 287878"/>
                <a:gd name="connsiteX11" fmla="*/ 8061 w 49175"/>
                <a:gd name="connsiteY11" fmla="*/ 231008 h 287878"/>
                <a:gd name="connsiteX12" fmla="*/ 1 w 49175"/>
                <a:gd name="connsiteY12" fmla="*/ 213009 h 287878"/>
                <a:gd name="connsiteX13" fmla="*/ 8326 w 49175"/>
                <a:gd name="connsiteY13" fmla="*/ 201427 h 287878"/>
                <a:gd name="connsiteX14" fmla="*/ 1916 w 49175"/>
                <a:gd name="connsiteY14" fmla="*/ 183451 h 287878"/>
                <a:gd name="connsiteX15" fmla="*/ 8883 w 49175"/>
                <a:gd name="connsiteY15" fmla="*/ 170849 h 287878"/>
                <a:gd name="connsiteX16" fmla="*/ 2117 w 49175"/>
                <a:gd name="connsiteY16" fmla="*/ 153453 h 287878"/>
                <a:gd name="connsiteX17" fmla="*/ 10775 w 49175"/>
                <a:gd name="connsiteY17" fmla="*/ 137683 h 287878"/>
                <a:gd name="connsiteX18" fmla="*/ 2834 w 49175"/>
                <a:gd name="connsiteY18" fmla="*/ 120582 h 287878"/>
                <a:gd name="connsiteX19" fmla="*/ 10685 w 49175"/>
                <a:gd name="connsiteY19" fmla="*/ 107350 h 287878"/>
                <a:gd name="connsiteX20" fmla="*/ 3668 w 49175"/>
                <a:gd name="connsiteY20" fmla="*/ 91621 h 287878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698 h 288955"/>
                <a:gd name="connsiteX1" fmla="*/ 11707 w 49175"/>
                <a:gd name="connsiteY1" fmla="*/ 78716 h 288955"/>
                <a:gd name="connsiteX2" fmla="*/ 5924 w 49175"/>
                <a:gd name="connsiteY2" fmla="*/ 63778 h 288955"/>
                <a:gd name="connsiteX3" fmla="*/ 14176 w 49175"/>
                <a:gd name="connsiteY3" fmla="*/ 52329 h 288955"/>
                <a:gd name="connsiteX4" fmla="*/ 9515 w 49175"/>
                <a:gd name="connsiteY4" fmla="*/ 36373 h 288955"/>
                <a:gd name="connsiteX5" fmla="*/ 17033 w 49175"/>
                <a:gd name="connsiteY5" fmla="*/ 24903 h 288955"/>
                <a:gd name="connsiteX6" fmla="*/ 25486 w 49175"/>
                <a:gd name="connsiteY6" fmla="*/ 2479 h 288955"/>
                <a:gd name="connsiteX7" fmla="*/ 48910 w 49175"/>
                <a:gd name="connsiteY7" fmla="*/ 90581 h 288955"/>
                <a:gd name="connsiteX8" fmla="*/ 48910 w 49175"/>
                <a:gd name="connsiteY8" fmla="*/ 288955 h 288955"/>
                <a:gd name="connsiteX9" fmla="*/ 3191 w 49175"/>
                <a:gd name="connsiteY9" fmla="*/ 288955 h 288955"/>
                <a:gd name="connsiteX10" fmla="*/ 9098 w 49175"/>
                <a:gd name="connsiteY10" fmla="*/ 265689 h 288955"/>
                <a:gd name="connsiteX11" fmla="*/ 959 w 49175"/>
                <a:gd name="connsiteY11" fmla="*/ 248829 h 288955"/>
                <a:gd name="connsiteX12" fmla="*/ 8061 w 49175"/>
                <a:gd name="connsiteY12" fmla="*/ 232085 h 288955"/>
                <a:gd name="connsiteX13" fmla="*/ 1 w 49175"/>
                <a:gd name="connsiteY13" fmla="*/ 214086 h 288955"/>
                <a:gd name="connsiteX14" fmla="*/ 8326 w 49175"/>
                <a:gd name="connsiteY14" fmla="*/ 202504 h 288955"/>
                <a:gd name="connsiteX15" fmla="*/ 1916 w 49175"/>
                <a:gd name="connsiteY15" fmla="*/ 184528 h 288955"/>
                <a:gd name="connsiteX16" fmla="*/ 8883 w 49175"/>
                <a:gd name="connsiteY16" fmla="*/ 171926 h 288955"/>
                <a:gd name="connsiteX17" fmla="*/ 2117 w 49175"/>
                <a:gd name="connsiteY17" fmla="*/ 154530 h 288955"/>
                <a:gd name="connsiteX18" fmla="*/ 10775 w 49175"/>
                <a:gd name="connsiteY18" fmla="*/ 138760 h 288955"/>
                <a:gd name="connsiteX19" fmla="*/ 2834 w 49175"/>
                <a:gd name="connsiteY19" fmla="*/ 121659 h 288955"/>
                <a:gd name="connsiteX20" fmla="*/ 10685 w 49175"/>
                <a:gd name="connsiteY20" fmla="*/ 108427 h 288955"/>
                <a:gd name="connsiteX21" fmla="*/ 3668 w 49175"/>
                <a:gd name="connsiteY21" fmla="*/ 92698 h 288955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871 h 291128"/>
                <a:gd name="connsiteX1" fmla="*/ 11707 w 49175"/>
                <a:gd name="connsiteY1" fmla="*/ 80889 h 291128"/>
                <a:gd name="connsiteX2" fmla="*/ 5924 w 49175"/>
                <a:gd name="connsiteY2" fmla="*/ 65951 h 291128"/>
                <a:gd name="connsiteX3" fmla="*/ 14176 w 49175"/>
                <a:gd name="connsiteY3" fmla="*/ 54502 h 291128"/>
                <a:gd name="connsiteX4" fmla="*/ 9515 w 49175"/>
                <a:gd name="connsiteY4" fmla="*/ 38546 h 291128"/>
                <a:gd name="connsiteX5" fmla="*/ 17033 w 49175"/>
                <a:gd name="connsiteY5" fmla="*/ 27076 h 291128"/>
                <a:gd name="connsiteX6" fmla="*/ 15254 w 49175"/>
                <a:gd name="connsiteY6" fmla="*/ 14945 h 291128"/>
                <a:gd name="connsiteX7" fmla="*/ 25486 w 49175"/>
                <a:gd name="connsiteY7" fmla="*/ 4652 h 291128"/>
                <a:gd name="connsiteX8" fmla="*/ 48910 w 49175"/>
                <a:gd name="connsiteY8" fmla="*/ 92754 h 291128"/>
                <a:gd name="connsiteX9" fmla="*/ 48910 w 49175"/>
                <a:gd name="connsiteY9" fmla="*/ 291128 h 291128"/>
                <a:gd name="connsiteX10" fmla="*/ 3191 w 49175"/>
                <a:gd name="connsiteY10" fmla="*/ 291128 h 291128"/>
                <a:gd name="connsiteX11" fmla="*/ 9098 w 49175"/>
                <a:gd name="connsiteY11" fmla="*/ 267862 h 291128"/>
                <a:gd name="connsiteX12" fmla="*/ 959 w 49175"/>
                <a:gd name="connsiteY12" fmla="*/ 251002 h 291128"/>
                <a:gd name="connsiteX13" fmla="*/ 8061 w 49175"/>
                <a:gd name="connsiteY13" fmla="*/ 234258 h 291128"/>
                <a:gd name="connsiteX14" fmla="*/ 1 w 49175"/>
                <a:gd name="connsiteY14" fmla="*/ 216259 h 291128"/>
                <a:gd name="connsiteX15" fmla="*/ 8326 w 49175"/>
                <a:gd name="connsiteY15" fmla="*/ 204677 h 291128"/>
                <a:gd name="connsiteX16" fmla="*/ 1916 w 49175"/>
                <a:gd name="connsiteY16" fmla="*/ 186701 h 291128"/>
                <a:gd name="connsiteX17" fmla="*/ 8883 w 49175"/>
                <a:gd name="connsiteY17" fmla="*/ 174099 h 291128"/>
                <a:gd name="connsiteX18" fmla="*/ 2117 w 49175"/>
                <a:gd name="connsiteY18" fmla="*/ 156703 h 291128"/>
                <a:gd name="connsiteX19" fmla="*/ 10775 w 49175"/>
                <a:gd name="connsiteY19" fmla="*/ 140933 h 291128"/>
                <a:gd name="connsiteX20" fmla="*/ 2834 w 49175"/>
                <a:gd name="connsiteY20" fmla="*/ 123832 h 291128"/>
                <a:gd name="connsiteX21" fmla="*/ 10685 w 49175"/>
                <a:gd name="connsiteY21" fmla="*/ 110600 h 291128"/>
                <a:gd name="connsiteX22" fmla="*/ 3668 w 49175"/>
                <a:gd name="connsiteY22" fmla="*/ 94871 h 291128"/>
                <a:gd name="connsiteX0" fmla="*/ 3668 w 50834"/>
                <a:gd name="connsiteY0" fmla="*/ 98107 h 294364"/>
                <a:gd name="connsiteX1" fmla="*/ 11707 w 50834"/>
                <a:gd name="connsiteY1" fmla="*/ 84125 h 294364"/>
                <a:gd name="connsiteX2" fmla="*/ 5924 w 50834"/>
                <a:gd name="connsiteY2" fmla="*/ 69187 h 294364"/>
                <a:gd name="connsiteX3" fmla="*/ 14176 w 50834"/>
                <a:gd name="connsiteY3" fmla="*/ 57738 h 294364"/>
                <a:gd name="connsiteX4" fmla="*/ 9515 w 50834"/>
                <a:gd name="connsiteY4" fmla="*/ 41782 h 294364"/>
                <a:gd name="connsiteX5" fmla="*/ 17033 w 50834"/>
                <a:gd name="connsiteY5" fmla="*/ 30312 h 294364"/>
                <a:gd name="connsiteX6" fmla="*/ 15254 w 50834"/>
                <a:gd name="connsiteY6" fmla="*/ 18181 h 294364"/>
                <a:gd name="connsiteX7" fmla="*/ 22927 w 50834"/>
                <a:gd name="connsiteY7" fmla="*/ 3941 h 294364"/>
                <a:gd name="connsiteX8" fmla="*/ 48910 w 50834"/>
                <a:gd name="connsiteY8" fmla="*/ 95990 h 294364"/>
                <a:gd name="connsiteX9" fmla="*/ 48910 w 50834"/>
                <a:gd name="connsiteY9" fmla="*/ 294364 h 294364"/>
                <a:gd name="connsiteX10" fmla="*/ 3191 w 50834"/>
                <a:gd name="connsiteY10" fmla="*/ 294364 h 294364"/>
                <a:gd name="connsiteX11" fmla="*/ 9098 w 50834"/>
                <a:gd name="connsiteY11" fmla="*/ 271098 h 294364"/>
                <a:gd name="connsiteX12" fmla="*/ 959 w 50834"/>
                <a:gd name="connsiteY12" fmla="*/ 254238 h 294364"/>
                <a:gd name="connsiteX13" fmla="*/ 8061 w 50834"/>
                <a:gd name="connsiteY13" fmla="*/ 237494 h 294364"/>
                <a:gd name="connsiteX14" fmla="*/ 1 w 50834"/>
                <a:gd name="connsiteY14" fmla="*/ 219495 h 294364"/>
                <a:gd name="connsiteX15" fmla="*/ 8326 w 50834"/>
                <a:gd name="connsiteY15" fmla="*/ 207913 h 294364"/>
                <a:gd name="connsiteX16" fmla="*/ 1916 w 50834"/>
                <a:gd name="connsiteY16" fmla="*/ 189937 h 294364"/>
                <a:gd name="connsiteX17" fmla="*/ 8883 w 50834"/>
                <a:gd name="connsiteY17" fmla="*/ 177335 h 294364"/>
                <a:gd name="connsiteX18" fmla="*/ 2117 w 50834"/>
                <a:gd name="connsiteY18" fmla="*/ 159939 h 294364"/>
                <a:gd name="connsiteX19" fmla="*/ 10775 w 50834"/>
                <a:gd name="connsiteY19" fmla="*/ 144169 h 294364"/>
                <a:gd name="connsiteX20" fmla="*/ 2834 w 50834"/>
                <a:gd name="connsiteY20" fmla="*/ 127068 h 294364"/>
                <a:gd name="connsiteX21" fmla="*/ 10685 w 50834"/>
                <a:gd name="connsiteY21" fmla="*/ 113836 h 294364"/>
                <a:gd name="connsiteX22" fmla="*/ 3668 w 50834"/>
                <a:gd name="connsiteY22" fmla="*/ 98107 h 294364"/>
                <a:gd name="connsiteX0" fmla="*/ 3668 w 50834"/>
                <a:gd name="connsiteY0" fmla="*/ 94169 h 290426"/>
                <a:gd name="connsiteX1" fmla="*/ 11707 w 50834"/>
                <a:gd name="connsiteY1" fmla="*/ 80187 h 290426"/>
                <a:gd name="connsiteX2" fmla="*/ 5924 w 50834"/>
                <a:gd name="connsiteY2" fmla="*/ 65249 h 290426"/>
                <a:gd name="connsiteX3" fmla="*/ 14176 w 50834"/>
                <a:gd name="connsiteY3" fmla="*/ 53800 h 290426"/>
                <a:gd name="connsiteX4" fmla="*/ 9515 w 50834"/>
                <a:gd name="connsiteY4" fmla="*/ 37844 h 290426"/>
                <a:gd name="connsiteX5" fmla="*/ 17033 w 50834"/>
                <a:gd name="connsiteY5" fmla="*/ 26374 h 290426"/>
                <a:gd name="connsiteX6" fmla="*/ 15254 w 50834"/>
                <a:gd name="connsiteY6" fmla="*/ 14243 h 290426"/>
                <a:gd name="connsiteX7" fmla="*/ 22927 w 50834"/>
                <a:gd name="connsiteY7" fmla="*/ 3 h 290426"/>
                <a:gd name="connsiteX8" fmla="*/ 48910 w 50834"/>
                <a:gd name="connsiteY8" fmla="*/ 92052 h 290426"/>
                <a:gd name="connsiteX9" fmla="*/ 48910 w 50834"/>
                <a:gd name="connsiteY9" fmla="*/ 290426 h 290426"/>
                <a:gd name="connsiteX10" fmla="*/ 3191 w 50834"/>
                <a:gd name="connsiteY10" fmla="*/ 290426 h 290426"/>
                <a:gd name="connsiteX11" fmla="*/ 9098 w 50834"/>
                <a:gd name="connsiteY11" fmla="*/ 267160 h 290426"/>
                <a:gd name="connsiteX12" fmla="*/ 959 w 50834"/>
                <a:gd name="connsiteY12" fmla="*/ 250300 h 290426"/>
                <a:gd name="connsiteX13" fmla="*/ 8061 w 50834"/>
                <a:gd name="connsiteY13" fmla="*/ 233556 h 290426"/>
                <a:gd name="connsiteX14" fmla="*/ 1 w 50834"/>
                <a:gd name="connsiteY14" fmla="*/ 215557 h 290426"/>
                <a:gd name="connsiteX15" fmla="*/ 8326 w 50834"/>
                <a:gd name="connsiteY15" fmla="*/ 203975 h 290426"/>
                <a:gd name="connsiteX16" fmla="*/ 1916 w 50834"/>
                <a:gd name="connsiteY16" fmla="*/ 185999 h 290426"/>
                <a:gd name="connsiteX17" fmla="*/ 8883 w 50834"/>
                <a:gd name="connsiteY17" fmla="*/ 173397 h 290426"/>
                <a:gd name="connsiteX18" fmla="*/ 2117 w 50834"/>
                <a:gd name="connsiteY18" fmla="*/ 156001 h 290426"/>
                <a:gd name="connsiteX19" fmla="*/ 10775 w 50834"/>
                <a:gd name="connsiteY19" fmla="*/ 140231 h 290426"/>
                <a:gd name="connsiteX20" fmla="*/ 2834 w 50834"/>
                <a:gd name="connsiteY20" fmla="*/ 123130 h 290426"/>
                <a:gd name="connsiteX21" fmla="*/ 10685 w 50834"/>
                <a:gd name="connsiteY21" fmla="*/ 109898 h 290426"/>
                <a:gd name="connsiteX22" fmla="*/ 3668 w 50834"/>
                <a:gd name="connsiteY22" fmla="*/ 94169 h 290426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26"/>
                <a:gd name="connsiteY0" fmla="*/ 94168 h 290425"/>
                <a:gd name="connsiteX1" fmla="*/ 11707 w 51426"/>
                <a:gd name="connsiteY1" fmla="*/ 80186 h 290425"/>
                <a:gd name="connsiteX2" fmla="*/ 5924 w 51426"/>
                <a:gd name="connsiteY2" fmla="*/ 65248 h 290425"/>
                <a:gd name="connsiteX3" fmla="*/ 14176 w 51426"/>
                <a:gd name="connsiteY3" fmla="*/ 53799 h 290425"/>
                <a:gd name="connsiteX4" fmla="*/ 9515 w 51426"/>
                <a:gd name="connsiteY4" fmla="*/ 37843 h 290425"/>
                <a:gd name="connsiteX5" fmla="*/ 17033 w 51426"/>
                <a:gd name="connsiteY5" fmla="*/ 26373 h 290425"/>
                <a:gd name="connsiteX6" fmla="*/ 15254 w 51426"/>
                <a:gd name="connsiteY6" fmla="*/ 14242 h 290425"/>
                <a:gd name="connsiteX7" fmla="*/ 22927 w 51426"/>
                <a:gd name="connsiteY7" fmla="*/ 2 h 290425"/>
                <a:gd name="connsiteX8" fmla="*/ 48910 w 51426"/>
                <a:gd name="connsiteY8" fmla="*/ 92051 h 290425"/>
                <a:gd name="connsiteX9" fmla="*/ 44089 w 51426"/>
                <a:gd name="connsiteY9" fmla="*/ 270720 h 290425"/>
                <a:gd name="connsiteX10" fmla="*/ 48910 w 51426"/>
                <a:gd name="connsiteY10" fmla="*/ 290425 h 290425"/>
                <a:gd name="connsiteX11" fmla="*/ 3191 w 51426"/>
                <a:gd name="connsiteY11" fmla="*/ 290425 h 290425"/>
                <a:gd name="connsiteX12" fmla="*/ 9098 w 51426"/>
                <a:gd name="connsiteY12" fmla="*/ 267159 h 290425"/>
                <a:gd name="connsiteX13" fmla="*/ 959 w 51426"/>
                <a:gd name="connsiteY13" fmla="*/ 250299 h 290425"/>
                <a:gd name="connsiteX14" fmla="*/ 8061 w 51426"/>
                <a:gd name="connsiteY14" fmla="*/ 233555 h 290425"/>
                <a:gd name="connsiteX15" fmla="*/ 1 w 51426"/>
                <a:gd name="connsiteY15" fmla="*/ 215556 h 290425"/>
                <a:gd name="connsiteX16" fmla="*/ 8326 w 51426"/>
                <a:gd name="connsiteY16" fmla="*/ 203974 h 290425"/>
                <a:gd name="connsiteX17" fmla="*/ 1916 w 51426"/>
                <a:gd name="connsiteY17" fmla="*/ 185998 h 290425"/>
                <a:gd name="connsiteX18" fmla="*/ 8883 w 51426"/>
                <a:gd name="connsiteY18" fmla="*/ 173396 h 290425"/>
                <a:gd name="connsiteX19" fmla="*/ 2117 w 51426"/>
                <a:gd name="connsiteY19" fmla="*/ 156000 h 290425"/>
                <a:gd name="connsiteX20" fmla="*/ 10775 w 51426"/>
                <a:gd name="connsiteY20" fmla="*/ 140230 h 290425"/>
                <a:gd name="connsiteX21" fmla="*/ 2834 w 51426"/>
                <a:gd name="connsiteY21" fmla="*/ 123129 h 290425"/>
                <a:gd name="connsiteX22" fmla="*/ 10685 w 51426"/>
                <a:gd name="connsiteY22" fmla="*/ 109897 h 290425"/>
                <a:gd name="connsiteX23" fmla="*/ 3668 w 51426"/>
                <a:gd name="connsiteY23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46"/>
                <a:gd name="connsiteY0" fmla="*/ 94168 h 290425"/>
                <a:gd name="connsiteX1" fmla="*/ 11707 w 51646"/>
                <a:gd name="connsiteY1" fmla="*/ 80186 h 290425"/>
                <a:gd name="connsiteX2" fmla="*/ 5924 w 51646"/>
                <a:gd name="connsiteY2" fmla="*/ 65248 h 290425"/>
                <a:gd name="connsiteX3" fmla="*/ 14176 w 51646"/>
                <a:gd name="connsiteY3" fmla="*/ 53799 h 290425"/>
                <a:gd name="connsiteX4" fmla="*/ 9515 w 51646"/>
                <a:gd name="connsiteY4" fmla="*/ 37843 h 290425"/>
                <a:gd name="connsiteX5" fmla="*/ 17033 w 51646"/>
                <a:gd name="connsiteY5" fmla="*/ 26373 h 290425"/>
                <a:gd name="connsiteX6" fmla="*/ 15254 w 51646"/>
                <a:gd name="connsiteY6" fmla="*/ 14242 h 290425"/>
                <a:gd name="connsiteX7" fmla="*/ 22927 w 51646"/>
                <a:gd name="connsiteY7" fmla="*/ 2 h 290425"/>
                <a:gd name="connsiteX8" fmla="*/ 48910 w 51646"/>
                <a:gd name="connsiteY8" fmla="*/ 92051 h 290425"/>
                <a:gd name="connsiteX9" fmla="*/ 50403 w 51646"/>
                <a:gd name="connsiteY9" fmla="*/ 254445 h 290425"/>
                <a:gd name="connsiteX10" fmla="*/ 44089 w 51646"/>
                <a:gd name="connsiteY10" fmla="*/ 270720 h 290425"/>
                <a:gd name="connsiteX11" fmla="*/ 48910 w 51646"/>
                <a:gd name="connsiteY11" fmla="*/ 290425 h 290425"/>
                <a:gd name="connsiteX12" fmla="*/ 3191 w 51646"/>
                <a:gd name="connsiteY12" fmla="*/ 290425 h 290425"/>
                <a:gd name="connsiteX13" fmla="*/ 9098 w 51646"/>
                <a:gd name="connsiteY13" fmla="*/ 267159 h 290425"/>
                <a:gd name="connsiteX14" fmla="*/ 959 w 51646"/>
                <a:gd name="connsiteY14" fmla="*/ 250299 h 290425"/>
                <a:gd name="connsiteX15" fmla="*/ 8061 w 51646"/>
                <a:gd name="connsiteY15" fmla="*/ 233555 h 290425"/>
                <a:gd name="connsiteX16" fmla="*/ 1 w 51646"/>
                <a:gd name="connsiteY16" fmla="*/ 215556 h 290425"/>
                <a:gd name="connsiteX17" fmla="*/ 8326 w 51646"/>
                <a:gd name="connsiteY17" fmla="*/ 203974 h 290425"/>
                <a:gd name="connsiteX18" fmla="*/ 1916 w 51646"/>
                <a:gd name="connsiteY18" fmla="*/ 185998 h 290425"/>
                <a:gd name="connsiteX19" fmla="*/ 8883 w 51646"/>
                <a:gd name="connsiteY19" fmla="*/ 173396 h 290425"/>
                <a:gd name="connsiteX20" fmla="*/ 2117 w 51646"/>
                <a:gd name="connsiteY20" fmla="*/ 156000 h 290425"/>
                <a:gd name="connsiteX21" fmla="*/ 10775 w 51646"/>
                <a:gd name="connsiteY21" fmla="*/ 140230 h 290425"/>
                <a:gd name="connsiteX22" fmla="*/ 2834 w 51646"/>
                <a:gd name="connsiteY22" fmla="*/ 123129 h 290425"/>
                <a:gd name="connsiteX23" fmla="*/ 10685 w 51646"/>
                <a:gd name="connsiteY23" fmla="*/ 109897 h 290425"/>
                <a:gd name="connsiteX24" fmla="*/ 3668 w 51646"/>
                <a:gd name="connsiteY24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9922 w 51373"/>
                <a:gd name="connsiteY9" fmla="*/ 229220 h 290425"/>
                <a:gd name="connsiteX10" fmla="*/ 43129 w 51373"/>
                <a:gd name="connsiteY10" fmla="*/ 240317 h 290425"/>
                <a:gd name="connsiteX11" fmla="*/ 50403 w 51373"/>
                <a:gd name="connsiteY11" fmla="*/ 254445 h 290425"/>
                <a:gd name="connsiteX12" fmla="*/ 44089 w 51373"/>
                <a:gd name="connsiteY12" fmla="*/ 270720 h 290425"/>
                <a:gd name="connsiteX13" fmla="*/ 48910 w 51373"/>
                <a:gd name="connsiteY13" fmla="*/ 290425 h 290425"/>
                <a:gd name="connsiteX14" fmla="*/ 3191 w 51373"/>
                <a:gd name="connsiteY14" fmla="*/ 290425 h 290425"/>
                <a:gd name="connsiteX15" fmla="*/ 9098 w 51373"/>
                <a:gd name="connsiteY15" fmla="*/ 267159 h 290425"/>
                <a:gd name="connsiteX16" fmla="*/ 959 w 51373"/>
                <a:gd name="connsiteY16" fmla="*/ 250299 h 290425"/>
                <a:gd name="connsiteX17" fmla="*/ 8061 w 51373"/>
                <a:gd name="connsiteY17" fmla="*/ 233555 h 290425"/>
                <a:gd name="connsiteX18" fmla="*/ 1 w 51373"/>
                <a:gd name="connsiteY18" fmla="*/ 215556 h 290425"/>
                <a:gd name="connsiteX19" fmla="*/ 8326 w 51373"/>
                <a:gd name="connsiteY19" fmla="*/ 203974 h 290425"/>
                <a:gd name="connsiteX20" fmla="*/ 1916 w 51373"/>
                <a:gd name="connsiteY20" fmla="*/ 185998 h 290425"/>
                <a:gd name="connsiteX21" fmla="*/ 8883 w 51373"/>
                <a:gd name="connsiteY21" fmla="*/ 173396 h 290425"/>
                <a:gd name="connsiteX22" fmla="*/ 2117 w 51373"/>
                <a:gd name="connsiteY22" fmla="*/ 156000 h 290425"/>
                <a:gd name="connsiteX23" fmla="*/ 10775 w 51373"/>
                <a:gd name="connsiteY23" fmla="*/ 140230 h 290425"/>
                <a:gd name="connsiteX24" fmla="*/ 2834 w 51373"/>
                <a:gd name="connsiteY24" fmla="*/ 123129 h 290425"/>
                <a:gd name="connsiteX25" fmla="*/ 10685 w 51373"/>
                <a:gd name="connsiteY25" fmla="*/ 109897 h 290425"/>
                <a:gd name="connsiteX26" fmla="*/ 3668 w 51373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49922 w 52681"/>
                <a:gd name="connsiteY11" fmla="*/ 229220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51083 w 52681"/>
                <a:gd name="connsiteY11" fmla="*/ 224614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429 w 51992"/>
                <a:gd name="connsiteY9" fmla="*/ 183863 h 290425"/>
                <a:gd name="connsiteX10" fmla="*/ 51990 w 51992"/>
                <a:gd name="connsiteY10" fmla="*/ 196453 h 290425"/>
                <a:gd name="connsiteX11" fmla="*/ 45586 w 51992"/>
                <a:gd name="connsiteY11" fmla="*/ 207999 h 290425"/>
                <a:gd name="connsiteX12" fmla="*/ 51083 w 51992"/>
                <a:gd name="connsiteY12" fmla="*/ 224614 h 290425"/>
                <a:gd name="connsiteX13" fmla="*/ 43129 w 51992"/>
                <a:gd name="connsiteY13" fmla="*/ 240317 h 290425"/>
                <a:gd name="connsiteX14" fmla="*/ 50403 w 51992"/>
                <a:gd name="connsiteY14" fmla="*/ 254445 h 290425"/>
                <a:gd name="connsiteX15" fmla="*/ 44089 w 51992"/>
                <a:gd name="connsiteY15" fmla="*/ 270720 h 290425"/>
                <a:gd name="connsiteX16" fmla="*/ 48910 w 51992"/>
                <a:gd name="connsiteY16" fmla="*/ 290425 h 290425"/>
                <a:gd name="connsiteX17" fmla="*/ 3191 w 51992"/>
                <a:gd name="connsiteY17" fmla="*/ 290425 h 290425"/>
                <a:gd name="connsiteX18" fmla="*/ 9098 w 51992"/>
                <a:gd name="connsiteY18" fmla="*/ 267159 h 290425"/>
                <a:gd name="connsiteX19" fmla="*/ 959 w 51992"/>
                <a:gd name="connsiteY19" fmla="*/ 250299 h 290425"/>
                <a:gd name="connsiteX20" fmla="*/ 8061 w 51992"/>
                <a:gd name="connsiteY20" fmla="*/ 233555 h 290425"/>
                <a:gd name="connsiteX21" fmla="*/ 1 w 51992"/>
                <a:gd name="connsiteY21" fmla="*/ 215556 h 290425"/>
                <a:gd name="connsiteX22" fmla="*/ 8326 w 51992"/>
                <a:gd name="connsiteY22" fmla="*/ 203974 h 290425"/>
                <a:gd name="connsiteX23" fmla="*/ 1916 w 51992"/>
                <a:gd name="connsiteY23" fmla="*/ 185998 h 290425"/>
                <a:gd name="connsiteX24" fmla="*/ 8883 w 51992"/>
                <a:gd name="connsiteY24" fmla="*/ 173396 h 290425"/>
                <a:gd name="connsiteX25" fmla="*/ 2117 w 51992"/>
                <a:gd name="connsiteY25" fmla="*/ 156000 h 290425"/>
                <a:gd name="connsiteX26" fmla="*/ 10775 w 51992"/>
                <a:gd name="connsiteY26" fmla="*/ 140230 h 290425"/>
                <a:gd name="connsiteX27" fmla="*/ 2834 w 51992"/>
                <a:gd name="connsiteY27" fmla="*/ 123129 h 290425"/>
                <a:gd name="connsiteX28" fmla="*/ 10685 w 51992"/>
                <a:gd name="connsiteY28" fmla="*/ 109897 h 290425"/>
                <a:gd name="connsiteX29" fmla="*/ 3668 w 51992"/>
                <a:gd name="connsiteY29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48"/>
                <a:gd name="connsiteY0" fmla="*/ 94168 h 290425"/>
                <a:gd name="connsiteX1" fmla="*/ 11707 w 52348"/>
                <a:gd name="connsiteY1" fmla="*/ 80186 h 290425"/>
                <a:gd name="connsiteX2" fmla="*/ 5924 w 52348"/>
                <a:gd name="connsiteY2" fmla="*/ 65248 h 290425"/>
                <a:gd name="connsiteX3" fmla="*/ 14176 w 52348"/>
                <a:gd name="connsiteY3" fmla="*/ 53799 h 290425"/>
                <a:gd name="connsiteX4" fmla="*/ 9515 w 52348"/>
                <a:gd name="connsiteY4" fmla="*/ 37843 h 290425"/>
                <a:gd name="connsiteX5" fmla="*/ 17033 w 52348"/>
                <a:gd name="connsiteY5" fmla="*/ 26373 h 290425"/>
                <a:gd name="connsiteX6" fmla="*/ 15254 w 52348"/>
                <a:gd name="connsiteY6" fmla="*/ 14242 h 290425"/>
                <a:gd name="connsiteX7" fmla="*/ 22927 w 52348"/>
                <a:gd name="connsiteY7" fmla="*/ 2 h 290425"/>
                <a:gd name="connsiteX8" fmla="*/ 48910 w 52348"/>
                <a:gd name="connsiteY8" fmla="*/ 92051 h 290425"/>
                <a:gd name="connsiteX9" fmla="*/ 51773 w 52348"/>
                <a:gd name="connsiteY9" fmla="*/ 168727 h 290425"/>
                <a:gd name="connsiteX10" fmla="*/ 46429 w 52348"/>
                <a:gd name="connsiteY10" fmla="*/ 183863 h 290425"/>
                <a:gd name="connsiteX11" fmla="*/ 51990 w 52348"/>
                <a:gd name="connsiteY11" fmla="*/ 196453 h 290425"/>
                <a:gd name="connsiteX12" fmla="*/ 45586 w 52348"/>
                <a:gd name="connsiteY12" fmla="*/ 207999 h 290425"/>
                <a:gd name="connsiteX13" fmla="*/ 51083 w 52348"/>
                <a:gd name="connsiteY13" fmla="*/ 224614 h 290425"/>
                <a:gd name="connsiteX14" fmla="*/ 43129 w 52348"/>
                <a:gd name="connsiteY14" fmla="*/ 240317 h 290425"/>
                <a:gd name="connsiteX15" fmla="*/ 50403 w 52348"/>
                <a:gd name="connsiteY15" fmla="*/ 254445 h 290425"/>
                <a:gd name="connsiteX16" fmla="*/ 44089 w 52348"/>
                <a:gd name="connsiteY16" fmla="*/ 270720 h 290425"/>
                <a:gd name="connsiteX17" fmla="*/ 48910 w 52348"/>
                <a:gd name="connsiteY17" fmla="*/ 290425 h 290425"/>
                <a:gd name="connsiteX18" fmla="*/ 3191 w 52348"/>
                <a:gd name="connsiteY18" fmla="*/ 290425 h 290425"/>
                <a:gd name="connsiteX19" fmla="*/ 9098 w 52348"/>
                <a:gd name="connsiteY19" fmla="*/ 267159 h 290425"/>
                <a:gd name="connsiteX20" fmla="*/ 959 w 52348"/>
                <a:gd name="connsiteY20" fmla="*/ 250299 h 290425"/>
                <a:gd name="connsiteX21" fmla="*/ 8061 w 52348"/>
                <a:gd name="connsiteY21" fmla="*/ 233555 h 290425"/>
                <a:gd name="connsiteX22" fmla="*/ 1 w 52348"/>
                <a:gd name="connsiteY22" fmla="*/ 215556 h 290425"/>
                <a:gd name="connsiteX23" fmla="*/ 8326 w 52348"/>
                <a:gd name="connsiteY23" fmla="*/ 203974 h 290425"/>
                <a:gd name="connsiteX24" fmla="*/ 1916 w 52348"/>
                <a:gd name="connsiteY24" fmla="*/ 185998 h 290425"/>
                <a:gd name="connsiteX25" fmla="*/ 8883 w 52348"/>
                <a:gd name="connsiteY25" fmla="*/ 173396 h 290425"/>
                <a:gd name="connsiteX26" fmla="*/ 2117 w 52348"/>
                <a:gd name="connsiteY26" fmla="*/ 156000 h 290425"/>
                <a:gd name="connsiteX27" fmla="*/ 10775 w 52348"/>
                <a:gd name="connsiteY27" fmla="*/ 140230 h 290425"/>
                <a:gd name="connsiteX28" fmla="*/ 2834 w 52348"/>
                <a:gd name="connsiteY28" fmla="*/ 123129 h 290425"/>
                <a:gd name="connsiteX29" fmla="*/ 10685 w 52348"/>
                <a:gd name="connsiteY29" fmla="*/ 109897 h 290425"/>
                <a:gd name="connsiteX30" fmla="*/ 3668 w 52348"/>
                <a:gd name="connsiteY30" fmla="*/ 94168 h 290425"/>
                <a:gd name="connsiteX0" fmla="*/ 3668 w 52454"/>
                <a:gd name="connsiteY0" fmla="*/ 94168 h 290425"/>
                <a:gd name="connsiteX1" fmla="*/ 11707 w 52454"/>
                <a:gd name="connsiteY1" fmla="*/ 80186 h 290425"/>
                <a:gd name="connsiteX2" fmla="*/ 5924 w 52454"/>
                <a:gd name="connsiteY2" fmla="*/ 65248 h 290425"/>
                <a:gd name="connsiteX3" fmla="*/ 14176 w 52454"/>
                <a:gd name="connsiteY3" fmla="*/ 53799 h 290425"/>
                <a:gd name="connsiteX4" fmla="*/ 9515 w 52454"/>
                <a:gd name="connsiteY4" fmla="*/ 37843 h 290425"/>
                <a:gd name="connsiteX5" fmla="*/ 17033 w 52454"/>
                <a:gd name="connsiteY5" fmla="*/ 26373 h 290425"/>
                <a:gd name="connsiteX6" fmla="*/ 15254 w 52454"/>
                <a:gd name="connsiteY6" fmla="*/ 14242 h 290425"/>
                <a:gd name="connsiteX7" fmla="*/ 22927 w 52454"/>
                <a:gd name="connsiteY7" fmla="*/ 2 h 290425"/>
                <a:gd name="connsiteX8" fmla="*/ 48910 w 52454"/>
                <a:gd name="connsiteY8" fmla="*/ 92051 h 290425"/>
                <a:gd name="connsiteX9" fmla="*/ 51773 w 52454"/>
                <a:gd name="connsiteY9" fmla="*/ 168727 h 290425"/>
                <a:gd name="connsiteX10" fmla="*/ 44717 w 52454"/>
                <a:gd name="connsiteY10" fmla="*/ 182326 h 290425"/>
                <a:gd name="connsiteX11" fmla="*/ 51990 w 52454"/>
                <a:gd name="connsiteY11" fmla="*/ 196453 h 290425"/>
                <a:gd name="connsiteX12" fmla="*/ 45586 w 52454"/>
                <a:gd name="connsiteY12" fmla="*/ 207999 h 290425"/>
                <a:gd name="connsiteX13" fmla="*/ 51083 w 52454"/>
                <a:gd name="connsiteY13" fmla="*/ 224614 h 290425"/>
                <a:gd name="connsiteX14" fmla="*/ 43129 w 52454"/>
                <a:gd name="connsiteY14" fmla="*/ 240317 h 290425"/>
                <a:gd name="connsiteX15" fmla="*/ 50403 w 52454"/>
                <a:gd name="connsiteY15" fmla="*/ 254445 h 290425"/>
                <a:gd name="connsiteX16" fmla="*/ 44089 w 52454"/>
                <a:gd name="connsiteY16" fmla="*/ 270720 h 290425"/>
                <a:gd name="connsiteX17" fmla="*/ 48910 w 52454"/>
                <a:gd name="connsiteY17" fmla="*/ 290425 h 290425"/>
                <a:gd name="connsiteX18" fmla="*/ 3191 w 52454"/>
                <a:gd name="connsiteY18" fmla="*/ 290425 h 290425"/>
                <a:gd name="connsiteX19" fmla="*/ 9098 w 52454"/>
                <a:gd name="connsiteY19" fmla="*/ 267159 h 290425"/>
                <a:gd name="connsiteX20" fmla="*/ 959 w 52454"/>
                <a:gd name="connsiteY20" fmla="*/ 250299 h 290425"/>
                <a:gd name="connsiteX21" fmla="*/ 8061 w 52454"/>
                <a:gd name="connsiteY21" fmla="*/ 233555 h 290425"/>
                <a:gd name="connsiteX22" fmla="*/ 1 w 52454"/>
                <a:gd name="connsiteY22" fmla="*/ 215556 h 290425"/>
                <a:gd name="connsiteX23" fmla="*/ 8326 w 52454"/>
                <a:gd name="connsiteY23" fmla="*/ 203974 h 290425"/>
                <a:gd name="connsiteX24" fmla="*/ 1916 w 52454"/>
                <a:gd name="connsiteY24" fmla="*/ 185998 h 290425"/>
                <a:gd name="connsiteX25" fmla="*/ 8883 w 52454"/>
                <a:gd name="connsiteY25" fmla="*/ 173396 h 290425"/>
                <a:gd name="connsiteX26" fmla="*/ 2117 w 52454"/>
                <a:gd name="connsiteY26" fmla="*/ 156000 h 290425"/>
                <a:gd name="connsiteX27" fmla="*/ 10775 w 52454"/>
                <a:gd name="connsiteY27" fmla="*/ 140230 h 290425"/>
                <a:gd name="connsiteX28" fmla="*/ 2834 w 52454"/>
                <a:gd name="connsiteY28" fmla="*/ 123129 h 290425"/>
                <a:gd name="connsiteX29" fmla="*/ 10685 w 52454"/>
                <a:gd name="connsiteY29" fmla="*/ 109897 h 290425"/>
                <a:gd name="connsiteX30" fmla="*/ 3668 w 52454"/>
                <a:gd name="connsiteY30" fmla="*/ 94168 h 290425"/>
                <a:gd name="connsiteX0" fmla="*/ 3668 w 52269"/>
                <a:gd name="connsiteY0" fmla="*/ 94168 h 290425"/>
                <a:gd name="connsiteX1" fmla="*/ 11707 w 52269"/>
                <a:gd name="connsiteY1" fmla="*/ 80186 h 290425"/>
                <a:gd name="connsiteX2" fmla="*/ 5924 w 52269"/>
                <a:gd name="connsiteY2" fmla="*/ 65248 h 290425"/>
                <a:gd name="connsiteX3" fmla="*/ 14176 w 52269"/>
                <a:gd name="connsiteY3" fmla="*/ 53799 h 290425"/>
                <a:gd name="connsiteX4" fmla="*/ 9515 w 52269"/>
                <a:gd name="connsiteY4" fmla="*/ 37843 h 290425"/>
                <a:gd name="connsiteX5" fmla="*/ 17033 w 52269"/>
                <a:gd name="connsiteY5" fmla="*/ 26373 h 290425"/>
                <a:gd name="connsiteX6" fmla="*/ 15254 w 52269"/>
                <a:gd name="connsiteY6" fmla="*/ 14242 h 290425"/>
                <a:gd name="connsiteX7" fmla="*/ 22927 w 52269"/>
                <a:gd name="connsiteY7" fmla="*/ 2 h 290425"/>
                <a:gd name="connsiteX8" fmla="*/ 48910 w 52269"/>
                <a:gd name="connsiteY8" fmla="*/ 92051 h 290425"/>
                <a:gd name="connsiteX9" fmla="*/ 51773 w 52269"/>
                <a:gd name="connsiteY9" fmla="*/ 168727 h 290425"/>
                <a:gd name="connsiteX10" fmla="*/ 44717 w 52269"/>
                <a:gd name="connsiteY10" fmla="*/ 182326 h 290425"/>
                <a:gd name="connsiteX11" fmla="*/ 51990 w 52269"/>
                <a:gd name="connsiteY11" fmla="*/ 196453 h 290425"/>
                <a:gd name="connsiteX12" fmla="*/ 45586 w 52269"/>
                <a:gd name="connsiteY12" fmla="*/ 207999 h 290425"/>
                <a:gd name="connsiteX13" fmla="*/ 51083 w 52269"/>
                <a:gd name="connsiteY13" fmla="*/ 224614 h 290425"/>
                <a:gd name="connsiteX14" fmla="*/ 43129 w 52269"/>
                <a:gd name="connsiteY14" fmla="*/ 240317 h 290425"/>
                <a:gd name="connsiteX15" fmla="*/ 50403 w 52269"/>
                <a:gd name="connsiteY15" fmla="*/ 254445 h 290425"/>
                <a:gd name="connsiteX16" fmla="*/ 44089 w 52269"/>
                <a:gd name="connsiteY16" fmla="*/ 270720 h 290425"/>
                <a:gd name="connsiteX17" fmla="*/ 48910 w 52269"/>
                <a:gd name="connsiteY17" fmla="*/ 290425 h 290425"/>
                <a:gd name="connsiteX18" fmla="*/ 3191 w 52269"/>
                <a:gd name="connsiteY18" fmla="*/ 290425 h 290425"/>
                <a:gd name="connsiteX19" fmla="*/ 9098 w 52269"/>
                <a:gd name="connsiteY19" fmla="*/ 267159 h 290425"/>
                <a:gd name="connsiteX20" fmla="*/ 959 w 52269"/>
                <a:gd name="connsiteY20" fmla="*/ 250299 h 290425"/>
                <a:gd name="connsiteX21" fmla="*/ 8061 w 52269"/>
                <a:gd name="connsiteY21" fmla="*/ 233555 h 290425"/>
                <a:gd name="connsiteX22" fmla="*/ 1 w 52269"/>
                <a:gd name="connsiteY22" fmla="*/ 215556 h 290425"/>
                <a:gd name="connsiteX23" fmla="*/ 8326 w 52269"/>
                <a:gd name="connsiteY23" fmla="*/ 203974 h 290425"/>
                <a:gd name="connsiteX24" fmla="*/ 1916 w 52269"/>
                <a:gd name="connsiteY24" fmla="*/ 185998 h 290425"/>
                <a:gd name="connsiteX25" fmla="*/ 8883 w 52269"/>
                <a:gd name="connsiteY25" fmla="*/ 173396 h 290425"/>
                <a:gd name="connsiteX26" fmla="*/ 2117 w 52269"/>
                <a:gd name="connsiteY26" fmla="*/ 156000 h 290425"/>
                <a:gd name="connsiteX27" fmla="*/ 10775 w 52269"/>
                <a:gd name="connsiteY27" fmla="*/ 140230 h 290425"/>
                <a:gd name="connsiteX28" fmla="*/ 2834 w 52269"/>
                <a:gd name="connsiteY28" fmla="*/ 123129 h 290425"/>
                <a:gd name="connsiteX29" fmla="*/ 10685 w 52269"/>
                <a:gd name="connsiteY29" fmla="*/ 109897 h 290425"/>
                <a:gd name="connsiteX30" fmla="*/ 3668 w 52269"/>
                <a:gd name="connsiteY30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696"/>
                <a:gd name="connsiteY0" fmla="*/ 94168 h 290425"/>
                <a:gd name="connsiteX1" fmla="*/ 11707 w 52696"/>
                <a:gd name="connsiteY1" fmla="*/ 80186 h 290425"/>
                <a:gd name="connsiteX2" fmla="*/ 5924 w 52696"/>
                <a:gd name="connsiteY2" fmla="*/ 65248 h 290425"/>
                <a:gd name="connsiteX3" fmla="*/ 14176 w 52696"/>
                <a:gd name="connsiteY3" fmla="*/ 53799 h 290425"/>
                <a:gd name="connsiteX4" fmla="*/ 9515 w 52696"/>
                <a:gd name="connsiteY4" fmla="*/ 37843 h 290425"/>
                <a:gd name="connsiteX5" fmla="*/ 17033 w 52696"/>
                <a:gd name="connsiteY5" fmla="*/ 26373 h 290425"/>
                <a:gd name="connsiteX6" fmla="*/ 15254 w 52696"/>
                <a:gd name="connsiteY6" fmla="*/ 14242 h 290425"/>
                <a:gd name="connsiteX7" fmla="*/ 22927 w 52696"/>
                <a:gd name="connsiteY7" fmla="*/ 2 h 290425"/>
                <a:gd name="connsiteX8" fmla="*/ 48910 w 52696"/>
                <a:gd name="connsiteY8" fmla="*/ 92051 h 290425"/>
                <a:gd name="connsiteX9" fmla="*/ 52526 w 52696"/>
                <a:gd name="connsiteY9" fmla="*/ 139862 h 290425"/>
                <a:gd name="connsiteX10" fmla="*/ 46024 w 52696"/>
                <a:gd name="connsiteY10" fmla="*/ 154818 h 290425"/>
                <a:gd name="connsiteX11" fmla="*/ 51773 w 52696"/>
                <a:gd name="connsiteY11" fmla="*/ 168727 h 290425"/>
                <a:gd name="connsiteX12" fmla="*/ 44717 w 52696"/>
                <a:gd name="connsiteY12" fmla="*/ 182326 h 290425"/>
                <a:gd name="connsiteX13" fmla="*/ 51990 w 52696"/>
                <a:gd name="connsiteY13" fmla="*/ 196453 h 290425"/>
                <a:gd name="connsiteX14" fmla="*/ 45586 w 52696"/>
                <a:gd name="connsiteY14" fmla="*/ 207999 h 290425"/>
                <a:gd name="connsiteX15" fmla="*/ 51083 w 52696"/>
                <a:gd name="connsiteY15" fmla="*/ 224614 h 290425"/>
                <a:gd name="connsiteX16" fmla="*/ 43129 w 52696"/>
                <a:gd name="connsiteY16" fmla="*/ 240317 h 290425"/>
                <a:gd name="connsiteX17" fmla="*/ 50403 w 52696"/>
                <a:gd name="connsiteY17" fmla="*/ 254445 h 290425"/>
                <a:gd name="connsiteX18" fmla="*/ 44089 w 52696"/>
                <a:gd name="connsiteY18" fmla="*/ 270720 h 290425"/>
                <a:gd name="connsiteX19" fmla="*/ 48910 w 52696"/>
                <a:gd name="connsiteY19" fmla="*/ 290425 h 290425"/>
                <a:gd name="connsiteX20" fmla="*/ 3191 w 52696"/>
                <a:gd name="connsiteY20" fmla="*/ 290425 h 290425"/>
                <a:gd name="connsiteX21" fmla="*/ 9098 w 52696"/>
                <a:gd name="connsiteY21" fmla="*/ 267159 h 290425"/>
                <a:gd name="connsiteX22" fmla="*/ 959 w 52696"/>
                <a:gd name="connsiteY22" fmla="*/ 250299 h 290425"/>
                <a:gd name="connsiteX23" fmla="*/ 8061 w 52696"/>
                <a:gd name="connsiteY23" fmla="*/ 233555 h 290425"/>
                <a:gd name="connsiteX24" fmla="*/ 1 w 52696"/>
                <a:gd name="connsiteY24" fmla="*/ 215556 h 290425"/>
                <a:gd name="connsiteX25" fmla="*/ 8326 w 52696"/>
                <a:gd name="connsiteY25" fmla="*/ 203974 h 290425"/>
                <a:gd name="connsiteX26" fmla="*/ 1916 w 52696"/>
                <a:gd name="connsiteY26" fmla="*/ 185998 h 290425"/>
                <a:gd name="connsiteX27" fmla="*/ 8883 w 52696"/>
                <a:gd name="connsiteY27" fmla="*/ 173396 h 290425"/>
                <a:gd name="connsiteX28" fmla="*/ 2117 w 52696"/>
                <a:gd name="connsiteY28" fmla="*/ 156000 h 290425"/>
                <a:gd name="connsiteX29" fmla="*/ 10775 w 52696"/>
                <a:gd name="connsiteY29" fmla="*/ 140230 h 290425"/>
                <a:gd name="connsiteX30" fmla="*/ 2834 w 52696"/>
                <a:gd name="connsiteY30" fmla="*/ 123129 h 290425"/>
                <a:gd name="connsiteX31" fmla="*/ 10685 w 52696"/>
                <a:gd name="connsiteY31" fmla="*/ 109897 h 290425"/>
                <a:gd name="connsiteX32" fmla="*/ 3668 w 52696"/>
                <a:gd name="connsiteY32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461 h 294718"/>
                <a:gd name="connsiteX1" fmla="*/ 11707 w 52530"/>
                <a:gd name="connsiteY1" fmla="*/ 84479 h 294718"/>
                <a:gd name="connsiteX2" fmla="*/ 5924 w 52530"/>
                <a:gd name="connsiteY2" fmla="*/ 69541 h 294718"/>
                <a:gd name="connsiteX3" fmla="*/ 14176 w 52530"/>
                <a:gd name="connsiteY3" fmla="*/ 58092 h 294718"/>
                <a:gd name="connsiteX4" fmla="*/ 9515 w 52530"/>
                <a:gd name="connsiteY4" fmla="*/ 42136 h 294718"/>
                <a:gd name="connsiteX5" fmla="*/ 17033 w 52530"/>
                <a:gd name="connsiteY5" fmla="*/ 30666 h 294718"/>
                <a:gd name="connsiteX6" fmla="*/ 15254 w 52530"/>
                <a:gd name="connsiteY6" fmla="*/ 18535 h 294718"/>
                <a:gd name="connsiteX7" fmla="*/ 22927 w 52530"/>
                <a:gd name="connsiteY7" fmla="*/ 4295 h 294718"/>
                <a:gd name="connsiteX8" fmla="*/ 44341 w 52530"/>
                <a:gd name="connsiteY8" fmla="*/ 101640 h 294718"/>
                <a:gd name="connsiteX9" fmla="*/ 51049 w 52530"/>
                <a:gd name="connsiteY9" fmla="*/ 115138 h 294718"/>
                <a:gd name="connsiteX10" fmla="*/ 44821 w 52530"/>
                <a:gd name="connsiteY10" fmla="*/ 130190 h 294718"/>
                <a:gd name="connsiteX11" fmla="*/ 52526 w 52530"/>
                <a:gd name="connsiteY11" fmla="*/ 144155 h 294718"/>
                <a:gd name="connsiteX12" fmla="*/ 46024 w 52530"/>
                <a:gd name="connsiteY12" fmla="*/ 159111 h 294718"/>
                <a:gd name="connsiteX13" fmla="*/ 51773 w 52530"/>
                <a:gd name="connsiteY13" fmla="*/ 173020 h 294718"/>
                <a:gd name="connsiteX14" fmla="*/ 44717 w 52530"/>
                <a:gd name="connsiteY14" fmla="*/ 186619 h 294718"/>
                <a:gd name="connsiteX15" fmla="*/ 51990 w 52530"/>
                <a:gd name="connsiteY15" fmla="*/ 200746 h 294718"/>
                <a:gd name="connsiteX16" fmla="*/ 45586 w 52530"/>
                <a:gd name="connsiteY16" fmla="*/ 212292 h 294718"/>
                <a:gd name="connsiteX17" fmla="*/ 51083 w 52530"/>
                <a:gd name="connsiteY17" fmla="*/ 228907 h 294718"/>
                <a:gd name="connsiteX18" fmla="*/ 43129 w 52530"/>
                <a:gd name="connsiteY18" fmla="*/ 244610 h 294718"/>
                <a:gd name="connsiteX19" fmla="*/ 50403 w 52530"/>
                <a:gd name="connsiteY19" fmla="*/ 258738 h 294718"/>
                <a:gd name="connsiteX20" fmla="*/ 44089 w 52530"/>
                <a:gd name="connsiteY20" fmla="*/ 275013 h 294718"/>
                <a:gd name="connsiteX21" fmla="*/ 48910 w 52530"/>
                <a:gd name="connsiteY21" fmla="*/ 294718 h 294718"/>
                <a:gd name="connsiteX22" fmla="*/ 3191 w 52530"/>
                <a:gd name="connsiteY22" fmla="*/ 294718 h 294718"/>
                <a:gd name="connsiteX23" fmla="*/ 9098 w 52530"/>
                <a:gd name="connsiteY23" fmla="*/ 271452 h 294718"/>
                <a:gd name="connsiteX24" fmla="*/ 959 w 52530"/>
                <a:gd name="connsiteY24" fmla="*/ 254592 h 294718"/>
                <a:gd name="connsiteX25" fmla="*/ 8061 w 52530"/>
                <a:gd name="connsiteY25" fmla="*/ 237848 h 294718"/>
                <a:gd name="connsiteX26" fmla="*/ 1 w 52530"/>
                <a:gd name="connsiteY26" fmla="*/ 219849 h 294718"/>
                <a:gd name="connsiteX27" fmla="*/ 8326 w 52530"/>
                <a:gd name="connsiteY27" fmla="*/ 208267 h 294718"/>
                <a:gd name="connsiteX28" fmla="*/ 1916 w 52530"/>
                <a:gd name="connsiteY28" fmla="*/ 190291 h 294718"/>
                <a:gd name="connsiteX29" fmla="*/ 8883 w 52530"/>
                <a:gd name="connsiteY29" fmla="*/ 177689 h 294718"/>
                <a:gd name="connsiteX30" fmla="*/ 2117 w 52530"/>
                <a:gd name="connsiteY30" fmla="*/ 160293 h 294718"/>
                <a:gd name="connsiteX31" fmla="*/ 10775 w 52530"/>
                <a:gd name="connsiteY31" fmla="*/ 144523 h 294718"/>
                <a:gd name="connsiteX32" fmla="*/ 2834 w 52530"/>
                <a:gd name="connsiteY32" fmla="*/ 127422 h 294718"/>
                <a:gd name="connsiteX33" fmla="*/ 10685 w 52530"/>
                <a:gd name="connsiteY33" fmla="*/ 114190 h 294718"/>
                <a:gd name="connsiteX34" fmla="*/ 3668 w 52530"/>
                <a:gd name="connsiteY34" fmla="*/ 98461 h 294718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170 h 290427"/>
                <a:gd name="connsiteX1" fmla="*/ 11707 w 52530"/>
                <a:gd name="connsiteY1" fmla="*/ 80188 h 290427"/>
                <a:gd name="connsiteX2" fmla="*/ 5924 w 52530"/>
                <a:gd name="connsiteY2" fmla="*/ 65250 h 290427"/>
                <a:gd name="connsiteX3" fmla="*/ 14176 w 52530"/>
                <a:gd name="connsiteY3" fmla="*/ 53801 h 290427"/>
                <a:gd name="connsiteX4" fmla="*/ 9515 w 52530"/>
                <a:gd name="connsiteY4" fmla="*/ 37845 h 290427"/>
                <a:gd name="connsiteX5" fmla="*/ 17033 w 52530"/>
                <a:gd name="connsiteY5" fmla="*/ 26375 h 290427"/>
                <a:gd name="connsiteX6" fmla="*/ 15254 w 52530"/>
                <a:gd name="connsiteY6" fmla="*/ 14244 h 290427"/>
                <a:gd name="connsiteX7" fmla="*/ 22927 w 52530"/>
                <a:gd name="connsiteY7" fmla="*/ 4 h 290427"/>
                <a:gd name="connsiteX8" fmla="*/ 44672 w 52530"/>
                <a:gd name="connsiteY8" fmla="*/ 15599 h 290427"/>
                <a:gd name="connsiteX9" fmla="*/ 47465 w 52530"/>
                <a:gd name="connsiteY9" fmla="*/ 19706 h 290427"/>
                <a:gd name="connsiteX10" fmla="*/ 42980 w 52530"/>
                <a:gd name="connsiteY10" fmla="*/ 37872 h 290427"/>
                <a:gd name="connsiteX11" fmla="*/ 48340 w 52530"/>
                <a:gd name="connsiteY11" fmla="*/ 51332 h 290427"/>
                <a:gd name="connsiteX12" fmla="*/ 44255 w 52530"/>
                <a:gd name="connsiteY12" fmla="*/ 67759 h 290427"/>
                <a:gd name="connsiteX13" fmla="*/ 49846 w 52530"/>
                <a:gd name="connsiteY13" fmla="*/ 81925 h 290427"/>
                <a:gd name="connsiteX14" fmla="*/ 44341 w 52530"/>
                <a:gd name="connsiteY14" fmla="*/ 97349 h 290427"/>
                <a:gd name="connsiteX15" fmla="*/ 51049 w 52530"/>
                <a:gd name="connsiteY15" fmla="*/ 110847 h 290427"/>
                <a:gd name="connsiteX16" fmla="*/ 44821 w 52530"/>
                <a:gd name="connsiteY16" fmla="*/ 125899 h 290427"/>
                <a:gd name="connsiteX17" fmla="*/ 52526 w 52530"/>
                <a:gd name="connsiteY17" fmla="*/ 139864 h 290427"/>
                <a:gd name="connsiteX18" fmla="*/ 46024 w 52530"/>
                <a:gd name="connsiteY18" fmla="*/ 154820 h 290427"/>
                <a:gd name="connsiteX19" fmla="*/ 51773 w 52530"/>
                <a:gd name="connsiteY19" fmla="*/ 168729 h 290427"/>
                <a:gd name="connsiteX20" fmla="*/ 44717 w 52530"/>
                <a:gd name="connsiteY20" fmla="*/ 182328 h 290427"/>
                <a:gd name="connsiteX21" fmla="*/ 51990 w 52530"/>
                <a:gd name="connsiteY21" fmla="*/ 196455 h 290427"/>
                <a:gd name="connsiteX22" fmla="*/ 45586 w 52530"/>
                <a:gd name="connsiteY22" fmla="*/ 208001 h 290427"/>
                <a:gd name="connsiteX23" fmla="*/ 51083 w 52530"/>
                <a:gd name="connsiteY23" fmla="*/ 224616 h 290427"/>
                <a:gd name="connsiteX24" fmla="*/ 43129 w 52530"/>
                <a:gd name="connsiteY24" fmla="*/ 240319 h 290427"/>
                <a:gd name="connsiteX25" fmla="*/ 50403 w 52530"/>
                <a:gd name="connsiteY25" fmla="*/ 254447 h 290427"/>
                <a:gd name="connsiteX26" fmla="*/ 44089 w 52530"/>
                <a:gd name="connsiteY26" fmla="*/ 270722 h 290427"/>
                <a:gd name="connsiteX27" fmla="*/ 48910 w 52530"/>
                <a:gd name="connsiteY27" fmla="*/ 290427 h 290427"/>
                <a:gd name="connsiteX28" fmla="*/ 3191 w 52530"/>
                <a:gd name="connsiteY28" fmla="*/ 290427 h 290427"/>
                <a:gd name="connsiteX29" fmla="*/ 9098 w 52530"/>
                <a:gd name="connsiteY29" fmla="*/ 267161 h 290427"/>
                <a:gd name="connsiteX30" fmla="*/ 959 w 52530"/>
                <a:gd name="connsiteY30" fmla="*/ 250301 h 290427"/>
                <a:gd name="connsiteX31" fmla="*/ 8061 w 52530"/>
                <a:gd name="connsiteY31" fmla="*/ 233557 h 290427"/>
                <a:gd name="connsiteX32" fmla="*/ 1 w 52530"/>
                <a:gd name="connsiteY32" fmla="*/ 215558 h 290427"/>
                <a:gd name="connsiteX33" fmla="*/ 8326 w 52530"/>
                <a:gd name="connsiteY33" fmla="*/ 203976 h 290427"/>
                <a:gd name="connsiteX34" fmla="*/ 1916 w 52530"/>
                <a:gd name="connsiteY34" fmla="*/ 186000 h 290427"/>
                <a:gd name="connsiteX35" fmla="*/ 8883 w 52530"/>
                <a:gd name="connsiteY35" fmla="*/ 173398 h 290427"/>
                <a:gd name="connsiteX36" fmla="*/ 2117 w 52530"/>
                <a:gd name="connsiteY36" fmla="*/ 156002 h 290427"/>
                <a:gd name="connsiteX37" fmla="*/ 10775 w 52530"/>
                <a:gd name="connsiteY37" fmla="*/ 140232 h 290427"/>
                <a:gd name="connsiteX38" fmla="*/ 2834 w 52530"/>
                <a:gd name="connsiteY38" fmla="*/ 123131 h 290427"/>
                <a:gd name="connsiteX39" fmla="*/ 10685 w 52530"/>
                <a:gd name="connsiteY39" fmla="*/ 109899 h 290427"/>
                <a:gd name="connsiteX40" fmla="*/ 3668 w 52530"/>
                <a:gd name="connsiteY40" fmla="*/ 94170 h 290427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20 h 290477"/>
                <a:gd name="connsiteX1" fmla="*/ 11707 w 52530"/>
                <a:gd name="connsiteY1" fmla="*/ 80238 h 290477"/>
                <a:gd name="connsiteX2" fmla="*/ 5924 w 52530"/>
                <a:gd name="connsiteY2" fmla="*/ 65300 h 290477"/>
                <a:gd name="connsiteX3" fmla="*/ 14176 w 52530"/>
                <a:gd name="connsiteY3" fmla="*/ 53851 h 290477"/>
                <a:gd name="connsiteX4" fmla="*/ 9515 w 52530"/>
                <a:gd name="connsiteY4" fmla="*/ 37895 h 290477"/>
                <a:gd name="connsiteX5" fmla="*/ 17033 w 52530"/>
                <a:gd name="connsiteY5" fmla="*/ 26425 h 290477"/>
                <a:gd name="connsiteX6" fmla="*/ 15254 w 52530"/>
                <a:gd name="connsiteY6" fmla="*/ 14294 h 290477"/>
                <a:gd name="connsiteX7" fmla="*/ 22927 w 52530"/>
                <a:gd name="connsiteY7" fmla="*/ 54 h 290477"/>
                <a:gd name="connsiteX8" fmla="*/ 40871 w 52530"/>
                <a:gd name="connsiteY8" fmla="*/ 9937 h 290477"/>
                <a:gd name="connsiteX9" fmla="*/ 47465 w 52530"/>
                <a:gd name="connsiteY9" fmla="*/ 19756 h 290477"/>
                <a:gd name="connsiteX10" fmla="*/ 42980 w 52530"/>
                <a:gd name="connsiteY10" fmla="*/ 37922 h 290477"/>
                <a:gd name="connsiteX11" fmla="*/ 48340 w 52530"/>
                <a:gd name="connsiteY11" fmla="*/ 51382 h 290477"/>
                <a:gd name="connsiteX12" fmla="*/ 44255 w 52530"/>
                <a:gd name="connsiteY12" fmla="*/ 67809 h 290477"/>
                <a:gd name="connsiteX13" fmla="*/ 49846 w 52530"/>
                <a:gd name="connsiteY13" fmla="*/ 81975 h 290477"/>
                <a:gd name="connsiteX14" fmla="*/ 44341 w 52530"/>
                <a:gd name="connsiteY14" fmla="*/ 97399 h 290477"/>
                <a:gd name="connsiteX15" fmla="*/ 51049 w 52530"/>
                <a:gd name="connsiteY15" fmla="*/ 110897 h 290477"/>
                <a:gd name="connsiteX16" fmla="*/ 44821 w 52530"/>
                <a:gd name="connsiteY16" fmla="*/ 125949 h 290477"/>
                <a:gd name="connsiteX17" fmla="*/ 52526 w 52530"/>
                <a:gd name="connsiteY17" fmla="*/ 139914 h 290477"/>
                <a:gd name="connsiteX18" fmla="*/ 46024 w 52530"/>
                <a:gd name="connsiteY18" fmla="*/ 154870 h 290477"/>
                <a:gd name="connsiteX19" fmla="*/ 51773 w 52530"/>
                <a:gd name="connsiteY19" fmla="*/ 168779 h 290477"/>
                <a:gd name="connsiteX20" fmla="*/ 44717 w 52530"/>
                <a:gd name="connsiteY20" fmla="*/ 182378 h 290477"/>
                <a:gd name="connsiteX21" fmla="*/ 51990 w 52530"/>
                <a:gd name="connsiteY21" fmla="*/ 196505 h 290477"/>
                <a:gd name="connsiteX22" fmla="*/ 45586 w 52530"/>
                <a:gd name="connsiteY22" fmla="*/ 208051 h 290477"/>
                <a:gd name="connsiteX23" fmla="*/ 51083 w 52530"/>
                <a:gd name="connsiteY23" fmla="*/ 224666 h 290477"/>
                <a:gd name="connsiteX24" fmla="*/ 43129 w 52530"/>
                <a:gd name="connsiteY24" fmla="*/ 240369 h 290477"/>
                <a:gd name="connsiteX25" fmla="*/ 50403 w 52530"/>
                <a:gd name="connsiteY25" fmla="*/ 254497 h 290477"/>
                <a:gd name="connsiteX26" fmla="*/ 44089 w 52530"/>
                <a:gd name="connsiteY26" fmla="*/ 270772 h 290477"/>
                <a:gd name="connsiteX27" fmla="*/ 48910 w 52530"/>
                <a:gd name="connsiteY27" fmla="*/ 290477 h 290477"/>
                <a:gd name="connsiteX28" fmla="*/ 3191 w 52530"/>
                <a:gd name="connsiteY28" fmla="*/ 290477 h 290477"/>
                <a:gd name="connsiteX29" fmla="*/ 9098 w 52530"/>
                <a:gd name="connsiteY29" fmla="*/ 267211 h 290477"/>
                <a:gd name="connsiteX30" fmla="*/ 959 w 52530"/>
                <a:gd name="connsiteY30" fmla="*/ 250351 h 290477"/>
                <a:gd name="connsiteX31" fmla="*/ 8061 w 52530"/>
                <a:gd name="connsiteY31" fmla="*/ 233607 h 290477"/>
                <a:gd name="connsiteX32" fmla="*/ 1 w 52530"/>
                <a:gd name="connsiteY32" fmla="*/ 215608 h 290477"/>
                <a:gd name="connsiteX33" fmla="*/ 8326 w 52530"/>
                <a:gd name="connsiteY33" fmla="*/ 204026 h 290477"/>
                <a:gd name="connsiteX34" fmla="*/ 1916 w 52530"/>
                <a:gd name="connsiteY34" fmla="*/ 186050 h 290477"/>
                <a:gd name="connsiteX35" fmla="*/ 8883 w 52530"/>
                <a:gd name="connsiteY35" fmla="*/ 173448 h 290477"/>
                <a:gd name="connsiteX36" fmla="*/ 2117 w 52530"/>
                <a:gd name="connsiteY36" fmla="*/ 156052 h 290477"/>
                <a:gd name="connsiteX37" fmla="*/ 10775 w 52530"/>
                <a:gd name="connsiteY37" fmla="*/ 140282 h 290477"/>
                <a:gd name="connsiteX38" fmla="*/ 2834 w 52530"/>
                <a:gd name="connsiteY38" fmla="*/ 123181 h 290477"/>
                <a:gd name="connsiteX39" fmla="*/ 10685 w 52530"/>
                <a:gd name="connsiteY39" fmla="*/ 109949 h 290477"/>
                <a:gd name="connsiteX40" fmla="*/ 3668 w 52530"/>
                <a:gd name="connsiteY40" fmla="*/ 94220 h 290477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2980 w 52530"/>
                <a:gd name="connsiteY10" fmla="*/ 37925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3817 w 52530"/>
                <a:gd name="connsiteY10" fmla="*/ 41976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7 h 290484"/>
                <a:gd name="connsiteX1" fmla="*/ 11707 w 52530"/>
                <a:gd name="connsiteY1" fmla="*/ 80245 h 290484"/>
                <a:gd name="connsiteX2" fmla="*/ 5924 w 52530"/>
                <a:gd name="connsiteY2" fmla="*/ 65307 h 290484"/>
                <a:gd name="connsiteX3" fmla="*/ 14176 w 52530"/>
                <a:gd name="connsiteY3" fmla="*/ 53858 h 290484"/>
                <a:gd name="connsiteX4" fmla="*/ 9515 w 52530"/>
                <a:gd name="connsiteY4" fmla="*/ 37902 h 290484"/>
                <a:gd name="connsiteX5" fmla="*/ 17033 w 52530"/>
                <a:gd name="connsiteY5" fmla="*/ 26432 h 290484"/>
                <a:gd name="connsiteX6" fmla="*/ 15254 w 52530"/>
                <a:gd name="connsiteY6" fmla="*/ 14301 h 290484"/>
                <a:gd name="connsiteX7" fmla="*/ 22927 w 52530"/>
                <a:gd name="connsiteY7" fmla="*/ 61 h 290484"/>
                <a:gd name="connsiteX8" fmla="*/ 40871 w 52530"/>
                <a:gd name="connsiteY8" fmla="*/ 9944 h 290484"/>
                <a:gd name="connsiteX9" fmla="*/ 47962 w 52530"/>
                <a:gd name="connsiteY9" fmla="*/ 28706 h 290484"/>
                <a:gd name="connsiteX10" fmla="*/ 43817 w 52530"/>
                <a:gd name="connsiteY10" fmla="*/ 41980 h 290484"/>
                <a:gd name="connsiteX11" fmla="*/ 48340 w 52530"/>
                <a:gd name="connsiteY11" fmla="*/ 51389 h 290484"/>
                <a:gd name="connsiteX12" fmla="*/ 44255 w 52530"/>
                <a:gd name="connsiteY12" fmla="*/ 67816 h 290484"/>
                <a:gd name="connsiteX13" fmla="*/ 49846 w 52530"/>
                <a:gd name="connsiteY13" fmla="*/ 81982 h 290484"/>
                <a:gd name="connsiteX14" fmla="*/ 44341 w 52530"/>
                <a:gd name="connsiteY14" fmla="*/ 97406 h 290484"/>
                <a:gd name="connsiteX15" fmla="*/ 51049 w 52530"/>
                <a:gd name="connsiteY15" fmla="*/ 110904 h 290484"/>
                <a:gd name="connsiteX16" fmla="*/ 44821 w 52530"/>
                <a:gd name="connsiteY16" fmla="*/ 125956 h 290484"/>
                <a:gd name="connsiteX17" fmla="*/ 52526 w 52530"/>
                <a:gd name="connsiteY17" fmla="*/ 139921 h 290484"/>
                <a:gd name="connsiteX18" fmla="*/ 46024 w 52530"/>
                <a:gd name="connsiteY18" fmla="*/ 154877 h 290484"/>
                <a:gd name="connsiteX19" fmla="*/ 51773 w 52530"/>
                <a:gd name="connsiteY19" fmla="*/ 168786 h 290484"/>
                <a:gd name="connsiteX20" fmla="*/ 44717 w 52530"/>
                <a:gd name="connsiteY20" fmla="*/ 182385 h 290484"/>
                <a:gd name="connsiteX21" fmla="*/ 51990 w 52530"/>
                <a:gd name="connsiteY21" fmla="*/ 196512 h 290484"/>
                <a:gd name="connsiteX22" fmla="*/ 45586 w 52530"/>
                <a:gd name="connsiteY22" fmla="*/ 208058 h 290484"/>
                <a:gd name="connsiteX23" fmla="*/ 51083 w 52530"/>
                <a:gd name="connsiteY23" fmla="*/ 224673 h 290484"/>
                <a:gd name="connsiteX24" fmla="*/ 43129 w 52530"/>
                <a:gd name="connsiteY24" fmla="*/ 240376 h 290484"/>
                <a:gd name="connsiteX25" fmla="*/ 50403 w 52530"/>
                <a:gd name="connsiteY25" fmla="*/ 254504 h 290484"/>
                <a:gd name="connsiteX26" fmla="*/ 44089 w 52530"/>
                <a:gd name="connsiteY26" fmla="*/ 270779 h 290484"/>
                <a:gd name="connsiteX27" fmla="*/ 48910 w 52530"/>
                <a:gd name="connsiteY27" fmla="*/ 290484 h 290484"/>
                <a:gd name="connsiteX28" fmla="*/ 3191 w 52530"/>
                <a:gd name="connsiteY28" fmla="*/ 290484 h 290484"/>
                <a:gd name="connsiteX29" fmla="*/ 9098 w 52530"/>
                <a:gd name="connsiteY29" fmla="*/ 267218 h 290484"/>
                <a:gd name="connsiteX30" fmla="*/ 959 w 52530"/>
                <a:gd name="connsiteY30" fmla="*/ 250358 h 290484"/>
                <a:gd name="connsiteX31" fmla="*/ 8061 w 52530"/>
                <a:gd name="connsiteY31" fmla="*/ 233614 h 290484"/>
                <a:gd name="connsiteX32" fmla="*/ 1 w 52530"/>
                <a:gd name="connsiteY32" fmla="*/ 215615 h 290484"/>
                <a:gd name="connsiteX33" fmla="*/ 8326 w 52530"/>
                <a:gd name="connsiteY33" fmla="*/ 204033 h 290484"/>
                <a:gd name="connsiteX34" fmla="*/ 1916 w 52530"/>
                <a:gd name="connsiteY34" fmla="*/ 186057 h 290484"/>
                <a:gd name="connsiteX35" fmla="*/ 8883 w 52530"/>
                <a:gd name="connsiteY35" fmla="*/ 173455 h 290484"/>
                <a:gd name="connsiteX36" fmla="*/ 2117 w 52530"/>
                <a:gd name="connsiteY36" fmla="*/ 156059 h 290484"/>
                <a:gd name="connsiteX37" fmla="*/ 10775 w 52530"/>
                <a:gd name="connsiteY37" fmla="*/ 140289 h 290484"/>
                <a:gd name="connsiteX38" fmla="*/ 2834 w 52530"/>
                <a:gd name="connsiteY38" fmla="*/ 123188 h 290484"/>
                <a:gd name="connsiteX39" fmla="*/ 10685 w 52530"/>
                <a:gd name="connsiteY39" fmla="*/ 109956 h 290484"/>
                <a:gd name="connsiteX40" fmla="*/ 3668 w 52530"/>
                <a:gd name="connsiteY40" fmla="*/ 94227 h 290484"/>
                <a:gd name="connsiteX0" fmla="*/ 3668 w 52530"/>
                <a:gd name="connsiteY0" fmla="*/ 94177 h 290434"/>
                <a:gd name="connsiteX1" fmla="*/ 11707 w 52530"/>
                <a:gd name="connsiteY1" fmla="*/ 80195 h 290434"/>
                <a:gd name="connsiteX2" fmla="*/ 5924 w 52530"/>
                <a:gd name="connsiteY2" fmla="*/ 65257 h 290434"/>
                <a:gd name="connsiteX3" fmla="*/ 14176 w 52530"/>
                <a:gd name="connsiteY3" fmla="*/ 53808 h 290434"/>
                <a:gd name="connsiteX4" fmla="*/ 9515 w 52530"/>
                <a:gd name="connsiteY4" fmla="*/ 37852 h 290434"/>
                <a:gd name="connsiteX5" fmla="*/ 17033 w 52530"/>
                <a:gd name="connsiteY5" fmla="*/ 26382 h 290434"/>
                <a:gd name="connsiteX6" fmla="*/ 15254 w 52530"/>
                <a:gd name="connsiteY6" fmla="*/ 14251 h 290434"/>
                <a:gd name="connsiteX7" fmla="*/ 22927 w 52530"/>
                <a:gd name="connsiteY7" fmla="*/ 11 h 290434"/>
                <a:gd name="connsiteX8" fmla="*/ 42084 w 52530"/>
                <a:gd name="connsiteY8" fmla="*/ 16582 h 290434"/>
                <a:gd name="connsiteX9" fmla="*/ 47962 w 52530"/>
                <a:gd name="connsiteY9" fmla="*/ 28656 h 290434"/>
                <a:gd name="connsiteX10" fmla="*/ 43817 w 52530"/>
                <a:gd name="connsiteY10" fmla="*/ 41930 h 290434"/>
                <a:gd name="connsiteX11" fmla="*/ 48340 w 52530"/>
                <a:gd name="connsiteY11" fmla="*/ 51339 h 290434"/>
                <a:gd name="connsiteX12" fmla="*/ 44255 w 52530"/>
                <a:gd name="connsiteY12" fmla="*/ 67766 h 290434"/>
                <a:gd name="connsiteX13" fmla="*/ 49846 w 52530"/>
                <a:gd name="connsiteY13" fmla="*/ 81932 h 290434"/>
                <a:gd name="connsiteX14" fmla="*/ 44341 w 52530"/>
                <a:gd name="connsiteY14" fmla="*/ 97356 h 290434"/>
                <a:gd name="connsiteX15" fmla="*/ 51049 w 52530"/>
                <a:gd name="connsiteY15" fmla="*/ 110854 h 290434"/>
                <a:gd name="connsiteX16" fmla="*/ 44821 w 52530"/>
                <a:gd name="connsiteY16" fmla="*/ 125906 h 290434"/>
                <a:gd name="connsiteX17" fmla="*/ 52526 w 52530"/>
                <a:gd name="connsiteY17" fmla="*/ 139871 h 290434"/>
                <a:gd name="connsiteX18" fmla="*/ 46024 w 52530"/>
                <a:gd name="connsiteY18" fmla="*/ 154827 h 290434"/>
                <a:gd name="connsiteX19" fmla="*/ 51773 w 52530"/>
                <a:gd name="connsiteY19" fmla="*/ 168736 h 290434"/>
                <a:gd name="connsiteX20" fmla="*/ 44717 w 52530"/>
                <a:gd name="connsiteY20" fmla="*/ 182335 h 290434"/>
                <a:gd name="connsiteX21" fmla="*/ 51990 w 52530"/>
                <a:gd name="connsiteY21" fmla="*/ 196462 h 290434"/>
                <a:gd name="connsiteX22" fmla="*/ 45586 w 52530"/>
                <a:gd name="connsiteY22" fmla="*/ 208008 h 290434"/>
                <a:gd name="connsiteX23" fmla="*/ 51083 w 52530"/>
                <a:gd name="connsiteY23" fmla="*/ 224623 h 290434"/>
                <a:gd name="connsiteX24" fmla="*/ 43129 w 52530"/>
                <a:gd name="connsiteY24" fmla="*/ 240326 h 290434"/>
                <a:gd name="connsiteX25" fmla="*/ 50403 w 52530"/>
                <a:gd name="connsiteY25" fmla="*/ 254454 h 290434"/>
                <a:gd name="connsiteX26" fmla="*/ 44089 w 52530"/>
                <a:gd name="connsiteY26" fmla="*/ 270729 h 290434"/>
                <a:gd name="connsiteX27" fmla="*/ 48910 w 52530"/>
                <a:gd name="connsiteY27" fmla="*/ 290434 h 290434"/>
                <a:gd name="connsiteX28" fmla="*/ 3191 w 52530"/>
                <a:gd name="connsiteY28" fmla="*/ 290434 h 290434"/>
                <a:gd name="connsiteX29" fmla="*/ 9098 w 52530"/>
                <a:gd name="connsiteY29" fmla="*/ 267168 h 290434"/>
                <a:gd name="connsiteX30" fmla="*/ 959 w 52530"/>
                <a:gd name="connsiteY30" fmla="*/ 250308 h 290434"/>
                <a:gd name="connsiteX31" fmla="*/ 8061 w 52530"/>
                <a:gd name="connsiteY31" fmla="*/ 233564 h 290434"/>
                <a:gd name="connsiteX32" fmla="*/ 1 w 52530"/>
                <a:gd name="connsiteY32" fmla="*/ 215565 h 290434"/>
                <a:gd name="connsiteX33" fmla="*/ 8326 w 52530"/>
                <a:gd name="connsiteY33" fmla="*/ 203983 h 290434"/>
                <a:gd name="connsiteX34" fmla="*/ 1916 w 52530"/>
                <a:gd name="connsiteY34" fmla="*/ 186007 h 290434"/>
                <a:gd name="connsiteX35" fmla="*/ 8883 w 52530"/>
                <a:gd name="connsiteY35" fmla="*/ 173405 h 290434"/>
                <a:gd name="connsiteX36" fmla="*/ 2117 w 52530"/>
                <a:gd name="connsiteY36" fmla="*/ 156009 h 290434"/>
                <a:gd name="connsiteX37" fmla="*/ 10775 w 52530"/>
                <a:gd name="connsiteY37" fmla="*/ 140239 h 290434"/>
                <a:gd name="connsiteX38" fmla="*/ 2834 w 52530"/>
                <a:gd name="connsiteY38" fmla="*/ 123138 h 290434"/>
                <a:gd name="connsiteX39" fmla="*/ 10685 w 52530"/>
                <a:gd name="connsiteY39" fmla="*/ 109906 h 290434"/>
                <a:gd name="connsiteX40" fmla="*/ 3668 w 52530"/>
                <a:gd name="connsiteY40" fmla="*/ 94177 h 290434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461 h 291718"/>
                <a:gd name="connsiteX1" fmla="*/ 11707 w 52530"/>
                <a:gd name="connsiteY1" fmla="*/ 81479 h 291718"/>
                <a:gd name="connsiteX2" fmla="*/ 5924 w 52530"/>
                <a:gd name="connsiteY2" fmla="*/ 66541 h 291718"/>
                <a:gd name="connsiteX3" fmla="*/ 14176 w 52530"/>
                <a:gd name="connsiteY3" fmla="*/ 55092 h 291718"/>
                <a:gd name="connsiteX4" fmla="*/ 9515 w 52530"/>
                <a:gd name="connsiteY4" fmla="*/ 39136 h 291718"/>
                <a:gd name="connsiteX5" fmla="*/ 17033 w 52530"/>
                <a:gd name="connsiteY5" fmla="*/ 27666 h 291718"/>
                <a:gd name="connsiteX6" fmla="*/ 15254 w 52530"/>
                <a:gd name="connsiteY6" fmla="*/ 15535 h 291718"/>
                <a:gd name="connsiteX7" fmla="*/ 22927 w 52530"/>
                <a:gd name="connsiteY7" fmla="*/ 1295 h 291718"/>
                <a:gd name="connsiteX8" fmla="*/ 45610 w 52530"/>
                <a:gd name="connsiteY8" fmla="*/ 3437 h 291718"/>
                <a:gd name="connsiteX9" fmla="*/ 42084 w 52530"/>
                <a:gd name="connsiteY9" fmla="*/ 17866 h 291718"/>
                <a:gd name="connsiteX10" fmla="*/ 47962 w 52530"/>
                <a:gd name="connsiteY10" fmla="*/ 29940 h 291718"/>
                <a:gd name="connsiteX11" fmla="*/ 43817 w 52530"/>
                <a:gd name="connsiteY11" fmla="*/ 43214 h 291718"/>
                <a:gd name="connsiteX12" fmla="*/ 48340 w 52530"/>
                <a:gd name="connsiteY12" fmla="*/ 52623 h 291718"/>
                <a:gd name="connsiteX13" fmla="*/ 44255 w 52530"/>
                <a:gd name="connsiteY13" fmla="*/ 69050 h 291718"/>
                <a:gd name="connsiteX14" fmla="*/ 49846 w 52530"/>
                <a:gd name="connsiteY14" fmla="*/ 83216 h 291718"/>
                <a:gd name="connsiteX15" fmla="*/ 44341 w 52530"/>
                <a:gd name="connsiteY15" fmla="*/ 98640 h 291718"/>
                <a:gd name="connsiteX16" fmla="*/ 51049 w 52530"/>
                <a:gd name="connsiteY16" fmla="*/ 112138 h 291718"/>
                <a:gd name="connsiteX17" fmla="*/ 44821 w 52530"/>
                <a:gd name="connsiteY17" fmla="*/ 127190 h 291718"/>
                <a:gd name="connsiteX18" fmla="*/ 52526 w 52530"/>
                <a:gd name="connsiteY18" fmla="*/ 141155 h 291718"/>
                <a:gd name="connsiteX19" fmla="*/ 46024 w 52530"/>
                <a:gd name="connsiteY19" fmla="*/ 156111 h 291718"/>
                <a:gd name="connsiteX20" fmla="*/ 51773 w 52530"/>
                <a:gd name="connsiteY20" fmla="*/ 170020 h 291718"/>
                <a:gd name="connsiteX21" fmla="*/ 44717 w 52530"/>
                <a:gd name="connsiteY21" fmla="*/ 183619 h 291718"/>
                <a:gd name="connsiteX22" fmla="*/ 51990 w 52530"/>
                <a:gd name="connsiteY22" fmla="*/ 197746 h 291718"/>
                <a:gd name="connsiteX23" fmla="*/ 45586 w 52530"/>
                <a:gd name="connsiteY23" fmla="*/ 209292 h 291718"/>
                <a:gd name="connsiteX24" fmla="*/ 51083 w 52530"/>
                <a:gd name="connsiteY24" fmla="*/ 225907 h 291718"/>
                <a:gd name="connsiteX25" fmla="*/ 43129 w 52530"/>
                <a:gd name="connsiteY25" fmla="*/ 241610 h 291718"/>
                <a:gd name="connsiteX26" fmla="*/ 50403 w 52530"/>
                <a:gd name="connsiteY26" fmla="*/ 255738 h 291718"/>
                <a:gd name="connsiteX27" fmla="*/ 44089 w 52530"/>
                <a:gd name="connsiteY27" fmla="*/ 272013 h 291718"/>
                <a:gd name="connsiteX28" fmla="*/ 48910 w 52530"/>
                <a:gd name="connsiteY28" fmla="*/ 291718 h 291718"/>
                <a:gd name="connsiteX29" fmla="*/ 3191 w 52530"/>
                <a:gd name="connsiteY29" fmla="*/ 291718 h 291718"/>
                <a:gd name="connsiteX30" fmla="*/ 9098 w 52530"/>
                <a:gd name="connsiteY30" fmla="*/ 268452 h 291718"/>
                <a:gd name="connsiteX31" fmla="*/ 959 w 52530"/>
                <a:gd name="connsiteY31" fmla="*/ 251592 h 291718"/>
                <a:gd name="connsiteX32" fmla="*/ 8061 w 52530"/>
                <a:gd name="connsiteY32" fmla="*/ 234848 h 291718"/>
                <a:gd name="connsiteX33" fmla="*/ 1 w 52530"/>
                <a:gd name="connsiteY33" fmla="*/ 216849 h 291718"/>
                <a:gd name="connsiteX34" fmla="*/ 8326 w 52530"/>
                <a:gd name="connsiteY34" fmla="*/ 205267 h 291718"/>
                <a:gd name="connsiteX35" fmla="*/ 1916 w 52530"/>
                <a:gd name="connsiteY35" fmla="*/ 187291 h 291718"/>
                <a:gd name="connsiteX36" fmla="*/ 8883 w 52530"/>
                <a:gd name="connsiteY36" fmla="*/ 174689 h 291718"/>
                <a:gd name="connsiteX37" fmla="*/ 2117 w 52530"/>
                <a:gd name="connsiteY37" fmla="*/ 157293 h 291718"/>
                <a:gd name="connsiteX38" fmla="*/ 10775 w 52530"/>
                <a:gd name="connsiteY38" fmla="*/ 141523 h 291718"/>
                <a:gd name="connsiteX39" fmla="*/ 2834 w 52530"/>
                <a:gd name="connsiteY39" fmla="*/ 124422 h 291718"/>
                <a:gd name="connsiteX40" fmla="*/ 10685 w 52530"/>
                <a:gd name="connsiteY40" fmla="*/ 111190 h 291718"/>
                <a:gd name="connsiteX41" fmla="*/ 3668 w 52530"/>
                <a:gd name="connsiteY41" fmla="*/ 95461 h 291718"/>
                <a:gd name="connsiteX0" fmla="*/ 3668 w 52530"/>
                <a:gd name="connsiteY0" fmla="*/ 94919 h 291176"/>
                <a:gd name="connsiteX1" fmla="*/ 11707 w 52530"/>
                <a:gd name="connsiteY1" fmla="*/ 80937 h 291176"/>
                <a:gd name="connsiteX2" fmla="*/ 5924 w 52530"/>
                <a:gd name="connsiteY2" fmla="*/ 65999 h 291176"/>
                <a:gd name="connsiteX3" fmla="*/ 14176 w 52530"/>
                <a:gd name="connsiteY3" fmla="*/ 54550 h 291176"/>
                <a:gd name="connsiteX4" fmla="*/ 9515 w 52530"/>
                <a:gd name="connsiteY4" fmla="*/ 38594 h 291176"/>
                <a:gd name="connsiteX5" fmla="*/ 17033 w 52530"/>
                <a:gd name="connsiteY5" fmla="*/ 27124 h 291176"/>
                <a:gd name="connsiteX6" fmla="*/ 15254 w 52530"/>
                <a:gd name="connsiteY6" fmla="*/ 14993 h 291176"/>
                <a:gd name="connsiteX7" fmla="*/ 22927 w 52530"/>
                <a:gd name="connsiteY7" fmla="*/ 753 h 291176"/>
                <a:gd name="connsiteX8" fmla="*/ 44662 w 52530"/>
                <a:gd name="connsiteY8" fmla="*/ 4443 h 291176"/>
                <a:gd name="connsiteX9" fmla="*/ 42084 w 52530"/>
                <a:gd name="connsiteY9" fmla="*/ 17324 h 291176"/>
                <a:gd name="connsiteX10" fmla="*/ 47962 w 52530"/>
                <a:gd name="connsiteY10" fmla="*/ 29398 h 291176"/>
                <a:gd name="connsiteX11" fmla="*/ 43817 w 52530"/>
                <a:gd name="connsiteY11" fmla="*/ 42672 h 291176"/>
                <a:gd name="connsiteX12" fmla="*/ 48340 w 52530"/>
                <a:gd name="connsiteY12" fmla="*/ 52081 h 291176"/>
                <a:gd name="connsiteX13" fmla="*/ 44255 w 52530"/>
                <a:gd name="connsiteY13" fmla="*/ 68508 h 291176"/>
                <a:gd name="connsiteX14" fmla="*/ 49846 w 52530"/>
                <a:gd name="connsiteY14" fmla="*/ 82674 h 291176"/>
                <a:gd name="connsiteX15" fmla="*/ 44341 w 52530"/>
                <a:gd name="connsiteY15" fmla="*/ 98098 h 291176"/>
                <a:gd name="connsiteX16" fmla="*/ 51049 w 52530"/>
                <a:gd name="connsiteY16" fmla="*/ 111596 h 291176"/>
                <a:gd name="connsiteX17" fmla="*/ 44821 w 52530"/>
                <a:gd name="connsiteY17" fmla="*/ 126648 h 291176"/>
                <a:gd name="connsiteX18" fmla="*/ 52526 w 52530"/>
                <a:gd name="connsiteY18" fmla="*/ 140613 h 291176"/>
                <a:gd name="connsiteX19" fmla="*/ 46024 w 52530"/>
                <a:gd name="connsiteY19" fmla="*/ 155569 h 291176"/>
                <a:gd name="connsiteX20" fmla="*/ 51773 w 52530"/>
                <a:gd name="connsiteY20" fmla="*/ 169478 h 291176"/>
                <a:gd name="connsiteX21" fmla="*/ 44717 w 52530"/>
                <a:gd name="connsiteY21" fmla="*/ 183077 h 291176"/>
                <a:gd name="connsiteX22" fmla="*/ 51990 w 52530"/>
                <a:gd name="connsiteY22" fmla="*/ 197204 h 291176"/>
                <a:gd name="connsiteX23" fmla="*/ 45586 w 52530"/>
                <a:gd name="connsiteY23" fmla="*/ 208750 h 291176"/>
                <a:gd name="connsiteX24" fmla="*/ 51083 w 52530"/>
                <a:gd name="connsiteY24" fmla="*/ 225365 h 291176"/>
                <a:gd name="connsiteX25" fmla="*/ 43129 w 52530"/>
                <a:gd name="connsiteY25" fmla="*/ 241068 h 291176"/>
                <a:gd name="connsiteX26" fmla="*/ 50403 w 52530"/>
                <a:gd name="connsiteY26" fmla="*/ 255196 h 291176"/>
                <a:gd name="connsiteX27" fmla="*/ 44089 w 52530"/>
                <a:gd name="connsiteY27" fmla="*/ 271471 h 291176"/>
                <a:gd name="connsiteX28" fmla="*/ 48910 w 52530"/>
                <a:gd name="connsiteY28" fmla="*/ 291176 h 291176"/>
                <a:gd name="connsiteX29" fmla="*/ 3191 w 52530"/>
                <a:gd name="connsiteY29" fmla="*/ 291176 h 291176"/>
                <a:gd name="connsiteX30" fmla="*/ 9098 w 52530"/>
                <a:gd name="connsiteY30" fmla="*/ 267910 h 291176"/>
                <a:gd name="connsiteX31" fmla="*/ 959 w 52530"/>
                <a:gd name="connsiteY31" fmla="*/ 251050 h 291176"/>
                <a:gd name="connsiteX32" fmla="*/ 8061 w 52530"/>
                <a:gd name="connsiteY32" fmla="*/ 234306 h 291176"/>
                <a:gd name="connsiteX33" fmla="*/ 1 w 52530"/>
                <a:gd name="connsiteY33" fmla="*/ 216307 h 291176"/>
                <a:gd name="connsiteX34" fmla="*/ 8326 w 52530"/>
                <a:gd name="connsiteY34" fmla="*/ 204725 h 291176"/>
                <a:gd name="connsiteX35" fmla="*/ 1916 w 52530"/>
                <a:gd name="connsiteY35" fmla="*/ 186749 h 291176"/>
                <a:gd name="connsiteX36" fmla="*/ 8883 w 52530"/>
                <a:gd name="connsiteY36" fmla="*/ 174147 h 291176"/>
                <a:gd name="connsiteX37" fmla="*/ 2117 w 52530"/>
                <a:gd name="connsiteY37" fmla="*/ 156751 h 291176"/>
                <a:gd name="connsiteX38" fmla="*/ 10775 w 52530"/>
                <a:gd name="connsiteY38" fmla="*/ 140981 h 291176"/>
                <a:gd name="connsiteX39" fmla="*/ 2834 w 52530"/>
                <a:gd name="connsiteY39" fmla="*/ 123880 h 291176"/>
                <a:gd name="connsiteX40" fmla="*/ 10685 w 52530"/>
                <a:gd name="connsiteY40" fmla="*/ 110648 h 291176"/>
                <a:gd name="connsiteX41" fmla="*/ 3668 w 52530"/>
                <a:gd name="connsiteY41" fmla="*/ 94919 h 291176"/>
                <a:gd name="connsiteX0" fmla="*/ 3668 w 52530"/>
                <a:gd name="connsiteY0" fmla="*/ 94775 h 291032"/>
                <a:gd name="connsiteX1" fmla="*/ 11707 w 52530"/>
                <a:gd name="connsiteY1" fmla="*/ 80793 h 291032"/>
                <a:gd name="connsiteX2" fmla="*/ 5924 w 52530"/>
                <a:gd name="connsiteY2" fmla="*/ 65855 h 291032"/>
                <a:gd name="connsiteX3" fmla="*/ 14176 w 52530"/>
                <a:gd name="connsiteY3" fmla="*/ 54406 h 291032"/>
                <a:gd name="connsiteX4" fmla="*/ 9515 w 52530"/>
                <a:gd name="connsiteY4" fmla="*/ 38450 h 291032"/>
                <a:gd name="connsiteX5" fmla="*/ 17033 w 52530"/>
                <a:gd name="connsiteY5" fmla="*/ 26980 h 291032"/>
                <a:gd name="connsiteX6" fmla="*/ 15254 w 52530"/>
                <a:gd name="connsiteY6" fmla="*/ 14849 h 291032"/>
                <a:gd name="connsiteX7" fmla="*/ 22927 w 52530"/>
                <a:gd name="connsiteY7" fmla="*/ 609 h 291032"/>
                <a:gd name="connsiteX8" fmla="*/ 44662 w 52530"/>
                <a:gd name="connsiteY8" fmla="*/ 4299 h 291032"/>
                <a:gd name="connsiteX9" fmla="*/ 43323 w 52530"/>
                <a:gd name="connsiteY9" fmla="*/ 19492 h 291032"/>
                <a:gd name="connsiteX10" fmla="*/ 47962 w 52530"/>
                <a:gd name="connsiteY10" fmla="*/ 29254 h 291032"/>
                <a:gd name="connsiteX11" fmla="*/ 43817 w 52530"/>
                <a:gd name="connsiteY11" fmla="*/ 42528 h 291032"/>
                <a:gd name="connsiteX12" fmla="*/ 48340 w 52530"/>
                <a:gd name="connsiteY12" fmla="*/ 51937 h 291032"/>
                <a:gd name="connsiteX13" fmla="*/ 44255 w 52530"/>
                <a:gd name="connsiteY13" fmla="*/ 68364 h 291032"/>
                <a:gd name="connsiteX14" fmla="*/ 49846 w 52530"/>
                <a:gd name="connsiteY14" fmla="*/ 82530 h 291032"/>
                <a:gd name="connsiteX15" fmla="*/ 44341 w 52530"/>
                <a:gd name="connsiteY15" fmla="*/ 97954 h 291032"/>
                <a:gd name="connsiteX16" fmla="*/ 51049 w 52530"/>
                <a:gd name="connsiteY16" fmla="*/ 111452 h 291032"/>
                <a:gd name="connsiteX17" fmla="*/ 44821 w 52530"/>
                <a:gd name="connsiteY17" fmla="*/ 126504 h 291032"/>
                <a:gd name="connsiteX18" fmla="*/ 52526 w 52530"/>
                <a:gd name="connsiteY18" fmla="*/ 140469 h 291032"/>
                <a:gd name="connsiteX19" fmla="*/ 46024 w 52530"/>
                <a:gd name="connsiteY19" fmla="*/ 155425 h 291032"/>
                <a:gd name="connsiteX20" fmla="*/ 51773 w 52530"/>
                <a:gd name="connsiteY20" fmla="*/ 169334 h 291032"/>
                <a:gd name="connsiteX21" fmla="*/ 44717 w 52530"/>
                <a:gd name="connsiteY21" fmla="*/ 182933 h 291032"/>
                <a:gd name="connsiteX22" fmla="*/ 51990 w 52530"/>
                <a:gd name="connsiteY22" fmla="*/ 197060 h 291032"/>
                <a:gd name="connsiteX23" fmla="*/ 45586 w 52530"/>
                <a:gd name="connsiteY23" fmla="*/ 208606 h 291032"/>
                <a:gd name="connsiteX24" fmla="*/ 51083 w 52530"/>
                <a:gd name="connsiteY24" fmla="*/ 225221 h 291032"/>
                <a:gd name="connsiteX25" fmla="*/ 43129 w 52530"/>
                <a:gd name="connsiteY25" fmla="*/ 240924 h 291032"/>
                <a:gd name="connsiteX26" fmla="*/ 50403 w 52530"/>
                <a:gd name="connsiteY26" fmla="*/ 255052 h 291032"/>
                <a:gd name="connsiteX27" fmla="*/ 44089 w 52530"/>
                <a:gd name="connsiteY27" fmla="*/ 271327 h 291032"/>
                <a:gd name="connsiteX28" fmla="*/ 48910 w 52530"/>
                <a:gd name="connsiteY28" fmla="*/ 291032 h 291032"/>
                <a:gd name="connsiteX29" fmla="*/ 3191 w 52530"/>
                <a:gd name="connsiteY29" fmla="*/ 291032 h 291032"/>
                <a:gd name="connsiteX30" fmla="*/ 9098 w 52530"/>
                <a:gd name="connsiteY30" fmla="*/ 267766 h 291032"/>
                <a:gd name="connsiteX31" fmla="*/ 959 w 52530"/>
                <a:gd name="connsiteY31" fmla="*/ 250906 h 291032"/>
                <a:gd name="connsiteX32" fmla="*/ 8061 w 52530"/>
                <a:gd name="connsiteY32" fmla="*/ 234162 h 291032"/>
                <a:gd name="connsiteX33" fmla="*/ 1 w 52530"/>
                <a:gd name="connsiteY33" fmla="*/ 216163 h 291032"/>
                <a:gd name="connsiteX34" fmla="*/ 8326 w 52530"/>
                <a:gd name="connsiteY34" fmla="*/ 204581 h 291032"/>
                <a:gd name="connsiteX35" fmla="*/ 1916 w 52530"/>
                <a:gd name="connsiteY35" fmla="*/ 186605 h 291032"/>
                <a:gd name="connsiteX36" fmla="*/ 8883 w 52530"/>
                <a:gd name="connsiteY36" fmla="*/ 174003 h 291032"/>
                <a:gd name="connsiteX37" fmla="*/ 2117 w 52530"/>
                <a:gd name="connsiteY37" fmla="*/ 156607 h 291032"/>
                <a:gd name="connsiteX38" fmla="*/ 10775 w 52530"/>
                <a:gd name="connsiteY38" fmla="*/ 140837 h 291032"/>
                <a:gd name="connsiteX39" fmla="*/ 2834 w 52530"/>
                <a:gd name="connsiteY39" fmla="*/ 123736 h 291032"/>
                <a:gd name="connsiteX40" fmla="*/ 10685 w 52530"/>
                <a:gd name="connsiteY40" fmla="*/ 110504 h 291032"/>
                <a:gd name="connsiteX41" fmla="*/ 3668 w 52530"/>
                <a:gd name="connsiteY41" fmla="*/ 94775 h 291032"/>
                <a:gd name="connsiteX0" fmla="*/ 3668 w 52530"/>
                <a:gd name="connsiteY0" fmla="*/ 95485 h 291742"/>
                <a:gd name="connsiteX1" fmla="*/ 11707 w 52530"/>
                <a:gd name="connsiteY1" fmla="*/ 81503 h 291742"/>
                <a:gd name="connsiteX2" fmla="*/ 5924 w 52530"/>
                <a:gd name="connsiteY2" fmla="*/ 66565 h 291742"/>
                <a:gd name="connsiteX3" fmla="*/ 14176 w 52530"/>
                <a:gd name="connsiteY3" fmla="*/ 55116 h 291742"/>
                <a:gd name="connsiteX4" fmla="*/ 9515 w 52530"/>
                <a:gd name="connsiteY4" fmla="*/ 39160 h 291742"/>
                <a:gd name="connsiteX5" fmla="*/ 17033 w 52530"/>
                <a:gd name="connsiteY5" fmla="*/ 27690 h 291742"/>
                <a:gd name="connsiteX6" fmla="*/ 15254 w 52530"/>
                <a:gd name="connsiteY6" fmla="*/ 15559 h 291742"/>
                <a:gd name="connsiteX7" fmla="*/ 22927 w 52530"/>
                <a:gd name="connsiteY7" fmla="*/ 1319 h 291742"/>
                <a:gd name="connsiteX8" fmla="*/ 42719 w 52530"/>
                <a:gd name="connsiteY8" fmla="*/ 2765 h 291742"/>
                <a:gd name="connsiteX9" fmla="*/ 43323 w 52530"/>
                <a:gd name="connsiteY9" fmla="*/ 20202 h 291742"/>
                <a:gd name="connsiteX10" fmla="*/ 47962 w 52530"/>
                <a:gd name="connsiteY10" fmla="*/ 29964 h 291742"/>
                <a:gd name="connsiteX11" fmla="*/ 43817 w 52530"/>
                <a:gd name="connsiteY11" fmla="*/ 43238 h 291742"/>
                <a:gd name="connsiteX12" fmla="*/ 48340 w 52530"/>
                <a:gd name="connsiteY12" fmla="*/ 52647 h 291742"/>
                <a:gd name="connsiteX13" fmla="*/ 44255 w 52530"/>
                <a:gd name="connsiteY13" fmla="*/ 69074 h 291742"/>
                <a:gd name="connsiteX14" fmla="*/ 49846 w 52530"/>
                <a:gd name="connsiteY14" fmla="*/ 83240 h 291742"/>
                <a:gd name="connsiteX15" fmla="*/ 44341 w 52530"/>
                <a:gd name="connsiteY15" fmla="*/ 98664 h 291742"/>
                <a:gd name="connsiteX16" fmla="*/ 51049 w 52530"/>
                <a:gd name="connsiteY16" fmla="*/ 112162 h 291742"/>
                <a:gd name="connsiteX17" fmla="*/ 44821 w 52530"/>
                <a:gd name="connsiteY17" fmla="*/ 127214 h 291742"/>
                <a:gd name="connsiteX18" fmla="*/ 52526 w 52530"/>
                <a:gd name="connsiteY18" fmla="*/ 141179 h 291742"/>
                <a:gd name="connsiteX19" fmla="*/ 46024 w 52530"/>
                <a:gd name="connsiteY19" fmla="*/ 156135 h 291742"/>
                <a:gd name="connsiteX20" fmla="*/ 51773 w 52530"/>
                <a:gd name="connsiteY20" fmla="*/ 170044 h 291742"/>
                <a:gd name="connsiteX21" fmla="*/ 44717 w 52530"/>
                <a:gd name="connsiteY21" fmla="*/ 183643 h 291742"/>
                <a:gd name="connsiteX22" fmla="*/ 51990 w 52530"/>
                <a:gd name="connsiteY22" fmla="*/ 197770 h 291742"/>
                <a:gd name="connsiteX23" fmla="*/ 45586 w 52530"/>
                <a:gd name="connsiteY23" fmla="*/ 209316 h 291742"/>
                <a:gd name="connsiteX24" fmla="*/ 51083 w 52530"/>
                <a:gd name="connsiteY24" fmla="*/ 225931 h 291742"/>
                <a:gd name="connsiteX25" fmla="*/ 43129 w 52530"/>
                <a:gd name="connsiteY25" fmla="*/ 241634 h 291742"/>
                <a:gd name="connsiteX26" fmla="*/ 50403 w 52530"/>
                <a:gd name="connsiteY26" fmla="*/ 255762 h 291742"/>
                <a:gd name="connsiteX27" fmla="*/ 44089 w 52530"/>
                <a:gd name="connsiteY27" fmla="*/ 272037 h 291742"/>
                <a:gd name="connsiteX28" fmla="*/ 48910 w 52530"/>
                <a:gd name="connsiteY28" fmla="*/ 291742 h 291742"/>
                <a:gd name="connsiteX29" fmla="*/ 3191 w 52530"/>
                <a:gd name="connsiteY29" fmla="*/ 291742 h 291742"/>
                <a:gd name="connsiteX30" fmla="*/ 9098 w 52530"/>
                <a:gd name="connsiteY30" fmla="*/ 268476 h 291742"/>
                <a:gd name="connsiteX31" fmla="*/ 959 w 52530"/>
                <a:gd name="connsiteY31" fmla="*/ 251616 h 291742"/>
                <a:gd name="connsiteX32" fmla="*/ 8061 w 52530"/>
                <a:gd name="connsiteY32" fmla="*/ 234872 h 291742"/>
                <a:gd name="connsiteX33" fmla="*/ 1 w 52530"/>
                <a:gd name="connsiteY33" fmla="*/ 216873 h 291742"/>
                <a:gd name="connsiteX34" fmla="*/ 8326 w 52530"/>
                <a:gd name="connsiteY34" fmla="*/ 205291 h 291742"/>
                <a:gd name="connsiteX35" fmla="*/ 1916 w 52530"/>
                <a:gd name="connsiteY35" fmla="*/ 187315 h 291742"/>
                <a:gd name="connsiteX36" fmla="*/ 8883 w 52530"/>
                <a:gd name="connsiteY36" fmla="*/ 174713 h 291742"/>
                <a:gd name="connsiteX37" fmla="*/ 2117 w 52530"/>
                <a:gd name="connsiteY37" fmla="*/ 157317 h 291742"/>
                <a:gd name="connsiteX38" fmla="*/ 10775 w 52530"/>
                <a:gd name="connsiteY38" fmla="*/ 141547 h 291742"/>
                <a:gd name="connsiteX39" fmla="*/ 2834 w 52530"/>
                <a:gd name="connsiteY39" fmla="*/ 124446 h 291742"/>
                <a:gd name="connsiteX40" fmla="*/ 10685 w 52530"/>
                <a:gd name="connsiteY40" fmla="*/ 111214 h 291742"/>
                <a:gd name="connsiteX41" fmla="*/ 3668 w 52530"/>
                <a:gd name="connsiteY41" fmla="*/ 95485 h 291742"/>
                <a:gd name="connsiteX0" fmla="*/ 3668 w 52530"/>
                <a:gd name="connsiteY0" fmla="*/ 114710 h 310967"/>
                <a:gd name="connsiteX1" fmla="*/ 11707 w 52530"/>
                <a:gd name="connsiteY1" fmla="*/ 100728 h 310967"/>
                <a:gd name="connsiteX2" fmla="*/ 5924 w 52530"/>
                <a:gd name="connsiteY2" fmla="*/ 85790 h 310967"/>
                <a:gd name="connsiteX3" fmla="*/ 14176 w 52530"/>
                <a:gd name="connsiteY3" fmla="*/ 74341 h 310967"/>
                <a:gd name="connsiteX4" fmla="*/ 9515 w 52530"/>
                <a:gd name="connsiteY4" fmla="*/ 58385 h 310967"/>
                <a:gd name="connsiteX5" fmla="*/ 17033 w 52530"/>
                <a:gd name="connsiteY5" fmla="*/ 46915 h 310967"/>
                <a:gd name="connsiteX6" fmla="*/ 15254 w 52530"/>
                <a:gd name="connsiteY6" fmla="*/ 34784 h 310967"/>
                <a:gd name="connsiteX7" fmla="*/ 22927 w 52530"/>
                <a:gd name="connsiteY7" fmla="*/ 20544 h 310967"/>
                <a:gd name="connsiteX8" fmla="*/ 29975 w 52530"/>
                <a:gd name="connsiteY8" fmla="*/ 2 h 310967"/>
                <a:gd name="connsiteX9" fmla="*/ 42719 w 52530"/>
                <a:gd name="connsiteY9" fmla="*/ 21990 h 310967"/>
                <a:gd name="connsiteX10" fmla="*/ 43323 w 52530"/>
                <a:gd name="connsiteY10" fmla="*/ 39427 h 310967"/>
                <a:gd name="connsiteX11" fmla="*/ 47962 w 52530"/>
                <a:gd name="connsiteY11" fmla="*/ 49189 h 310967"/>
                <a:gd name="connsiteX12" fmla="*/ 43817 w 52530"/>
                <a:gd name="connsiteY12" fmla="*/ 62463 h 310967"/>
                <a:gd name="connsiteX13" fmla="*/ 48340 w 52530"/>
                <a:gd name="connsiteY13" fmla="*/ 71872 h 310967"/>
                <a:gd name="connsiteX14" fmla="*/ 44255 w 52530"/>
                <a:gd name="connsiteY14" fmla="*/ 88299 h 310967"/>
                <a:gd name="connsiteX15" fmla="*/ 49846 w 52530"/>
                <a:gd name="connsiteY15" fmla="*/ 102465 h 310967"/>
                <a:gd name="connsiteX16" fmla="*/ 44341 w 52530"/>
                <a:gd name="connsiteY16" fmla="*/ 117889 h 310967"/>
                <a:gd name="connsiteX17" fmla="*/ 51049 w 52530"/>
                <a:gd name="connsiteY17" fmla="*/ 131387 h 310967"/>
                <a:gd name="connsiteX18" fmla="*/ 44821 w 52530"/>
                <a:gd name="connsiteY18" fmla="*/ 146439 h 310967"/>
                <a:gd name="connsiteX19" fmla="*/ 52526 w 52530"/>
                <a:gd name="connsiteY19" fmla="*/ 160404 h 310967"/>
                <a:gd name="connsiteX20" fmla="*/ 46024 w 52530"/>
                <a:gd name="connsiteY20" fmla="*/ 175360 h 310967"/>
                <a:gd name="connsiteX21" fmla="*/ 51773 w 52530"/>
                <a:gd name="connsiteY21" fmla="*/ 189269 h 310967"/>
                <a:gd name="connsiteX22" fmla="*/ 44717 w 52530"/>
                <a:gd name="connsiteY22" fmla="*/ 202868 h 310967"/>
                <a:gd name="connsiteX23" fmla="*/ 51990 w 52530"/>
                <a:gd name="connsiteY23" fmla="*/ 216995 h 310967"/>
                <a:gd name="connsiteX24" fmla="*/ 45586 w 52530"/>
                <a:gd name="connsiteY24" fmla="*/ 228541 h 310967"/>
                <a:gd name="connsiteX25" fmla="*/ 51083 w 52530"/>
                <a:gd name="connsiteY25" fmla="*/ 245156 h 310967"/>
                <a:gd name="connsiteX26" fmla="*/ 43129 w 52530"/>
                <a:gd name="connsiteY26" fmla="*/ 260859 h 310967"/>
                <a:gd name="connsiteX27" fmla="*/ 50403 w 52530"/>
                <a:gd name="connsiteY27" fmla="*/ 274987 h 310967"/>
                <a:gd name="connsiteX28" fmla="*/ 44089 w 52530"/>
                <a:gd name="connsiteY28" fmla="*/ 291262 h 310967"/>
                <a:gd name="connsiteX29" fmla="*/ 48910 w 52530"/>
                <a:gd name="connsiteY29" fmla="*/ 310967 h 310967"/>
                <a:gd name="connsiteX30" fmla="*/ 3191 w 52530"/>
                <a:gd name="connsiteY30" fmla="*/ 310967 h 310967"/>
                <a:gd name="connsiteX31" fmla="*/ 9098 w 52530"/>
                <a:gd name="connsiteY31" fmla="*/ 287701 h 310967"/>
                <a:gd name="connsiteX32" fmla="*/ 959 w 52530"/>
                <a:gd name="connsiteY32" fmla="*/ 270841 h 310967"/>
                <a:gd name="connsiteX33" fmla="*/ 8061 w 52530"/>
                <a:gd name="connsiteY33" fmla="*/ 254097 h 310967"/>
                <a:gd name="connsiteX34" fmla="*/ 1 w 52530"/>
                <a:gd name="connsiteY34" fmla="*/ 236098 h 310967"/>
                <a:gd name="connsiteX35" fmla="*/ 8326 w 52530"/>
                <a:gd name="connsiteY35" fmla="*/ 224516 h 310967"/>
                <a:gd name="connsiteX36" fmla="*/ 1916 w 52530"/>
                <a:gd name="connsiteY36" fmla="*/ 206540 h 310967"/>
                <a:gd name="connsiteX37" fmla="*/ 8883 w 52530"/>
                <a:gd name="connsiteY37" fmla="*/ 193938 h 310967"/>
                <a:gd name="connsiteX38" fmla="*/ 2117 w 52530"/>
                <a:gd name="connsiteY38" fmla="*/ 176542 h 310967"/>
                <a:gd name="connsiteX39" fmla="*/ 10775 w 52530"/>
                <a:gd name="connsiteY39" fmla="*/ 160772 h 310967"/>
                <a:gd name="connsiteX40" fmla="*/ 2834 w 52530"/>
                <a:gd name="connsiteY40" fmla="*/ 143671 h 310967"/>
                <a:gd name="connsiteX41" fmla="*/ 10685 w 52530"/>
                <a:gd name="connsiteY41" fmla="*/ 130439 h 310967"/>
                <a:gd name="connsiteX42" fmla="*/ 3668 w 52530"/>
                <a:gd name="connsiteY42" fmla="*/ 114710 h 310967"/>
                <a:gd name="connsiteX0" fmla="*/ 3668 w 52530"/>
                <a:gd name="connsiteY0" fmla="*/ 114834 h 311091"/>
                <a:gd name="connsiteX1" fmla="*/ 11707 w 52530"/>
                <a:gd name="connsiteY1" fmla="*/ 100852 h 311091"/>
                <a:gd name="connsiteX2" fmla="*/ 5924 w 52530"/>
                <a:gd name="connsiteY2" fmla="*/ 85914 h 311091"/>
                <a:gd name="connsiteX3" fmla="*/ 14176 w 52530"/>
                <a:gd name="connsiteY3" fmla="*/ 74465 h 311091"/>
                <a:gd name="connsiteX4" fmla="*/ 9515 w 52530"/>
                <a:gd name="connsiteY4" fmla="*/ 58509 h 311091"/>
                <a:gd name="connsiteX5" fmla="*/ 17033 w 52530"/>
                <a:gd name="connsiteY5" fmla="*/ 47039 h 311091"/>
                <a:gd name="connsiteX6" fmla="*/ 15254 w 52530"/>
                <a:gd name="connsiteY6" fmla="*/ 34908 h 311091"/>
                <a:gd name="connsiteX7" fmla="*/ 22927 w 52530"/>
                <a:gd name="connsiteY7" fmla="*/ 20668 h 311091"/>
                <a:gd name="connsiteX8" fmla="*/ 29975 w 52530"/>
                <a:gd name="connsiteY8" fmla="*/ 126 h 311091"/>
                <a:gd name="connsiteX9" fmla="*/ 37091 w 52530"/>
                <a:gd name="connsiteY9" fmla="*/ 14511 h 311091"/>
                <a:gd name="connsiteX10" fmla="*/ 42719 w 52530"/>
                <a:gd name="connsiteY10" fmla="*/ 22114 h 311091"/>
                <a:gd name="connsiteX11" fmla="*/ 43323 w 52530"/>
                <a:gd name="connsiteY11" fmla="*/ 39551 h 311091"/>
                <a:gd name="connsiteX12" fmla="*/ 47962 w 52530"/>
                <a:gd name="connsiteY12" fmla="*/ 49313 h 311091"/>
                <a:gd name="connsiteX13" fmla="*/ 43817 w 52530"/>
                <a:gd name="connsiteY13" fmla="*/ 62587 h 311091"/>
                <a:gd name="connsiteX14" fmla="*/ 48340 w 52530"/>
                <a:gd name="connsiteY14" fmla="*/ 71996 h 311091"/>
                <a:gd name="connsiteX15" fmla="*/ 44255 w 52530"/>
                <a:gd name="connsiteY15" fmla="*/ 88423 h 311091"/>
                <a:gd name="connsiteX16" fmla="*/ 49846 w 52530"/>
                <a:gd name="connsiteY16" fmla="*/ 102589 h 311091"/>
                <a:gd name="connsiteX17" fmla="*/ 44341 w 52530"/>
                <a:gd name="connsiteY17" fmla="*/ 118013 h 311091"/>
                <a:gd name="connsiteX18" fmla="*/ 51049 w 52530"/>
                <a:gd name="connsiteY18" fmla="*/ 131511 h 311091"/>
                <a:gd name="connsiteX19" fmla="*/ 44821 w 52530"/>
                <a:gd name="connsiteY19" fmla="*/ 146563 h 311091"/>
                <a:gd name="connsiteX20" fmla="*/ 52526 w 52530"/>
                <a:gd name="connsiteY20" fmla="*/ 160528 h 311091"/>
                <a:gd name="connsiteX21" fmla="*/ 46024 w 52530"/>
                <a:gd name="connsiteY21" fmla="*/ 175484 h 311091"/>
                <a:gd name="connsiteX22" fmla="*/ 51773 w 52530"/>
                <a:gd name="connsiteY22" fmla="*/ 189393 h 311091"/>
                <a:gd name="connsiteX23" fmla="*/ 44717 w 52530"/>
                <a:gd name="connsiteY23" fmla="*/ 202992 h 311091"/>
                <a:gd name="connsiteX24" fmla="*/ 51990 w 52530"/>
                <a:gd name="connsiteY24" fmla="*/ 217119 h 311091"/>
                <a:gd name="connsiteX25" fmla="*/ 45586 w 52530"/>
                <a:gd name="connsiteY25" fmla="*/ 228665 h 311091"/>
                <a:gd name="connsiteX26" fmla="*/ 51083 w 52530"/>
                <a:gd name="connsiteY26" fmla="*/ 245280 h 311091"/>
                <a:gd name="connsiteX27" fmla="*/ 43129 w 52530"/>
                <a:gd name="connsiteY27" fmla="*/ 260983 h 311091"/>
                <a:gd name="connsiteX28" fmla="*/ 50403 w 52530"/>
                <a:gd name="connsiteY28" fmla="*/ 275111 h 311091"/>
                <a:gd name="connsiteX29" fmla="*/ 44089 w 52530"/>
                <a:gd name="connsiteY29" fmla="*/ 291386 h 311091"/>
                <a:gd name="connsiteX30" fmla="*/ 48910 w 52530"/>
                <a:gd name="connsiteY30" fmla="*/ 311091 h 311091"/>
                <a:gd name="connsiteX31" fmla="*/ 3191 w 52530"/>
                <a:gd name="connsiteY31" fmla="*/ 311091 h 311091"/>
                <a:gd name="connsiteX32" fmla="*/ 9098 w 52530"/>
                <a:gd name="connsiteY32" fmla="*/ 287825 h 311091"/>
                <a:gd name="connsiteX33" fmla="*/ 959 w 52530"/>
                <a:gd name="connsiteY33" fmla="*/ 270965 h 311091"/>
                <a:gd name="connsiteX34" fmla="*/ 8061 w 52530"/>
                <a:gd name="connsiteY34" fmla="*/ 254221 h 311091"/>
                <a:gd name="connsiteX35" fmla="*/ 1 w 52530"/>
                <a:gd name="connsiteY35" fmla="*/ 236222 h 311091"/>
                <a:gd name="connsiteX36" fmla="*/ 8326 w 52530"/>
                <a:gd name="connsiteY36" fmla="*/ 224640 h 311091"/>
                <a:gd name="connsiteX37" fmla="*/ 1916 w 52530"/>
                <a:gd name="connsiteY37" fmla="*/ 206664 h 311091"/>
                <a:gd name="connsiteX38" fmla="*/ 8883 w 52530"/>
                <a:gd name="connsiteY38" fmla="*/ 194062 h 311091"/>
                <a:gd name="connsiteX39" fmla="*/ 2117 w 52530"/>
                <a:gd name="connsiteY39" fmla="*/ 176666 h 311091"/>
                <a:gd name="connsiteX40" fmla="*/ 10775 w 52530"/>
                <a:gd name="connsiteY40" fmla="*/ 160896 h 311091"/>
                <a:gd name="connsiteX41" fmla="*/ 2834 w 52530"/>
                <a:gd name="connsiteY41" fmla="*/ 143795 h 311091"/>
                <a:gd name="connsiteX42" fmla="*/ 10685 w 52530"/>
                <a:gd name="connsiteY42" fmla="*/ 130563 h 311091"/>
                <a:gd name="connsiteX43" fmla="*/ 3668 w 52530"/>
                <a:gd name="connsiteY43" fmla="*/ 114834 h 3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2530" h="311091">
                  <a:moveTo>
                    <a:pt x="3668" y="114834"/>
                  </a:moveTo>
                  <a:cubicBezTo>
                    <a:pt x="3838" y="109882"/>
                    <a:pt x="11331" y="105672"/>
                    <a:pt x="11707" y="100852"/>
                  </a:cubicBezTo>
                  <a:cubicBezTo>
                    <a:pt x="12083" y="96032"/>
                    <a:pt x="5513" y="90312"/>
                    <a:pt x="5924" y="85914"/>
                  </a:cubicBezTo>
                  <a:cubicBezTo>
                    <a:pt x="6335" y="81516"/>
                    <a:pt x="13578" y="79032"/>
                    <a:pt x="14176" y="74465"/>
                  </a:cubicBezTo>
                  <a:cubicBezTo>
                    <a:pt x="14774" y="69898"/>
                    <a:pt x="9039" y="63080"/>
                    <a:pt x="9515" y="58509"/>
                  </a:cubicBezTo>
                  <a:cubicBezTo>
                    <a:pt x="9991" y="53938"/>
                    <a:pt x="16076" y="50973"/>
                    <a:pt x="17033" y="47039"/>
                  </a:cubicBezTo>
                  <a:cubicBezTo>
                    <a:pt x="17990" y="43105"/>
                    <a:pt x="14272" y="39303"/>
                    <a:pt x="15254" y="34908"/>
                  </a:cubicBezTo>
                  <a:cubicBezTo>
                    <a:pt x="16236" y="30513"/>
                    <a:pt x="20474" y="26465"/>
                    <a:pt x="22927" y="20668"/>
                  </a:cubicBezTo>
                  <a:cubicBezTo>
                    <a:pt x="25380" y="14871"/>
                    <a:pt x="27325" y="1625"/>
                    <a:pt x="29975" y="126"/>
                  </a:cubicBezTo>
                  <a:cubicBezTo>
                    <a:pt x="32625" y="-1373"/>
                    <a:pt x="34967" y="10846"/>
                    <a:pt x="37091" y="14511"/>
                  </a:cubicBezTo>
                  <a:cubicBezTo>
                    <a:pt x="39215" y="18176"/>
                    <a:pt x="41680" y="17941"/>
                    <a:pt x="42719" y="22114"/>
                  </a:cubicBezTo>
                  <a:cubicBezTo>
                    <a:pt x="43758" y="26287"/>
                    <a:pt x="42449" y="35018"/>
                    <a:pt x="43323" y="39551"/>
                  </a:cubicBezTo>
                  <a:cubicBezTo>
                    <a:pt x="44197" y="44084"/>
                    <a:pt x="47880" y="45474"/>
                    <a:pt x="47962" y="49313"/>
                  </a:cubicBezTo>
                  <a:cubicBezTo>
                    <a:pt x="48044" y="53152"/>
                    <a:pt x="43754" y="58807"/>
                    <a:pt x="43817" y="62587"/>
                  </a:cubicBezTo>
                  <a:cubicBezTo>
                    <a:pt x="43880" y="66367"/>
                    <a:pt x="48267" y="67690"/>
                    <a:pt x="48340" y="71996"/>
                  </a:cubicBezTo>
                  <a:cubicBezTo>
                    <a:pt x="48413" y="76302"/>
                    <a:pt x="44004" y="83324"/>
                    <a:pt x="44255" y="88423"/>
                  </a:cubicBezTo>
                  <a:cubicBezTo>
                    <a:pt x="44506" y="93522"/>
                    <a:pt x="49832" y="97657"/>
                    <a:pt x="49846" y="102589"/>
                  </a:cubicBezTo>
                  <a:cubicBezTo>
                    <a:pt x="49860" y="107521"/>
                    <a:pt x="44141" y="113193"/>
                    <a:pt x="44341" y="118013"/>
                  </a:cubicBezTo>
                  <a:cubicBezTo>
                    <a:pt x="44541" y="122833"/>
                    <a:pt x="50969" y="126753"/>
                    <a:pt x="51049" y="131511"/>
                  </a:cubicBezTo>
                  <a:cubicBezTo>
                    <a:pt x="51129" y="136269"/>
                    <a:pt x="44575" y="141727"/>
                    <a:pt x="44821" y="146563"/>
                  </a:cubicBezTo>
                  <a:cubicBezTo>
                    <a:pt x="45067" y="151399"/>
                    <a:pt x="52326" y="155708"/>
                    <a:pt x="52526" y="160528"/>
                  </a:cubicBezTo>
                  <a:cubicBezTo>
                    <a:pt x="52726" y="165348"/>
                    <a:pt x="46150" y="170673"/>
                    <a:pt x="46024" y="175484"/>
                  </a:cubicBezTo>
                  <a:cubicBezTo>
                    <a:pt x="45899" y="180295"/>
                    <a:pt x="51991" y="184808"/>
                    <a:pt x="51773" y="189393"/>
                  </a:cubicBezTo>
                  <a:cubicBezTo>
                    <a:pt x="51555" y="193978"/>
                    <a:pt x="44681" y="198371"/>
                    <a:pt x="44717" y="202992"/>
                  </a:cubicBezTo>
                  <a:cubicBezTo>
                    <a:pt x="44753" y="207613"/>
                    <a:pt x="51845" y="212840"/>
                    <a:pt x="51990" y="217119"/>
                  </a:cubicBezTo>
                  <a:cubicBezTo>
                    <a:pt x="52135" y="221398"/>
                    <a:pt x="45737" y="223972"/>
                    <a:pt x="45586" y="228665"/>
                  </a:cubicBezTo>
                  <a:cubicBezTo>
                    <a:pt x="45435" y="233358"/>
                    <a:pt x="51492" y="239894"/>
                    <a:pt x="51083" y="245280"/>
                  </a:cubicBezTo>
                  <a:cubicBezTo>
                    <a:pt x="50674" y="250666"/>
                    <a:pt x="43242" y="256011"/>
                    <a:pt x="43129" y="260983"/>
                  </a:cubicBezTo>
                  <a:cubicBezTo>
                    <a:pt x="43016" y="265955"/>
                    <a:pt x="50243" y="270044"/>
                    <a:pt x="50403" y="275111"/>
                  </a:cubicBezTo>
                  <a:cubicBezTo>
                    <a:pt x="50563" y="280178"/>
                    <a:pt x="44338" y="285389"/>
                    <a:pt x="44089" y="291386"/>
                  </a:cubicBezTo>
                  <a:cubicBezTo>
                    <a:pt x="43840" y="297383"/>
                    <a:pt x="56590" y="308474"/>
                    <a:pt x="48910" y="311091"/>
                  </a:cubicBezTo>
                  <a:lnTo>
                    <a:pt x="3191" y="311091"/>
                  </a:lnTo>
                  <a:cubicBezTo>
                    <a:pt x="-3463" y="306235"/>
                    <a:pt x="9470" y="294513"/>
                    <a:pt x="9098" y="287825"/>
                  </a:cubicBezTo>
                  <a:cubicBezTo>
                    <a:pt x="8726" y="281137"/>
                    <a:pt x="1132" y="276566"/>
                    <a:pt x="959" y="270965"/>
                  </a:cubicBezTo>
                  <a:cubicBezTo>
                    <a:pt x="786" y="265364"/>
                    <a:pt x="8221" y="260011"/>
                    <a:pt x="8061" y="254221"/>
                  </a:cubicBezTo>
                  <a:cubicBezTo>
                    <a:pt x="7901" y="248431"/>
                    <a:pt x="-43" y="241152"/>
                    <a:pt x="1" y="236222"/>
                  </a:cubicBezTo>
                  <a:cubicBezTo>
                    <a:pt x="45" y="231292"/>
                    <a:pt x="8007" y="229566"/>
                    <a:pt x="8326" y="224640"/>
                  </a:cubicBezTo>
                  <a:cubicBezTo>
                    <a:pt x="8645" y="219714"/>
                    <a:pt x="1823" y="211760"/>
                    <a:pt x="1916" y="206664"/>
                  </a:cubicBezTo>
                  <a:cubicBezTo>
                    <a:pt x="2009" y="201568"/>
                    <a:pt x="8850" y="199062"/>
                    <a:pt x="8883" y="194062"/>
                  </a:cubicBezTo>
                  <a:cubicBezTo>
                    <a:pt x="8917" y="189062"/>
                    <a:pt x="1802" y="182194"/>
                    <a:pt x="2117" y="176666"/>
                  </a:cubicBezTo>
                  <a:cubicBezTo>
                    <a:pt x="2432" y="171138"/>
                    <a:pt x="10656" y="166375"/>
                    <a:pt x="10775" y="160896"/>
                  </a:cubicBezTo>
                  <a:cubicBezTo>
                    <a:pt x="10895" y="155418"/>
                    <a:pt x="2849" y="148850"/>
                    <a:pt x="2834" y="143795"/>
                  </a:cubicBezTo>
                  <a:cubicBezTo>
                    <a:pt x="2819" y="138740"/>
                    <a:pt x="10547" y="136134"/>
                    <a:pt x="10685" y="130563"/>
                  </a:cubicBezTo>
                  <a:cubicBezTo>
                    <a:pt x="10823" y="124992"/>
                    <a:pt x="3498" y="119786"/>
                    <a:pt x="3668" y="114834"/>
                  </a:cubicBez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직사각형 40">
              <a:extLst>
                <a:ext uri="{FF2B5EF4-FFF2-40B4-BE49-F238E27FC236}">
                  <a16:creationId xmlns:a16="http://schemas.microsoft.com/office/drawing/2014/main" id="{4711E40B-F29D-55DF-72F0-59DC234DA5FB}"/>
                </a:ext>
              </a:extLst>
            </p:cNvPr>
            <p:cNvSpPr/>
            <p:nvPr/>
          </p:nvSpPr>
          <p:spPr>
            <a:xfrm rot="3358942">
              <a:off x="4311906" y="5278480"/>
              <a:ext cx="55196" cy="265335"/>
            </a:xfrm>
            <a:custGeom>
              <a:avLst/>
              <a:gdLst>
                <a:gd name="connsiteX0" fmla="*/ 0 w 45719"/>
                <a:gd name="connsiteY0" fmla="*/ 0 h 198374"/>
                <a:gd name="connsiteX1" fmla="*/ 45719 w 45719"/>
                <a:gd name="connsiteY1" fmla="*/ 0 h 198374"/>
                <a:gd name="connsiteX2" fmla="*/ 45719 w 45719"/>
                <a:gd name="connsiteY2" fmla="*/ 198374 h 198374"/>
                <a:gd name="connsiteX3" fmla="*/ 0 w 45719"/>
                <a:gd name="connsiteY3" fmla="*/ 198374 h 198374"/>
                <a:gd name="connsiteX4" fmla="*/ 0 w 45719"/>
                <a:gd name="connsiteY4" fmla="*/ 0 h 198374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2952 h 231326"/>
                <a:gd name="connsiteX1" fmla="*/ 20878 w 45719"/>
                <a:gd name="connsiteY1" fmla="*/ 0 h 231326"/>
                <a:gd name="connsiteX2" fmla="*/ 45719 w 45719"/>
                <a:gd name="connsiteY2" fmla="*/ 32952 h 231326"/>
                <a:gd name="connsiteX3" fmla="*/ 45719 w 45719"/>
                <a:gd name="connsiteY3" fmla="*/ 231326 h 231326"/>
                <a:gd name="connsiteX4" fmla="*/ 0 w 45719"/>
                <a:gd name="connsiteY4" fmla="*/ 231326 h 231326"/>
                <a:gd name="connsiteX5" fmla="*/ 0 w 45719"/>
                <a:gd name="connsiteY5" fmla="*/ 32952 h 231326"/>
                <a:gd name="connsiteX0" fmla="*/ 0 w 45719"/>
                <a:gd name="connsiteY0" fmla="*/ 37646 h 236020"/>
                <a:gd name="connsiteX1" fmla="*/ 23240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7646 h 236020"/>
                <a:gd name="connsiteX1" fmla="*/ 24657 w 45719"/>
                <a:gd name="connsiteY1" fmla="*/ 0 h 236020"/>
                <a:gd name="connsiteX2" fmla="*/ 45719 w 45719"/>
                <a:gd name="connsiteY2" fmla="*/ 37646 h 236020"/>
                <a:gd name="connsiteX3" fmla="*/ 45719 w 45719"/>
                <a:gd name="connsiteY3" fmla="*/ 236020 h 236020"/>
                <a:gd name="connsiteX4" fmla="*/ 0 w 45719"/>
                <a:gd name="connsiteY4" fmla="*/ 236020 h 236020"/>
                <a:gd name="connsiteX5" fmla="*/ 0 w 45719"/>
                <a:gd name="connsiteY5" fmla="*/ 37646 h 236020"/>
                <a:gd name="connsiteX0" fmla="*/ 0 w 45719"/>
                <a:gd name="connsiteY0" fmla="*/ 39884 h 238258"/>
                <a:gd name="connsiteX1" fmla="*/ 24657 w 45719"/>
                <a:gd name="connsiteY1" fmla="*/ 2238 h 238258"/>
                <a:gd name="connsiteX2" fmla="*/ 45719 w 45719"/>
                <a:gd name="connsiteY2" fmla="*/ 39884 h 238258"/>
                <a:gd name="connsiteX3" fmla="*/ 45719 w 45719"/>
                <a:gd name="connsiteY3" fmla="*/ 238258 h 238258"/>
                <a:gd name="connsiteX4" fmla="*/ 0 w 45719"/>
                <a:gd name="connsiteY4" fmla="*/ 238258 h 238258"/>
                <a:gd name="connsiteX5" fmla="*/ 0 w 45719"/>
                <a:gd name="connsiteY5" fmla="*/ 39884 h 238258"/>
                <a:gd name="connsiteX0" fmla="*/ 0 w 45719"/>
                <a:gd name="connsiteY0" fmla="*/ 37704 h 236078"/>
                <a:gd name="connsiteX1" fmla="*/ 24657 w 45719"/>
                <a:gd name="connsiteY1" fmla="*/ 58 h 236078"/>
                <a:gd name="connsiteX2" fmla="*/ 45719 w 45719"/>
                <a:gd name="connsiteY2" fmla="*/ 37704 h 236078"/>
                <a:gd name="connsiteX3" fmla="*/ 45719 w 45719"/>
                <a:gd name="connsiteY3" fmla="*/ 236078 h 236078"/>
                <a:gd name="connsiteX4" fmla="*/ 0 w 45719"/>
                <a:gd name="connsiteY4" fmla="*/ 236078 h 236078"/>
                <a:gd name="connsiteX5" fmla="*/ 0 w 45719"/>
                <a:gd name="connsiteY5" fmla="*/ 37704 h 236078"/>
                <a:gd name="connsiteX0" fmla="*/ 0 w 45719"/>
                <a:gd name="connsiteY0" fmla="*/ 38067 h 236441"/>
                <a:gd name="connsiteX1" fmla="*/ 24657 w 45719"/>
                <a:gd name="connsiteY1" fmla="*/ 421 h 236441"/>
                <a:gd name="connsiteX2" fmla="*/ 45719 w 45719"/>
                <a:gd name="connsiteY2" fmla="*/ 38067 h 236441"/>
                <a:gd name="connsiteX3" fmla="*/ 45719 w 45719"/>
                <a:gd name="connsiteY3" fmla="*/ 236441 h 236441"/>
                <a:gd name="connsiteX4" fmla="*/ 0 w 45719"/>
                <a:gd name="connsiteY4" fmla="*/ 236441 h 236441"/>
                <a:gd name="connsiteX5" fmla="*/ 0 w 45719"/>
                <a:gd name="connsiteY5" fmla="*/ 38067 h 236441"/>
                <a:gd name="connsiteX0" fmla="*/ 0 w 45719"/>
                <a:gd name="connsiteY0" fmla="*/ 38200 h 236574"/>
                <a:gd name="connsiteX1" fmla="*/ 24657 w 45719"/>
                <a:gd name="connsiteY1" fmla="*/ 554 h 236574"/>
                <a:gd name="connsiteX2" fmla="*/ 45719 w 45719"/>
                <a:gd name="connsiteY2" fmla="*/ 38200 h 236574"/>
                <a:gd name="connsiteX3" fmla="*/ 45719 w 45719"/>
                <a:gd name="connsiteY3" fmla="*/ 236574 h 236574"/>
                <a:gd name="connsiteX4" fmla="*/ 0 w 45719"/>
                <a:gd name="connsiteY4" fmla="*/ 236574 h 236574"/>
                <a:gd name="connsiteX5" fmla="*/ 0 w 45719"/>
                <a:gd name="connsiteY5" fmla="*/ 38200 h 236574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0 w 45719"/>
                <a:gd name="connsiteY0" fmla="*/ 74082 h 272456"/>
                <a:gd name="connsiteX1" fmla="*/ 25130 w 45719"/>
                <a:gd name="connsiteY1" fmla="*/ 61 h 272456"/>
                <a:gd name="connsiteX2" fmla="*/ 45719 w 45719"/>
                <a:gd name="connsiteY2" fmla="*/ 74082 h 272456"/>
                <a:gd name="connsiteX3" fmla="*/ 45719 w 45719"/>
                <a:gd name="connsiteY3" fmla="*/ 272456 h 272456"/>
                <a:gd name="connsiteX4" fmla="*/ 0 w 45719"/>
                <a:gd name="connsiteY4" fmla="*/ 272456 h 272456"/>
                <a:gd name="connsiteX5" fmla="*/ 0 w 45719"/>
                <a:gd name="connsiteY5" fmla="*/ 74082 h 272456"/>
                <a:gd name="connsiteX0" fmla="*/ 1 w 45720"/>
                <a:gd name="connsiteY0" fmla="*/ 74101 h 272475"/>
                <a:gd name="connsiteX1" fmla="*/ 25131 w 45720"/>
                <a:gd name="connsiteY1" fmla="*/ 80 h 272475"/>
                <a:gd name="connsiteX2" fmla="*/ 45720 w 45720"/>
                <a:gd name="connsiteY2" fmla="*/ 74101 h 272475"/>
                <a:gd name="connsiteX3" fmla="*/ 45720 w 45720"/>
                <a:gd name="connsiteY3" fmla="*/ 272475 h 272475"/>
                <a:gd name="connsiteX4" fmla="*/ 1 w 45720"/>
                <a:gd name="connsiteY4" fmla="*/ 272475 h 272475"/>
                <a:gd name="connsiteX5" fmla="*/ 1 w 45720"/>
                <a:gd name="connsiteY5" fmla="*/ 74101 h 272475"/>
                <a:gd name="connsiteX0" fmla="*/ 4517 w 50236"/>
                <a:gd name="connsiteY0" fmla="*/ 74021 h 272395"/>
                <a:gd name="connsiteX1" fmla="*/ 29647 w 50236"/>
                <a:gd name="connsiteY1" fmla="*/ 0 h 272395"/>
                <a:gd name="connsiteX2" fmla="*/ 50236 w 50236"/>
                <a:gd name="connsiteY2" fmla="*/ 74021 h 272395"/>
                <a:gd name="connsiteX3" fmla="*/ 50236 w 50236"/>
                <a:gd name="connsiteY3" fmla="*/ 272395 h 272395"/>
                <a:gd name="connsiteX4" fmla="*/ 4517 w 50236"/>
                <a:gd name="connsiteY4" fmla="*/ 272395 h 272395"/>
                <a:gd name="connsiteX5" fmla="*/ 4517 w 50236"/>
                <a:gd name="connsiteY5" fmla="*/ 74021 h 272395"/>
                <a:gd name="connsiteX0" fmla="*/ 3373 w 49092"/>
                <a:gd name="connsiteY0" fmla="*/ 74021 h 272395"/>
                <a:gd name="connsiteX1" fmla="*/ 28503 w 49092"/>
                <a:gd name="connsiteY1" fmla="*/ 0 h 272395"/>
                <a:gd name="connsiteX2" fmla="*/ 49092 w 49092"/>
                <a:gd name="connsiteY2" fmla="*/ 74021 h 272395"/>
                <a:gd name="connsiteX3" fmla="*/ 49092 w 49092"/>
                <a:gd name="connsiteY3" fmla="*/ 272395 h 272395"/>
                <a:gd name="connsiteX4" fmla="*/ 3373 w 49092"/>
                <a:gd name="connsiteY4" fmla="*/ 272395 h 272395"/>
                <a:gd name="connsiteX5" fmla="*/ 3373 w 49092"/>
                <a:gd name="connsiteY5" fmla="*/ 74021 h 272395"/>
                <a:gd name="connsiteX0" fmla="*/ 643 w 46362"/>
                <a:gd name="connsiteY0" fmla="*/ 74021 h 272395"/>
                <a:gd name="connsiteX1" fmla="*/ 25773 w 46362"/>
                <a:gd name="connsiteY1" fmla="*/ 0 h 272395"/>
                <a:gd name="connsiteX2" fmla="*/ 46362 w 46362"/>
                <a:gd name="connsiteY2" fmla="*/ 74021 h 272395"/>
                <a:gd name="connsiteX3" fmla="*/ 46362 w 46362"/>
                <a:gd name="connsiteY3" fmla="*/ 272395 h 272395"/>
                <a:gd name="connsiteX4" fmla="*/ 643 w 46362"/>
                <a:gd name="connsiteY4" fmla="*/ 272395 h 272395"/>
                <a:gd name="connsiteX5" fmla="*/ 643 w 46362"/>
                <a:gd name="connsiteY5" fmla="*/ 74021 h 272395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1016 w 46262"/>
                <a:gd name="connsiteY0" fmla="*/ 71678 h 272399"/>
                <a:gd name="connsiteX1" fmla="*/ 25673 w 46262"/>
                <a:gd name="connsiteY1" fmla="*/ 4 h 272399"/>
                <a:gd name="connsiteX2" fmla="*/ 46262 w 46262"/>
                <a:gd name="connsiteY2" fmla="*/ 74025 h 272399"/>
                <a:gd name="connsiteX3" fmla="*/ 46262 w 46262"/>
                <a:gd name="connsiteY3" fmla="*/ 272399 h 272399"/>
                <a:gd name="connsiteX4" fmla="*/ 543 w 46262"/>
                <a:gd name="connsiteY4" fmla="*/ 272399 h 272399"/>
                <a:gd name="connsiteX5" fmla="*/ 1016 w 46262"/>
                <a:gd name="connsiteY5" fmla="*/ 71678 h 272399"/>
                <a:gd name="connsiteX0" fmla="*/ 2213 w 49194"/>
                <a:gd name="connsiteY0" fmla="*/ 85757 h 286478"/>
                <a:gd name="connsiteX1" fmla="*/ 24035 w 49194"/>
                <a:gd name="connsiteY1" fmla="*/ 2 h 286478"/>
                <a:gd name="connsiteX2" fmla="*/ 47459 w 49194"/>
                <a:gd name="connsiteY2" fmla="*/ 88104 h 286478"/>
                <a:gd name="connsiteX3" fmla="*/ 47459 w 49194"/>
                <a:gd name="connsiteY3" fmla="*/ 286478 h 286478"/>
                <a:gd name="connsiteX4" fmla="*/ 1740 w 49194"/>
                <a:gd name="connsiteY4" fmla="*/ 286478 h 286478"/>
                <a:gd name="connsiteX5" fmla="*/ 2213 w 49194"/>
                <a:gd name="connsiteY5" fmla="*/ 85757 h 286478"/>
                <a:gd name="connsiteX0" fmla="*/ 2213 w 47724"/>
                <a:gd name="connsiteY0" fmla="*/ 85757 h 286478"/>
                <a:gd name="connsiteX1" fmla="*/ 24035 w 47724"/>
                <a:gd name="connsiteY1" fmla="*/ 2 h 286478"/>
                <a:gd name="connsiteX2" fmla="*/ 47459 w 47724"/>
                <a:gd name="connsiteY2" fmla="*/ 88104 h 286478"/>
                <a:gd name="connsiteX3" fmla="*/ 47459 w 47724"/>
                <a:gd name="connsiteY3" fmla="*/ 286478 h 286478"/>
                <a:gd name="connsiteX4" fmla="*/ 1740 w 47724"/>
                <a:gd name="connsiteY4" fmla="*/ 286478 h 286478"/>
                <a:gd name="connsiteX5" fmla="*/ 2213 w 47724"/>
                <a:gd name="connsiteY5" fmla="*/ 85757 h 286478"/>
                <a:gd name="connsiteX0" fmla="*/ 1101 w 46612"/>
                <a:gd name="connsiteY0" fmla="*/ 85757 h 286478"/>
                <a:gd name="connsiteX1" fmla="*/ 22923 w 46612"/>
                <a:gd name="connsiteY1" fmla="*/ 2 h 286478"/>
                <a:gd name="connsiteX2" fmla="*/ 46347 w 46612"/>
                <a:gd name="connsiteY2" fmla="*/ 88104 h 286478"/>
                <a:gd name="connsiteX3" fmla="*/ 46347 w 46612"/>
                <a:gd name="connsiteY3" fmla="*/ 286478 h 286478"/>
                <a:gd name="connsiteX4" fmla="*/ 628 w 46612"/>
                <a:gd name="connsiteY4" fmla="*/ 286478 h 286478"/>
                <a:gd name="connsiteX5" fmla="*/ 1101 w 46612"/>
                <a:gd name="connsiteY5" fmla="*/ 85757 h 286478"/>
                <a:gd name="connsiteX0" fmla="*/ 2860 w 48371"/>
                <a:gd name="connsiteY0" fmla="*/ 85757 h 286478"/>
                <a:gd name="connsiteX1" fmla="*/ 24682 w 48371"/>
                <a:gd name="connsiteY1" fmla="*/ 2 h 286478"/>
                <a:gd name="connsiteX2" fmla="*/ 48106 w 48371"/>
                <a:gd name="connsiteY2" fmla="*/ 88104 h 286478"/>
                <a:gd name="connsiteX3" fmla="*/ 48106 w 48371"/>
                <a:gd name="connsiteY3" fmla="*/ 286478 h 286478"/>
                <a:gd name="connsiteX4" fmla="*/ 2387 w 48371"/>
                <a:gd name="connsiteY4" fmla="*/ 286478 h 286478"/>
                <a:gd name="connsiteX5" fmla="*/ 8183 w 48371"/>
                <a:gd name="connsiteY5" fmla="*/ 257341 h 286478"/>
                <a:gd name="connsiteX6" fmla="*/ 2860 w 48371"/>
                <a:gd name="connsiteY6" fmla="*/ 85757 h 286478"/>
                <a:gd name="connsiteX0" fmla="*/ 2439 w 47950"/>
                <a:gd name="connsiteY0" fmla="*/ 85757 h 286478"/>
                <a:gd name="connsiteX1" fmla="*/ 24261 w 47950"/>
                <a:gd name="connsiteY1" fmla="*/ 2 h 286478"/>
                <a:gd name="connsiteX2" fmla="*/ 47685 w 47950"/>
                <a:gd name="connsiteY2" fmla="*/ 88104 h 286478"/>
                <a:gd name="connsiteX3" fmla="*/ 47685 w 47950"/>
                <a:gd name="connsiteY3" fmla="*/ 286478 h 286478"/>
                <a:gd name="connsiteX4" fmla="*/ 1966 w 47950"/>
                <a:gd name="connsiteY4" fmla="*/ 286478 h 286478"/>
                <a:gd name="connsiteX5" fmla="*/ 7762 w 47950"/>
                <a:gd name="connsiteY5" fmla="*/ 257341 h 286478"/>
                <a:gd name="connsiteX6" fmla="*/ 2439 w 47950"/>
                <a:gd name="connsiteY6" fmla="*/ 85757 h 286478"/>
                <a:gd name="connsiteX0" fmla="*/ 2462 w 47973"/>
                <a:gd name="connsiteY0" fmla="*/ 85757 h 286478"/>
                <a:gd name="connsiteX1" fmla="*/ 24284 w 47973"/>
                <a:gd name="connsiteY1" fmla="*/ 2 h 286478"/>
                <a:gd name="connsiteX2" fmla="*/ 47708 w 47973"/>
                <a:gd name="connsiteY2" fmla="*/ 88104 h 286478"/>
                <a:gd name="connsiteX3" fmla="*/ 47708 w 47973"/>
                <a:gd name="connsiteY3" fmla="*/ 286478 h 286478"/>
                <a:gd name="connsiteX4" fmla="*/ 1989 w 47973"/>
                <a:gd name="connsiteY4" fmla="*/ 286478 h 286478"/>
                <a:gd name="connsiteX5" fmla="*/ 7785 w 47973"/>
                <a:gd name="connsiteY5" fmla="*/ 257341 h 286478"/>
                <a:gd name="connsiteX6" fmla="*/ 2462 w 47973"/>
                <a:gd name="connsiteY6" fmla="*/ 85757 h 286478"/>
                <a:gd name="connsiteX0" fmla="*/ 2450 w 47961"/>
                <a:gd name="connsiteY0" fmla="*/ 85757 h 286478"/>
                <a:gd name="connsiteX1" fmla="*/ 24272 w 47961"/>
                <a:gd name="connsiteY1" fmla="*/ 2 h 286478"/>
                <a:gd name="connsiteX2" fmla="*/ 47696 w 47961"/>
                <a:gd name="connsiteY2" fmla="*/ 88104 h 286478"/>
                <a:gd name="connsiteX3" fmla="*/ 47696 w 47961"/>
                <a:gd name="connsiteY3" fmla="*/ 286478 h 286478"/>
                <a:gd name="connsiteX4" fmla="*/ 1977 w 47961"/>
                <a:gd name="connsiteY4" fmla="*/ 286478 h 286478"/>
                <a:gd name="connsiteX5" fmla="*/ 7884 w 47961"/>
                <a:gd name="connsiteY5" fmla="*/ 263212 h 286478"/>
                <a:gd name="connsiteX6" fmla="*/ 2450 w 47961"/>
                <a:gd name="connsiteY6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325 w 48836"/>
                <a:gd name="connsiteY0" fmla="*/ 85757 h 286478"/>
                <a:gd name="connsiteX1" fmla="*/ 25147 w 48836"/>
                <a:gd name="connsiteY1" fmla="*/ 2 h 286478"/>
                <a:gd name="connsiteX2" fmla="*/ 48571 w 48836"/>
                <a:gd name="connsiteY2" fmla="*/ 88104 h 286478"/>
                <a:gd name="connsiteX3" fmla="*/ 48571 w 48836"/>
                <a:gd name="connsiteY3" fmla="*/ 286478 h 286478"/>
                <a:gd name="connsiteX4" fmla="*/ 2852 w 48836"/>
                <a:gd name="connsiteY4" fmla="*/ 286478 h 286478"/>
                <a:gd name="connsiteX5" fmla="*/ 8759 w 48836"/>
                <a:gd name="connsiteY5" fmla="*/ 263212 h 286478"/>
                <a:gd name="connsiteX6" fmla="*/ 620 w 48836"/>
                <a:gd name="connsiteY6" fmla="*/ 246352 h 286478"/>
                <a:gd name="connsiteX7" fmla="*/ 3325 w 48836"/>
                <a:gd name="connsiteY7" fmla="*/ 85757 h 286478"/>
                <a:gd name="connsiteX0" fmla="*/ 3400 w 48911"/>
                <a:gd name="connsiteY0" fmla="*/ 85757 h 286478"/>
                <a:gd name="connsiteX1" fmla="*/ 25222 w 48911"/>
                <a:gd name="connsiteY1" fmla="*/ 2 h 286478"/>
                <a:gd name="connsiteX2" fmla="*/ 48646 w 48911"/>
                <a:gd name="connsiteY2" fmla="*/ 88104 h 286478"/>
                <a:gd name="connsiteX3" fmla="*/ 48646 w 48911"/>
                <a:gd name="connsiteY3" fmla="*/ 286478 h 286478"/>
                <a:gd name="connsiteX4" fmla="*/ 2927 w 48911"/>
                <a:gd name="connsiteY4" fmla="*/ 286478 h 286478"/>
                <a:gd name="connsiteX5" fmla="*/ 8834 w 48911"/>
                <a:gd name="connsiteY5" fmla="*/ 263212 h 286478"/>
                <a:gd name="connsiteX6" fmla="*/ 695 w 48911"/>
                <a:gd name="connsiteY6" fmla="*/ 246352 h 286478"/>
                <a:gd name="connsiteX7" fmla="*/ 3400 w 48911"/>
                <a:gd name="connsiteY7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9 w 48220"/>
                <a:gd name="connsiteY0" fmla="*/ 85757 h 286478"/>
                <a:gd name="connsiteX1" fmla="*/ 24531 w 48220"/>
                <a:gd name="connsiteY1" fmla="*/ 2 h 286478"/>
                <a:gd name="connsiteX2" fmla="*/ 47955 w 48220"/>
                <a:gd name="connsiteY2" fmla="*/ 88104 h 286478"/>
                <a:gd name="connsiteX3" fmla="*/ 47955 w 48220"/>
                <a:gd name="connsiteY3" fmla="*/ 286478 h 286478"/>
                <a:gd name="connsiteX4" fmla="*/ 2236 w 48220"/>
                <a:gd name="connsiteY4" fmla="*/ 286478 h 286478"/>
                <a:gd name="connsiteX5" fmla="*/ 8143 w 48220"/>
                <a:gd name="connsiteY5" fmla="*/ 263212 h 286478"/>
                <a:gd name="connsiteX6" fmla="*/ 4 w 48220"/>
                <a:gd name="connsiteY6" fmla="*/ 246352 h 286478"/>
                <a:gd name="connsiteX7" fmla="*/ 7106 w 48220"/>
                <a:gd name="connsiteY7" fmla="*/ 229608 h 286478"/>
                <a:gd name="connsiteX8" fmla="*/ 2709 w 48220"/>
                <a:gd name="connsiteY8" fmla="*/ 85757 h 286478"/>
                <a:gd name="connsiteX0" fmla="*/ 2708 w 48219"/>
                <a:gd name="connsiteY0" fmla="*/ 85757 h 286478"/>
                <a:gd name="connsiteX1" fmla="*/ 24530 w 48219"/>
                <a:gd name="connsiteY1" fmla="*/ 2 h 286478"/>
                <a:gd name="connsiteX2" fmla="*/ 47954 w 48219"/>
                <a:gd name="connsiteY2" fmla="*/ 88104 h 286478"/>
                <a:gd name="connsiteX3" fmla="*/ 47954 w 48219"/>
                <a:gd name="connsiteY3" fmla="*/ 286478 h 286478"/>
                <a:gd name="connsiteX4" fmla="*/ 2235 w 48219"/>
                <a:gd name="connsiteY4" fmla="*/ 286478 h 286478"/>
                <a:gd name="connsiteX5" fmla="*/ 8142 w 48219"/>
                <a:gd name="connsiteY5" fmla="*/ 263212 h 286478"/>
                <a:gd name="connsiteX6" fmla="*/ 3 w 48219"/>
                <a:gd name="connsiteY6" fmla="*/ 246352 h 286478"/>
                <a:gd name="connsiteX7" fmla="*/ 7105 w 48219"/>
                <a:gd name="connsiteY7" fmla="*/ 229608 h 286478"/>
                <a:gd name="connsiteX8" fmla="*/ 2708 w 48219"/>
                <a:gd name="connsiteY8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4000 w 49511"/>
                <a:gd name="connsiteY0" fmla="*/ 85757 h 286478"/>
                <a:gd name="connsiteX1" fmla="*/ 25822 w 49511"/>
                <a:gd name="connsiteY1" fmla="*/ 2 h 286478"/>
                <a:gd name="connsiteX2" fmla="*/ 49246 w 49511"/>
                <a:gd name="connsiteY2" fmla="*/ 88104 h 286478"/>
                <a:gd name="connsiteX3" fmla="*/ 49246 w 49511"/>
                <a:gd name="connsiteY3" fmla="*/ 286478 h 286478"/>
                <a:gd name="connsiteX4" fmla="*/ 3527 w 49511"/>
                <a:gd name="connsiteY4" fmla="*/ 286478 h 286478"/>
                <a:gd name="connsiteX5" fmla="*/ 9434 w 49511"/>
                <a:gd name="connsiteY5" fmla="*/ 263212 h 286478"/>
                <a:gd name="connsiteX6" fmla="*/ 1295 w 49511"/>
                <a:gd name="connsiteY6" fmla="*/ 246352 h 286478"/>
                <a:gd name="connsiteX7" fmla="*/ 8397 w 49511"/>
                <a:gd name="connsiteY7" fmla="*/ 229608 h 286478"/>
                <a:gd name="connsiteX8" fmla="*/ 337 w 49511"/>
                <a:gd name="connsiteY8" fmla="*/ 211609 h 286478"/>
                <a:gd name="connsiteX9" fmla="*/ 4000 w 49511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3664 w 49175"/>
                <a:gd name="connsiteY9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3664 w 49175"/>
                <a:gd name="connsiteY10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3664 w 49175"/>
                <a:gd name="connsiteY11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3664 w 49175"/>
                <a:gd name="connsiteY12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3664 w 49175"/>
                <a:gd name="connsiteY13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3664 w 49175"/>
                <a:gd name="connsiteY14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3664 w 49175"/>
                <a:gd name="connsiteY15" fmla="*/ 85757 h 286478"/>
                <a:gd name="connsiteX0" fmla="*/ 3664 w 49175"/>
                <a:gd name="connsiteY0" fmla="*/ 85757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4 w 49175"/>
                <a:gd name="connsiteY16" fmla="*/ 85757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21 h 286478"/>
                <a:gd name="connsiteX1" fmla="*/ 25486 w 49175"/>
                <a:gd name="connsiteY1" fmla="*/ 2 h 286478"/>
                <a:gd name="connsiteX2" fmla="*/ 48910 w 49175"/>
                <a:gd name="connsiteY2" fmla="*/ 88104 h 286478"/>
                <a:gd name="connsiteX3" fmla="*/ 48910 w 49175"/>
                <a:gd name="connsiteY3" fmla="*/ 286478 h 286478"/>
                <a:gd name="connsiteX4" fmla="*/ 3191 w 49175"/>
                <a:gd name="connsiteY4" fmla="*/ 286478 h 286478"/>
                <a:gd name="connsiteX5" fmla="*/ 9098 w 49175"/>
                <a:gd name="connsiteY5" fmla="*/ 263212 h 286478"/>
                <a:gd name="connsiteX6" fmla="*/ 959 w 49175"/>
                <a:gd name="connsiteY6" fmla="*/ 246352 h 286478"/>
                <a:gd name="connsiteX7" fmla="*/ 8061 w 49175"/>
                <a:gd name="connsiteY7" fmla="*/ 229608 h 286478"/>
                <a:gd name="connsiteX8" fmla="*/ 1 w 49175"/>
                <a:gd name="connsiteY8" fmla="*/ 211609 h 286478"/>
                <a:gd name="connsiteX9" fmla="*/ 8326 w 49175"/>
                <a:gd name="connsiteY9" fmla="*/ 200027 h 286478"/>
                <a:gd name="connsiteX10" fmla="*/ 1916 w 49175"/>
                <a:gd name="connsiteY10" fmla="*/ 182051 h 286478"/>
                <a:gd name="connsiteX11" fmla="*/ 8883 w 49175"/>
                <a:gd name="connsiteY11" fmla="*/ 169449 h 286478"/>
                <a:gd name="connsiteX12" fmla="*/ 2117 w 49175"/>
                <a:gd name="connsiteY12" fmla="*/ 152053 h 286478"/>
                <a:gd name="connsiteX13" fmla="*/ 10775 w 49175"/>
                <a:gd name="connsiteY13" fmla="*/ 136283 h 286478"/>
                <a:gd name="connsiteX14" fmla="*/ 2834 w 49175"/>
                <a:gd name="connsiteY14" fmla="*/ 119182 h 286478"/>
                <a:gd name="connsiteX15" fmla="*/ 10685 w 49175"/>
                <a:gd name="connsiteY15" fmla="*/ 105950 h 286478"/>
                <a:gd name="connsiteX16" fmla="*/ 3668 w 49175"/>
                <a:gd name="connsiteY16" fmla="*/ 90221 h 286478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64 h 286521"/>
                <a:gd name="connsiteX1" fmla="*/ 11707 w 49175"/>
                <a:gd name="connsiteY1" fmla="*/ 76282 h 286521"/>
                <a:gd name="connsiteX2" fmla="*/ 25486 w 49175"/>
                <a:gd name="connsiteY2" fmla="*/ 45 h 286521"/>
                <a:gd name="connsiteX3" fmla="*/ 48910 w 49175"/>
                <a:gd name="connsiteY3" fmla="*/ 88147 h 286521"/>
                <a:gd name="connsiteX4" fmla="*/ 48910 w 49175"/>
                <a:gd name="connsiteY4" fmla="*/ 286521 h 286521"/>
                <a:gd name="connsiteX5" fmla="*/ 3191 w 49175"/>
                <a:gd name="connsiteY5" fmla="*/ 286521 h 286521"/>
                <a:gd name="connsiteX6" fmla="*/ 9098 w 49175"/>
                <a:gd name="connsiteY6" fmla="*/ 263255 h 286521"/>
                <a:gd name="connsiteX7" fmla="*/ 959 w 49175"/>
                <a:gd name="connsiteY7" fmla="*/ 246395 h 286521"/>
                <a:gd name="connsiteX8" fmla="*/ 8061 w 49175"/>
                <a:gd name="connsiteY8" fmla="*/ 229651 h 286521"/>
                <a:gd name="connsiteX9" fmla="*/ 1 w 49175"/>
                <a:gd name="connsiteY9" fmla="*/ 211652 h 286521"/>
                <a:gd name="connsiteX10" fmla="*/ 8326 w 49175"/>
                <a:gd name="connsiteY10" fmla="*/ 200070 h 286521"/>
                <a:gd name="connsiteX11" fmla="*/ 1916 w 49175"/>
                <a:gd name="connsiteY11" fmla="*/ 182094 h 286521"/>
                <a:gd name="connsiteX12" fmla="*/ 8883 w 49175"/>
                <a:gd name="connsiteY12" fmla="*/ 169492 h 286521"/>
                <a:gd name="connsiteX13" fmla="*/ 2117 w 49175"/>
                <a:gd name="connsiteY13" fmla="*/ 152096 h 286521"/>
                <a:gd name="connsiteX14" fmla="*/ 10775 w 49175"/>
                <a:gd name="connsiteY14" fmla="*/ 136326 h 286521"/>
                <a:gd name="connsiteX15" fmla="*/ 2834 w 49175"/>
                <a:gd name="connsiteY15" fmla="*/ 119225 h 286521"/>
                <a:gd name="connsiteX16" fmla="*/ 10685 w 49175"/>
                <a:gd name="connsiteY16" fmla="*/ 105993 h 286521"/>
                <a:gd name="connsiteX17" fmla="*/ 3668 w 49175"/>
                <a:gd name="connsiteY17" fmla="*/ 90264 h 286521"/>
                <a:gd name="connsiteX0" fmla="*/ 3668 w 49175"/>
                <a:gd name="connsiteY0" fmla="*/ 90259 h 286516"/>
                <a:gd name="connsiteX1" fmla="*/ 11707 w 49175"/>
                <a:gd name="connsiteY1" fmla="*/ 76277 h 286516"/>
                <a:gd name="connsiteX2" fmla="*/ 25486 w 49175"/>
                <a:gd name="connsiteY2" fmla="*/ 40 h 286516"/>
                <a:gd name="connsiteX3" fmla="*/ 48910 w 49175"/>
                <a:gd name="connsiteY3" fmla="*/ 88142 h 286516"/>
                <a:gd name="connsiteX4" fmla="*/ 48910 w 49175"/>
                <a:gd name="connsiteY4" fmla="*/ 286516 h 286516"/>
                <a:gd name="connsiteX5" fmla="*/ 3191 w 49175"/>
                <a:gd name="connsiteY5" fmla="*/ 286516 h 286516"/>
                <a:gd name="connsiteX6" fmla="*/ 9098 w 49175"/>
                <a:gd name="connsiteY6" fmla="*/ 263250 h 286516"/>
                <a:gd name="connsiteX7" fmla="*/ 959 w 49175"/>
                <a:gd name="connsiteY7" fmla="*/ 246390 h 286516"/>
                <a:gd name="connsiteX8" fmla="*/ 8061 w 49175"/>
                <a:gd name="connsiteY8" fmla="*/ 229646 h 286516"/>
                <a:gd name="connsiteX9" fmla="*/ 1 w 49175"/>
                <a:gd name="connsiteY9" fmla="*/ 211647 h 286516"/>
                <a:gd name="connsiteX10" fmla="*/ 8326 w 49175"/>
                <a:gd name="connsiteY10" fmla="*/ 200065 h 286516"/>
                <a:gd name="connsiteX11" fmla="*/ 1916 w 49175"/>
                <a:gd name="connsiteY11" fmla="*/ 182089 h 286516"/>
                <a:gd name="connsiteX12" fmla="*/ 8883 w 49175"/>
                <a:gd name="connsiteY12" fmla="*/ 169487 h 286516"/>
                <a:gd name="connsiteX13" fmla="*/ 2117 w 49175"/>
                <a:gd name="connsiteY13" fmla="*/ 152091 h 286516"/>
                <a:gd name="connsiteX14" fmla="*/ 10775 w 49175"/>
                <a:gd name="connsiteY14" fmla="*/ 136321 h 286516"/>
                <a:gd name="connsiteX15" fmla="*/ 2834 w 49175"/>
                <a:gd name="connsiteY15" fmla="*/ 119220 h 286516"/>
                <a:gd name="connsiteX16" fmla="*/ 10685 w 49175"/>
                <a:gd name="connsiteY16" fmla="*/ 105988 h 286516"/>
                <a:gd name="connsiteX17" fmla="*/ 3668 w 49175"/>
                <a:gd name="connsiteY17" fmla="*/ 90259 h 286516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85 h 286742"/>
                <a:gd name="connsiteX1" fmla="*/ 11707 w 49175"/>
                <a:gd name="connsiteY1" fmla="*/ 76503 h 286742"/>
                <a:gd name="connsiteX2" fmla="*/ 5924 w 49175"/>
                <a:gd name="connsiteY2" fmla="*/ 61565 h 286742"/>
                <a:gd name="connsiteX3" fmla="*/ 25486 w 49175"/>
                <a:gd name="connsiteY3" fmla="*/ 266 h 286742"/>
                <a:gd name="connsiteX4" fmla="*/ 48910 w 49175"/>
                <a:gd name="connsiteY4" fmla="*/ 88368 h 286742"/>
                <a:gd name="connsiteX5" fmla="*/ 48910 w 49175"/>
                <a:gd name="connsiteY5" fmla="*/ 286742 h 286742"/>
                <a:gd name="connsiteX6" fmla="*/ 3191 w 49175"/>
                <a:gd name="connsiteY6" fmla="*/ 286742 h 286742"/>
                <a:gd name="connsiteX7" fmla="*/ 9098 w 49175"/>
                <a:gd name="connsiteY7" fmla="*/ 263476 h 286742"/>
                <a:gd name="connsiteX8" fmla="*/ 959 w 49175"/>
                <a:gd name="connsiteY8" fmla="*/ 246616 h 286742"/>
                <a:gd name="connsiteX9" fmla="*/ 8061 w 49175"/>
                <a:gd name="connsiteY9" fmla="*/ 229872 h 286742"/>
                <a:gd name="connsiteX10" fmla="*/ 1 w 49175"/>
                <a:gd name="connsiteY10" fmla="*/ 211873 h 286742"/>
                <a:gd name="connsiteX11" fmla="*/ 8326 w 49175"/>
                <a:gd name="connsiteY11" fmla="*/ 200291 h 286742"/>
                <a:gd name="connsiteX12" fmla="*/ 1916 w 49175"/>
                <a:gd name="connsiteY12" fmla="*/ 182315 h 286742"/>
                <a:gd name="connsiteX13" fmla="*/ 8883 w 49175"/>
                <a:gd name="connsiteY13" fmla="*/ 169713 h 286742"/>
                <a:gd name="connsiteX14" fmla="*/ 2117 w 49175"/>
                <a:gd name="connsiteY14" fmla="*/ 152317 h 286742"/>
                <a:gd name="connsiteX15" fmla="*/ 10775 w 49175"/>
                <a:gd name="connsiteY15" fmla="*/ 136547 h 286742"/>
                <a:gd name="connsiteX16" fmla="*/ 2834 w 49175"/>
                <a:gd name="connsiteY16" fmla="*/ 119446 h 286742"/>
                <a:gd name="connsiteX17" fmla="*/ 10685 w 49175"/>
                <a:gd name="connsiteY17" fmla="*/ 106214 h 286742"/>
                <a:gd name="connsiteX18" fmla="*/ 3668 w 49175"/>
                <a:gd name="connsiteY18" fmla="*/ 90485 h 286742"/>
                <a:gd name="connsiteX0" fmla="*/ 3668 w 49175"/>
                <a:gd name="connsiteY0" fmla="*/ 90455 h 286712"/>
                <a:gd name="connsiteX1" fmla="*/ 11707 w 49175"/>
                <a:gd name="connsiteY1" fmla="*/ 76473 h 286712"/>
                <a:gd name="connsiteX2" fmla="*/ 5924 w 49175"/>
                <a:gd name="connsiteY2" fmla="*/ 61535 h 286712"/>
                <a:gd name="connsiteX3" fmla="*/ 25486 w 49175"/>
                <a:gd name="connsiteY3" fmla="*/ 236 h 286712"/>
                <a:gd name="connsiteX4" fmla="*/ 48910 w 49175"/>
                <a:gd name="connsiteY4" fmla="*/ 88338 h 286712"/>
                <a:gd name="connsiteX5" fmla="*/ 48910 w 49175"/>
                <a:gd name="connsiteY5" fmla="*/ 286712 h 286712"/>
                <a:gd name="connsiteX6" fmla="*/ 3191 w 49175"/>
                <a:gd name="connsiteY6" fmla="*/ 286712 h 286712"/>
                <a:gd name="connsiteX7" fmla="*/ 9098 w 49175"/>
                <a:gd name="connsiteY7" fmla="*/ 263446 h 286712"/>
                <a:gd name="connsiteX8" fmla="*/ 959 w 49175"/>
                <a:gd name="connsiteY8" fmla="*/ 246586 h 286712"/>
                <a:gd name="connsiteX9" fmla="*/ 8061 w 49175"/>
                <a:gd name="connsiteY9" fmla="*/ 229842 h 286712"/>
                <a:gd name="connsiteX10" fmla="*/ 1 w 49175"/>
                <a:gd name="connsiteY10" fmla="*/ 211843 h 286712"/>
                <a:gd name="connsiteX11" fmla="*/ 8326 w 49175"/>
                <a:gd name="connsiteY11" fmla="*/ 200261 h 286712"/>
                <a:gd name="connsiteX12" fmla="*/ 1916 w 49175"/>
                <a:gd name="connsiteY12" fmla="*/ 182285 h 286712"/>
                <a:gd name="connsiteX13" fmla="*/ 8883 w 49175"/>
                <a:gd name="connsiteY13" fmla="*/ 169683 h 286712"/>
                <a:gd name="connsiteX14" fmla="*/ 2117 w 49175"/>
                <a:gd name="connsiteY14" fmla="*/ 152287 h 286712"/>
                <a:gd name="connsiteX15" fmla="*/ 10775 w 49175"/>
                <a:gd name="connsiteY15" fmla="*/ 136517 h 286712"/>
                <a:gd name="connsiteX16" fmla="*/ 2834 w 49175"/>
                <a:gd name="connsiteY16" fmla="*/ 119416 h 286712"/>
                <a:gd name="connsiteX17" fmla="*/ 10685 w 49175"/>
                <a:gd name="connsiteY17" fmla="*/ 106184 h 286712"/>
                <a:gd name="connsiteX18" fmla="*/ 3668 w 49175"/>
                <a:gd name="connsiteY18" fmla="*/ 90455 h 286712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822 h 287079"/>
                <a:gd name="connsiteX1" fmla="*/ 11707 w 49175"/>
                <a:gd name="connsiteY1" fmla="*/ 76840 h 287079"/>
                <a:gd name="connsiteX2" fmla="*/ 5924 w 49175"/>
                <a:gd name="connsiteY2" fmla="*/ 61902 h 287079"/>
                <a:gd name="connsiteX3" fmla="*/ 14176 w 49175"/>
                <a:gd name="connsiteY3" fmla="*/ 50453 h 287079"/>
                <a:gd name="connsiteX4" fmla="*/ 25486 w 49175"/>
                <a:gd name="connsiteY4" fmla="*/ 603 h 287079"/>
                <a:gd name="connsiteX5" fmla="*/ 48910 w 49175"/>
                <a:gd name="connsiteY5" fmla="*/ 88705 h 287079"/>
                <a:gd name="connsiteX6" fmla="*/ 48910 w 49175"/>
                <a:gd name="connsiteY6" fmla="*/ 287079 h 287079"/>
                <a:gd name="connsiteX7" fmla="*/ 3191 w 49175"/>
                <a:gd name="connsiteY7" fmla="*/ 287079 h 287079"/>
                <a:gd name="connsiteX8" fmla="*/ 9098 w 49175"/>
                <a:gd name="connsiteY8" fmla="*/ 263813 h 287079"/>
                <a:gd name="connsiteX9" fmla="*/ 959 w 49175"/>
                <a:gd name="connsiteY9" fmla="*/ 246953 h 287079"/>
                <a:gd name="connsiteX10" fmla="*/ 8061 w 49175"/>
                <a:gd name="connsiteY10" fmla="*/ 230209 h 287079"/>
                <a:gd name="connsiteX11" fmla="*/ 1 w 49175"/>
                <a:gd name="connsiteY11" fmla="*/ 212210 h 287079"/>
                <a:gd name="connsiteX12" fmla="*/ 8326 w 49175"/>
                <a:gd name="connsiteY12" fmla="*/ 200628 h 287079"/>
                <a:gd name="connsiteX13" fmla="*/ 1916 w 49175"/>
                <a:gd name="connsiteY13" fmla="*/ 182652 h 287079"/>
                <a:gd name="connsiteX14" fmla="*/ 8883 w 49175"/>
                <a:gd name="connsiteY14" fmla="*/ 170050 h 287079"/>
                <a:gd name="connsiteX15" fmla="*/ 2117 w 49175"/>
                <a:gd name="connsiteY15" fmla="*/ 152654 h 287079"/>
                <a:gd name="connsiteX16" fmla="*/ 10775 w 49175"/>
                <a:gd name="connsiteY16" fmla="*/ 136884 h 287079"/>
                <a:gd name="connsiteX17" fmla="*/ 2834 w 49175"/>
                <a:gd name="connsiteY17" fmla="*/ 119783 h 287079"/>
                <a:gd name="connsiteX18" fmla="*/ 10685 w 49175"/>
                <a:gd name="connsiteY18" fmla="*/ 106551 h 287079"/>
                <a:gd name="connsiteX19" fmla="*/ 3668 w 49175"/>
                <a:gd name="connsiteY19" fmla="*/ 90822 h 287079"/>
                <a:gd name="connsiteX0" fmla="*/ 3668 w 49175"/>
                <a:gd name="connsiteY0" fmla="*/ 90779 h 287036"/>
                <a:gd name="connsiteX1" fmla="*/ 11707 w 49175"/>
                <a:gd name="connsiteY1" fmla="*/ 76797 h 287036"/>
                <a:gd name="connsiteX2" fmla="*/ 5924 w 49175"/>
                <a:gd name="connsiteY2" fmla="*/ 61859 h 287036"/>
                <a:gd name="connsiteX3" fmla="*/ 14176 w 49175"/>
                <a:gd name="connsiteY3" fmla="*/ 50410 h 287036"/>
                <a:gd name="connsiteX4" fmla="*/ 25486 w 49175"/>
                <a:gd name="connsiteY4" fmla="*/ 560 h 287036"/>
                <a:gd name="connsiteX5" fmla="*/ 48910 w 49175"/>
                <a:gd name="connsiteY5" fmla="*/ 88662 h 287036"/>
                <a:gd name="connsiteX6" fmla="*/ 48910 w 49175"/>
                <a:gd name="connsiteY6" fmla="*/ 287036 h 287036"/>
                <a:gd name="connsiteX7" fmla="*/ 3191 w 49175"/>
                <a:gd name="connsiteY7" fmla="*/ 287036 h 287036"/>
                <a:gd name="connsiteX8" fmla="*/ 9098 w 49175"/>
                <a:gd name="connsiteY8" fmla="*/ 263770 h 287036"/>
                <a:gd name="connsiteX9" fmla="*/ 959 w 49175"/>
                <a:gd name="connsiteY9" fmla="*/ 246910 h 287036"/>
                <a:gd name="connsiteX10" fmla="*/ 8061 w 49175"/>
                <a:gd name="connsiteY10" fmla="*/ 230166 h 287036"/>
                <a:gd name="connsiteX11" fmla="*/ 1 w 49175"/>
                <a:gd name="connsiteY11" fmla="*/ 212167 h 287036"/>
                <a:gd name="connsiteX12" fmla="*/ 8326 w 49175"/>
                <a:gd name="connsiteY12" fmla="*/ 200585 h 287036"/>
                <a:gd name="connsiteX13" fmla="*/ 1916 w 49175"/>
                <a:gd name="connsiteY13" fmla="*/ 182609 h 287036"/>
                <a:gd name="connsiteX14" fmla="*/ 8883 w 49175"/>
                <a:gd name="connsiteY14" fmla="*/ 170007 h 287036"/>
                <a:gd name="connsiteX15" fmla="*/ 2117 w 49175"/>
                <a:gd name="connsiteY15" fmla="*/ 152611 h 287036"/>
                <a:gd name="connsiteX16" fmla="*/ 10775 w 49175"/>
                <a:gd name="connsiteY16" fmla="*/ 136841 h 287036"/>
                <a:gd name="connsiteX17" fmla="*/ 2834 w 49175"/>
                <a:gd name="connsiteY17" fmla="*/ 119740 h 287036"/>
                <a:gd name="connsiteX18" fmla="*/ 10685 w 49175"/>
                <a:gd name="connsiteY18" fmla="*/ 106508 h 287036"/>
                <a:gd name="connsiteX19" fmla="*/ 3668 w 49175"/>
                <a:gd name="connsiteY19" fmla="*/ 90779 h 287036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710 h 287967"/>
                <a:gd name="connsiteX1" fmla="*/ 11707 w 49175"/>
                <a:gd name="connsiteY1" fmla="*/ 77728 h 287967"/>
                <a:gd name="connsiteX2" fmla="*/ 5924 w 49175"/>
                <a:gd name="connsiteY2" fmla="*/ 62790 h 287967"/>
                <a:gd name="connsiteX3" fmla="*/ 14176 w 49175"/>
                <a:gd name="connsiteY3" fmla="*/ 51341 h 287967"/>
                <a:gd name="connsiteX4" fmla="*/ 9515 w 49175"/>
                <a:gd name="connsiteY4" fmla="*/ 35385 h 287967"/>
                <a:gd name="connsiteX5" fmla="*/ 25486 w 49175"/>
                <a:gd name="connsiteY5" fmla="*/ 1491 h 287967"/>
                <a:gd name="connsiteX6" fmla="*/ 48910 w 49175"/>
                <a:gd name="connsiteY6" fmla="*/ 89593 h 287967"/>
                <a:gd name="connsiteX7" fmla="*/ 48910 w 49175"/>
                <a:gd name="connsiteY7" fmla="*/ 287967 h 287967"/>
                <a:gd name="connsiteX8" fmla="*/ 3191 w 49175"/>
                <a:gd name="connsiteY8" fmla="*/ 287967 h 287967"/>
                <a:gd name="connsiteX9" fmla="*/ 9098 w 49175"/>
                <a:gd name="connsiteY9" fmla="*/ 264701 h 287967"/>
                <a:gd name="connsiteX10" fmla="*/ 959 w 49175"/>
                <a:gd name="connsiteY10" fmla="*/ 247841 h 287967"/>
                <a:gd name="connsiteX11" fmla="*/ 8061 w 49175"/>
                <a:gd name="connsiteY11" fmla="*/ 231097 h 287967"/>
                <a:gd name="connsiteX12" fmla="*/ 1 w 49175"/>
                <a:gd name="connsiteY12" fmla="*/ 213098 h 287967"/>
                <a:gd name="connsiteX13" fmla="*/ 8326 w 49175"/>
                <a:gd name="connsiteY13" fmla="*/ 201516 h 287967"/>
                <a:gd name="connsiteX14" fmla="*/ 1916 w 49175"/>
                <a:gd name="connsiteY14" fmla="*/ 183540 h 287967"/>
                <a:gd name="connsiteX15" fmla="*/ 8883 w 49175"/>
                <a:gd name="connsiteY15" fmla="*/ 170938 h 287967"/>
                <a:gd name="connsiteX16" fmla="*/ 2117 w 49175"/>
                <a:gd name="connsiteY16" fmla="*/ 153542 h 287967"/>
                <a:gd name="connsiteX17" fmla="*/ 10775 w 49175"/>
                <a:gd name="connsiteY17" fmla="*/ 137772 h 287967"/>
                <a:gd name="connsiteX18" fmla="*/ 2834 w 49175"/>
                <a:gd name="connsiteY18" fmla="*/ 120671 h 287967"/>
                <a:gd name="connsiteX19" fmla="*/ 10685 w 49175"/>
                <a:gd name="connsiteY19" fmla="*/ 107439 h 287967"/>
                <a:gd name="connsiteX20" fmla="*/ 3668 w 49175"/>
                <a:gd name="connsiteY20" fmla="*/ 91710 h 287967"/>
                <a:gd name="connsiteX0" fmla="*/ 3668 w 49175"/>
                <a:gd name="connsiteY0" fmla="*/ 91621 h 287878"/>
                <a:gd name="connsiteX1" fmla="*/ 11707 w 49175"/>
                <a:gd name="connsiteY1" fmla="*/ 77639 h 287878"/>
                <a:gd name="connsiteX2" fmla="*/ 5924 w 49175"/>
                <a:gd name="connsiteY2" fmla="*/ 62701 h 287878"/>
                <a:gd name="connsiteX3" fmla="*/ 14176 w 49175"/>
                <a:gd name="connsiteY3" fmla="*/ 51252 h 287878"/>
                <a:gd name="connsiteX4" fmla="*/ 9515 w 49175"/>
                <a:gd name="connsiteY4" fmla="*/ 35296 h 287878"/>
                <a:gd name="connsiteX5" fmla="*/ 25486 w 49175"/>
                <a:gd name="connsiteY5" fmla="*/ 1402 h 287878"/>
                <a:gd name="connsiteX6" fmla="*/ 48910 w 49175"/>
                <a:gd name="connsiteY6" fmla="*/ 89504 h 287878"/>
                <a:gd name="connsiteX7" fmla="*/ 48910 w 49175"/>
                <a:gd name="connsiteY7" fmla="*/ 287878 h 287878"/>
                <a:gd name="connsiteX8" fmla="*/ 3191 w 49175"/>
                <a:gd name="connsiteY8" fmla="*/ 287878 h 287878"/>
                <a:gd name="connsiteX9" fmla="*/ 9098 w 49175"/>
                <a:gd name="connsiteY9" fmla="*/ 264612 h 287878"/>
                <a:gd name="connsiteX10" fmla="*/ 959 w 49175"/>
                <a:gd name="connsiteY10" fmla="*/ 247752 h 287878"/>
                <a:gd name="connsiteX11" fmla="*/ 8061 w 49175"/>
                <a:gd name="connsiteY11" fmla="*/ 231008 h 287878"/>
                <a:gd name="connsiteX12" fmla="*/ 1 w 49175"/>
                <a:gd name="connsiteY12" fmla="*/ 213009 h 287878"/>
                <a:gd name="connsiteX13" fmla="*/ 8326 w 49175"/>
                <a:gd name="connsiteY13" fmla="*/ 201427 h 287878"/>
                <a:gd name="connsiteX14" fmla="*/ 1916 w 49175"/>
                <a:gd name="connsiteY14" fmla="*/ 183451 h 287878"/>
                <a:gd name="connsiteX15" fmla="*/ 8883 w 49175"/>
                <a:gd name="connsiteY15" fmla="*/ 170849 h 287878"/>
                <a:gd name="connsiteX16" fmla="*/ 2117 w 49175"/>
                <a:gd name="connsiteY16" fmla="*/ 153453 h 287878"/>
                <a:gd name="connsiteX17" fmla="*/ 10775 w 49175"/>
                <a:gd name="connsiteY17" fmla="*/ 137683 h 287878"/>
                <a:gd name="connsiteX18" fmla="*/ 2834 w 49175"/>
                <a:gd name="connsiteY18" fmla="*/ 120582 h 287878"/>
                <a:gd name="connsiteX19" fmla="*/ 10685 w 49175"/>
                <a:gd name="connsiteY19" fmla="*/ 107350 h 287878"/>
                <a:gd name="connsiteX20" fmla="*/ 3668 w 49175"/>
                <a:gd name="connsiteY20" fmla="*/ 91621 h 287878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752 h 289009"/>
                <a:gd name="connsiteX1" fmla="*/ 11707 w 49175"/>
                <a:gd name="connsiteY1" fmla="*/ 78770 h 289009"/>
                <a:gd name="connsiteX2" fmla="*/ 5924 w 49175"/>
                <a:gd name="connsiteY2" fmla="*/ 63832 h 289009"/>
                <a:gd name="connsiteX3" fmla="*/ 14176 w 49175"/>
                <a:gd name="connsiteY3" fmla="*/ 52383 h 289009"/>
                <a:gd name="connsiteX4" fmla="*/ 9515 w 49175"/>
                <a:gd name="connsiteY4" fmla="*/ 36427 h 289009"/>
                <a:gd name="connsiteX5" fmla="*/ 17033 w 49175"/>
                <a:gd name="connsiteY5" fmla="*/ 24957 h 289009"/>
                <a:gd name="connsiteX6" fmla="*/ 25486 w 49175"/>
                <a:gd name="connsiteY6" fmla="*/ 2533 h 289009"/>
                <a:gd name="connsiteX7" fmla="*/ 48910 w 49175"/>
                <a:gd name="connsiteY7" fmla="*/ 90635 h 289009"/>
                <a:gd name="connsiteX8" fmla="*/ 48910 w 49175"/>
                <a:gd name="connsiteY8" fmla="*/ 289009 h 289009"/>
                <a:gd name="connsiteX9" fmla="*/ 3191 w 49175"/>
                <a:gd name="connsiteY9" fmla="*/ 289009 h 289009"/>
                <a:gd name="connsiteX10" fmla="*/ 9098 w 49175"/>
                <a:gd name="connsiteY10" fmla="*/ 265743 h 289009"/>
                <a:gd name="connsiteX11" fmla="*/ 959 w 49175"/>
                <a:gd name="connsiteY11" fmla="*/ 248883 h 289009"/>
                <a:gd name="connsiteX12" fmla="*/ 8061 w 49175"/>
                <a:gd name="connsiteY12" fmla="*/ 232139 h 289009"/>
                <a:gd name="connsiteX13" fmla="*/ 1 w 49175"/>
                <a:gd name="connsiteY13" fmla="*/ 214140 h 289009"/>
                <a:gd name="connsiteX14" fmla="*/ 8326 w 49175"/>
                <a:gd name="connsiteY14" fmla="*/ 202558 h 289009"/>
                <a:gd name="connsiteX15" fmla="*/ 1916 w 49175"/>
                <a:gd name="connsiteY15" fmla="*/ 184582 h 289009"/>
                <a:gd name="connsiteX16" fmla="*/ 8883 w 49175"/>
                <a:gd name="connsiteY16" fmla="*/ 171980 h 289009"/>
                <a:gd name="connsiteX17" fmla="*/ 2117 w 49175"/>
                <a:gd name="connsiteY17" fmla="*/ 154584 h 289009"/>
                <a:gd name="connsiteX18" fmla="*/ 10775 w 49175"/>
                <a:gd name="connsiteY18" fmla="*/ 138814 h 289009"/>
                <a:gd name="connsiteX19" fmla="*/ 2834 w 49175"/>
                <a:gd name="connsiteY19" fmla="*/ 121713 h 289009"/>
                <a:gd name="connsiteX20" fmla="*/ 10685 w 49175"/>
                <a:gd name="connsiteY20" fmla="*/ 108481 h 289009"/>
                <a:gd name="connsiteX21" fmla="*/ 3668 w 49175"/>
                <a:gd name="connsiteY21" fmla="*/ 92752 h 289009"/>
                <a:gd name="connsiteX0" fmla="*/ 3668 w 49175"/>
                <a:gd name="connsiteY0" fmla="*/ 92698 h 288955"/>
                <a:gd name="connsiteX1" fmla="*/ 11707 w 49175"/>
                <a:gd name="connsiteY1" fmla="*/ 78716 h 288955"/>
                <a:gd name="connsiteX2" fmla="*/ 5924 w 49175"/>
                <a:gd name="connsiteY2" fmla="*/ 63778 h 288955"/>
                <a:gd name="connsiteX3" fmla="*/ 14176 w 49175"/>
                <a:gd name="connsiteY3" fmla="*/ 52329 h 288955"/>
                <a:gd name="connsiteX4" fmla="*/ 9515 w 49175"/>
                <a:gd name="connsiteY4" fmla="*/ 36373 h 288955"/>
                <a:gd name="connsiteX5" fmla="*/ 17033 w 49175"/>
                <a:gd name="connsiteY5" fmla="*/ 24903 h 288955"/>
                <a:gd name="connsiteX6" fmla="*/ 25486 w 49175"/>
                <a:gd name="connsiteY6" fmla="*/ 2479 h 288955"/>
                <a:gd name="connsiteX7" fmla="*/ 48910 w 49175"/>
                <a:gd name="connsiteY7" fmla="*/ 90581 h 288955"/>
                <a:gd name="connsiteX8" fmla="*/ 48910 w 49175"/>
                <a:gd name="connsiteY8" fmla="*/ 288955 h 288955"/>
                <a:gd name="connsiteX9" fmla="*/ 3191 w 49175"/>
                <a:gd name="connsiteY9" fmla="*/ 288955 h 288955"/>
                <a:gd name="connsiteX10" fmla="*/ 9098 w 49175"/>
                <a:gd name="connsiteY10" fmla="*/ 265689 h 288955"/>
                <a:gd name="connsiteX11" fmla="*/ 959 w 49175"/>
                <a:gd name="connsiteY11" fmla="*/ 248829 h 288955"/>
                <a:gd name="connsiteX12" fmla="*/ 8061 w 49175"/>
                <a:gd name="connsiteY12" fmla="*/ 232085 h 288955"/>
                <a:gd name="connsiteX13" fmla="*/ 1 w 49175"/>
                <a:gd name="connsiteY13" fmla="*/ 214086 h 288955"/>
                <a:gd name="connsiteX14" fmla="*/ 8326 w 49175"/>
                <a:gd name="connsiteY14" fmla="*/ 202504 h 288955"/>
                <a:gd name="connsiteX15" fmla="*/ 1916 w 49175"/>
                <a:gd name="connsiteY15" fmla="*/ 184528 h 288955"/>
                <a:gd name="connsiteX16" fmla="*/ 8883 w 49175"/>
                <a:gd name="connsiteY16" fmla="*/ 171926 h 288955"/>
                <a:gd name="connsiteX17" fmla="*/ 2117 w 49175"/>
                <a:gd name="connsiteY17" fmla="*/ 154530 h 288955"/>
                <a:gd name="connsiteX18" fmla="*/ 10775 w 49175"/>
                <a:gd name="connsiteY18" fmla="*/ 138760 h 288955"/>
                <a:gd name="connsiteX19" fmla="*/ 2834 w 49175"/>
                <a:gd name="connsiteY19" fmla="*/ 121659 h 288955"/>
                <a:gd name="connsiteX20" fmla="*/ 10685 w 49175"/>
                <a:gd name="connsiteY20" fmla="*/ 108427 h 288955"/>
                <a:gd name="connsiteX21" fmla="*/ 3668 w 49175"/>
                <a:gd name="connsiteY21" fmla="*/ 92698 h 288955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609 h 290866"/>
                <a:gd name="connsiteX1" fmla="*/ 11707 w 49175"/>
                <a:gd name="connsiteY1" fmla="*/ 80627 h 290866"/>
                <a:gd name="connsiteX2" fmla="*/ 5924 w 49175"/>
                <a:gd name="connsiteY2" fmla="*/ 65689 h 290866"/>
                <a:gd name="connsiteX3" fmla="*/ 14176 w 49175"/>
                <a:gd name="connsiteY3" fmla="*/ 54240 h 290866"/>
                <a:gd name="connsiteX4" fmla="*/ 9515 w 49175"/>
                <a:gd name="connsiteY4" fmla="*/ 38284 h 290866"/>
                <a:gd name="connsiteX5" fmla="*/ 17033 w 49175"/>
                <a:gd name="connsiteY5" fmla="*/ 26814 h 290866"/>
                <a:gd name="connsiteX6" fmla="*/ 15254 w 49175"/>
                <a:gd name="connsiteY6" fmla="*/ 14683 h 290866"/>
                <a:gd name="connsiteX7" fmla="*/ 25486 w 49175"/>
                <a:gd name="connsiteY7" fmla="*/ 4390 h 290866"/>
                <a:gd name="connsiteX8" fmla="*/ 48910 w 49175"/>
                <a:gd name="connsiteY8" fmla="*/ 92492 h 290866"/>
                <a:gd name="connsiteX9" fmla="*/ 48910 w 49175"/>
                <a:gd name="connsiteY9" fmla="*/ 290866 h 290866"/>
                <a:gd name="connsiteX10" fmla="*/ 3191 w 49175"/>
                <a:gd name="connsiteY10" fmla="*/ 290866 h 290866"/>
                <a:gd name="connsiteX11" fmla="*/ 9098 w 49175"/>
                <a:gd name="connsiteY11" fmla="*/ 267600 h 290866"/>
                <a:gd name="connsiteX12" fmla="*/ 959 w 49175"/>
                <a:gd name="connsiteY12" fmla="*/ 250740 h 290866"/>
                <a:gd name="connsiteX13" fmla="*/ 8061 w 49175"/>
                <a:gd name="connsiteY13" fmla="*/ 233996 h 290866"/>
                <a:gd name="connsiteX14" fmla="*/ 1 w 49175"/>
                <a:gd name="connsiteY14" fmla="*/ 215997 h 290866"/>
                <a:gd name="connsiteX15" fmla="*/ 8326 w 49175"/>
                <a:gd name="connsiteY15" fmla="*/ 204415 h 290866"/>
                <a:gd name="connsiteX16" fmla="*/ 1916 w 49175"/>
                <a:gd name="connsiteY16" fmla="*/ 186439 h 290866"/>
                <a:gd name="connsiteX17" fmla="*/ 8883 w 49175"/>
                <a:gd name="connsiteY17" fmla="*/ 173837 h 290866"/>
                <a:gd name="connsiteX18" fmla="*/ 2117 w 49175"/>
                <a:gd name="connsiteY18" fmla="*/ 156441 h 290866"/>
                <a:gd name="connsiteX19" fmla="*/ 10775 w 49175"/>
                <a:gd name="connsiteY19" fmla="*/ 140671 h 290866"/>
                <a:gd name="connsiteX20" fmla="*/ 2834 w 49175"/>
                <a:gd name="connsiteY20" fmla="*/ 123570 h 290866"/>
                <a:gd name="connsiteX21" fmla="*/ 10685 w 49175"/>
                <a:gd name="connsiteY21" fmla="*/ 110338 h 290866"/>
                <a:gd name="connsiteX22" fmla="*/ 3668 w 49175"/>
                <a:gd name="connsiteY22" fmla="*/ 94609 h 290866"/>
                <a:gd name="connsiteX0" fmla="*/ 3668 w 49175"/>
                <a:gd name="connsiteY0" fmla="*/ 94871 h 291128"/>
                <a:gd name="connsiteX1" fmla="*/ 11707 w 49175"/>
                <a:gd name="connsiteY1" fmla="*/ 80889 h 291128"/>
                <a:gd name="connsiteX2" fmla="*/ 5924 w 49175"/>
                <a:gd name="connsiteY2" fmla="*/ 65951 h 291128"/>
                <a:gd name="connsiteX3" fmla="*/ 14176 w 49175"/>
                <a:gd name="connsiteY3" fmla="*/ 54502 h 291128"/>
                <a:gd name="connsiteX4" fmla="*/ 9515 w 49175"/>
                <a:gd name="connsiteY4" fmla="*/ 38546 h 291128"/>
                <a:gd name="connsiteX5" fmla="*/ 17033 w 49175"/>
                <a:gd name="connsiteY5" fmla="*/ 27076 h 291128"/>
                <a:gd name="connsiteX6" fmla="*/ 15254 w 49175"/>
                <a:gd name="connsiteY6" fmla="*/ 14945 h 291128"/>
                <a:gd name="connsiteX7" fmla="*/ 25486 w 49175"/>
                <a:gd name="connsiteY7" fmla="*/ 4652 h 291128"/>
                <a:gd name="connsiteX8" fmla="*/ 48910 w 49175"/>
                <a:gd name="connsiteY8" fmla="*/ 92754 h 291128"/>
                <a:gd name="connsiteX9" fmla="*/ 48910 w 49175"/>
                <a:gd name="connsiteY9" fmla="*/ 291128 h 291128"/>
                <a:gd name="connsiteX10" fmla="*/ 3191 w 49175"/>
                <a:gd name="connsiteY10" fmla="*/ 291128 h 291128"/>
                <a:gd name="connsiteX11" fmla="*/ 9098 w 49175"/>
                <a:gd name="connsiteY11" fmla="*/ 267862 h 291128"/>
                <a:gd name="connsiteX12" fmla="*/ 959 w 49175"/>
                <a:gd name="connsiteY12" fmla="*/ 251002 h 291128"/>
                <a:gd name="connsiteX13" fmla="*/ 8061 w 49175"/>
                <a:gd name="connsiteY13" fmla="*/ 234258 h 291128"/>
                <a:gd name="connsiteX14" fmla="*/ 1 w 49175"/>
                <a:gd name="connsiteY14" fmla="*/ 216259 h 291128"/>
                <a:gd name="connsiteX15" fmla="*/ 8326 w 49175"/>
                <a:gd name="connsiteY15" fmla="*/ 204677 h 291128"/>
                <a:gd name="connsiteX16" fmla="*/ 1916 w 49175"/>
                <a:gd name="connsiteY16" fmla="*/ 186701 h 291128"/>
                <a:gd name="connsiteX17" fmla="*/ 8883 w 49175"/>
                <a:gd name="connsiteY17" fmla="*/ 174099 h 291128"/>
                <a:gd name="connsiteX18" fmla="*/ 2117 w 49175"/>
                <a:gd name="connsiteY18" fmla="*/ 156703 h 291128"/>
                <a:gd name="connsiteX19" fmla="*/ 10775 w 49175"/>
                <a:gd name="connsiteY19" fmla="*/ 140933 h 291128"/>
                <a:gd name="connsiteX20" fmla="*/ 2834 w 49175"/>
                <a:gd name="connsiteY20" fmla="*/ 123832 h 291128"/>
                <a:gd name="connsiteX21" fmla="*/ 10685 w 49175"/>
                <a:gd name="connsiteY21" fmla="*/ 110600 h 291128"/>
                <a:gd name="connsiteX22" fmla="*/ 3668 w 49175"/>
                <a:gd name="connsiteY22" fmla="*/ 94871 h 291128"/>
                <a:gd name="connsiteX0" fmla="*/ 3668 w 50834"/>
                <a:gd name="connsiteY0" fmla="*/ 98107 h 294364"/>
                <a:gd name="connsiteX1" fmla="*/ 11707 w 50834"/>
                <a:gd name="connsiteY1" fmla="*/ 84125 h 294364"/>
                <a:gd name="connsiteX2" fmla="*/ 5924 w 50834"/>
                <a:gd name="connsiteY2" fmla="*/ 69187 h 294364"/>
                <a:gd name="connsiteX3" fmla="*/ 14176 w 50834"/>
                <a:gd name="connsiteY3" fmla="*/ 57738 h 294364"/>
                <a:gd name="connsiteX4" fmla="*/ 9515 w 50834"/>
                <a:gd name="connsiteY4" fmla="*/ 41782 h 294364"/>
                <a:gd name="connsiteX5" fmla="*/ 17033 w 50834"/>
                <a:gd name="connsiteY5" fmla="*/ 30312 h 294364"/>
                <a:gd name="connsiteX6" fmla="*/ 15254 w 50834"/>
                <a:gd name="connsiteY6" fmla="*/ 18181 h 294364"/>
                <a:gd name="connsiteX7" fmla="*/ 22927 w 50834"/>
                <a:gd name="connsiteY7" fmla="*/ 3941 h 294364"/>
                <a:gd name="connsiteX8" fmla="*/ 48910 w 50834"/>
                <a:gd name="connsiteY8" fmla="*/ 95990 h 294364"/>
                <a:gd name="connsiteX9" fmla="*/ 48910 w 50834"/>
                <a:gd name="connsiteY9" fmla="*/ 294364 h 294364"/>
                <a:gd name="connsiteX10" fmla="*/ 3191 w 50834"/>
                <a:gd name="connsiteY10" fmla="*/ 294364 h 294364"/>
                <a:gd name="connsiteX11" fmla="*/ 9098 w 50834"/>
                <a:gd name="connsiteY11" fmla="*/ 271098 h 294364"/>
                <a:gd name="connsiteX12" fmla="*/ 959 w 50834"/>
                <a:gd name="connsiteY12" fmla="*/ 254238 h 294364"/>
                <a:gd name="connsiteX13" fmla="*/ 8061 w 50834"/>
                <a:gd name="connsiteY13" fmla="*/ 237494 h 294364"/>
                <a:gd name="connsiteX14" fmla="*/ 1 w 50834"/>
                <a:gd name="connsiteY14" fmla="*/ 219495 h 294364"/>
                <a:gd name="connsiteX15" fmla="*/ 8326 w 50834"/>
                <a:gd name="connsiteY15" fmla="*/ 207913 h 294364"/>
                <a:gd name="connsiteX16" fmla="*/ 1916 w 50834"/>
                <a:gd name="connsiteY16" fmla="*/ 189937 h 294364"/>
                <a:gd name="connsiteX17" fmla="*/ 8883 w 50834"/>
                <a:gd name="connsiteY17" fmla="*/ 177335 h 294364"/>
                <a:gd name="connsiteX18" fmla="*/ 2117 w 50834"/>
                <a:gd name="connsiteY18" fmla="*/ 159939 h 294364"/>
                <a:gd name="connsiteX19" fmla="*/ 10775 w 50834"/>
                <a:gd name="connsiteY19" fmla="*/ 144169 h 294364"/>
                <a:gd name="connsiteX20" fmla="*/ 2834 w 50834"/>
                <a:gd name="connsiteY20" fmla="*/ 127068 h 294364"/>
                <a:gd name="connsiteX21" fmla="*/ 10685 w 50834"/>
                <a:gd name="connsiteY21" fmla="*/ 113836 h 294364"/>
                <a:gd name="connsiteX22" fmla="*/ 3668 w 50834"/>
                <a:gd name="connsiteY22" fmla="*/ 98107 h 294364"/>
                <a:gd name="connsiteX0" fmla="*/ 3668 w 50834"/>
                <a:gd name="connsiteY0" fmla="*/ 94169 h 290426"/>
                <a:gd name="connsiteX1" fmla="*/ 11707 w 50834"/>
                <a:gd name="connsiteY1" fmla="*/ 80187 h 290426"/>
                <a:gd name="connsiteX2" fmla="*/ 5924 w 50834"/>
                <a:gd name="connsiteY2" fmla="*/ 65249 h 290426"/>
                <a:gd name="connsiteX3" fmla="*/ 14176 w 50834"/>
                <a:gd name="connsiteY3" fmla="*/ 53800 h 290426"/>
                <a:gd name="connsiteX4" fmla="*/ 9515 w 50834"/>
                <a:gd name="connsiteY4" fmla="*/ 37844 h 290426"/>
                <a:gd name="connsiteX5" fmla="*/ 17033 w 50834"/>
                <a:gd name="connsiteY5" fmla="*/ 26374 h 290426"/>
                <a:gd name="connsiteX6" fmla="*/ 15254 w 50834"/>
                <a:gd name="connsiteY6" fmla="*/ 14243 h 290426"/>
                <a:gd name="connsiteX7" fmla="*/ 22927 w 50834"/>
                <a:gd name="connsiteY7" fmla="*/ 3 h 290426"/>
                <a:gd name="connsiteX8" fmla="*/ 48910 w 50834"/>
                <a:gd name="connsiteY8" fmla="*/ 92052 h 290426"/>
                <a:gd name="connsiteX9" fmla="*/ 48910 w 50834"/>
                <a:gd name="connsiteY9" fmla="*/ 290426 h 290426"/>
                <a:gd name="connsiteX10" fmla="*/ 3191 w 50834"/>
                <a:gd name="connsiteY10" fmla="*/ 290426 h 290426"/>
                <a:gd name="connsiteX11" fmla="*/ 9098 w 50834"/>
                <a:gd name="connsiteY11" fmla="*/ 267160 h 290426"/>
                <a:gd name="connsiteX12" fmla="*/ 959 w 50834"/>
                <a:gd name="connsiteY12" fmla="*/ 250300 h 290426"/>
                <a:gd name="connsiteX13" fmla="*/ 8061 w 50834"/>
                <a:gd name="connsiteY13" fmla="*/ 233556 h 290426"/>
                <a:gd name="connsiteX14" fmla="*/ 1 w 50834"/>
                <a:gd name="connsiteY14" fmla="*/ 215557 h 290426"/>
                <a:gd name="connsiteX15" fmla="*/ 8326 w 50834"/>
                <a:gd name="connsiteY15" fmla="*/ 203975 h 290426"/>
                <a:gd name="connsiteX16" fmla="*/ 1916 w 50834"/>
                <a:gd name="connsiteY16" fmla="*/ 185999 h 290426"/>
                <a:gd name="connsiteX17" fmla="*/ 8883 w 50834"/>
                <a:gd name="connsiteY17" fmla="*/ 173397 h 290426"/>
                <a:gd name="connsiteX18" fmla="*/ 2117 w 50834"/>
                <a:gd name="connsiteY18" fmla="*/ 156001 h 290426"/>
                <a:gd name="connsiteX19" fmla="*/ 10775 w 50834"/>
                <a:gd name="connsiteY19" fmla="*/ 140231 h 290426"/>
                <a:gd name="connsiteX20" fmla="*/ 2834 w 50834"/>
                <a:gd name="connsiteY20" fmla="*/ 123130 h 290426"/>
                <a:gd name="connsiteX21" fmla="*/ 10685 w 50834"/>
                <a:gd name="connsiteY21" fmla="*/ 109898 h 290426"/>
                <a:gd name="connsiteX22" fmla="*/ 3668 w 50834"/>
                <a:gd name="connsiteY22" fmla="*/ 94169 h 290426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05"/>
                <a:gd name="connsiteY0" fmla="*/ 94168 h 292034"/>
                <a:gd name="connsiteX1" fmla="*/ 11707 w 51405"/>
                <a:gd name="connsiteY1" fmla="*/ 80186 h 292034"/>
                <a:gd name="connsiteX2" fmla="*/ 5924 w 51405"/>
                <a:gd name="connsiteY2" fmla="*/ 65248 h 292034"/>
                <a:gd name="connsiteX3" fmla="*/ 14176 w 51405"/>
                <a:gd name="connsiteY3" fmla="*/ 53799 h 292034"/>
                <a:gd name="connsiteX4" fmla="*/ 9515 w 51405"/>
                <a:gd name="connsiteY4" fmla="*/ 37843 h 292034"/>
                <a:gd name="connsiteX5" fmla="*/ 17033 w 51405"/>
                <a:gd name="connsiteY5" fmla="*/ 26373 h 292034"/>
                <a:gd name="connsiteX6" fmla="*/ 15254 w 51405"/>
                <a:gd name="connsiteY6" fmla="*/ 14242 h 292034"/>
                <a:gd name="connsiteX7" fmla="*/ 22927 w 51405"/>
                <a:gd name="connsiteY7" fmla="*/ 2 h 292034"/>
                <a:gd name="connsiteX8" fmla="*/ 48910 w 51405"/>
                <a:gd name="connsiteY8" fmla="*/ 92051 h 292034"/>
                <a:gd name="connsiteX9" fmla="*/ 44089 w 51405"/>
                <a:gd name="connsiteY9" fmla="*/ 270720 h 292034"/>
                <a:gd name="connsiteX10" fmla="*/ 48910 w 51405"/>
                <a:gd name="connsiteY10" fmla="*/ 290425 h 292034"/>
                <a:gd name="connsiteX11" fmla="*/ 3191 w 51405"/>
                <a:gd name="connsiteY11" fmla="*/ 290425 h 292034"/>
                <a:gd name="connsiteX12" fmla="*/ 9098 w 51405"/>
                <a:gd name="connsiteY12" fmla="*/ 267159 h 292034"/>
                <a:gd name="connsiteX13" fmla="*/ 959 w 51405"/>
                <a:gd name="connsiteY13" fmla="*/ 250299 h 292034"/>
                <a:gd name="connsiteX14" fmla="*/ 8061 w 51405"/>
                <a:gd name="connsiteY14" fmla="*/ 233555 h 292034"/>
                <a:gd name="connsiteX15" fmla="*/ 1 w 51405"/>
                <a:gd name="connsiteY15" fmla="*/ 215556 h 292034"/>
                <a:gd name="connsiteX16" fmla="*/ 8326 w 51405"/>
                <a:gd name="connsiteY16" fmla="*/ 203974 h 292034"/>
                <a:gd name="connsiteX17" fmla="*/ 1916 w 51405"/>
                <a:gd name="connsiteY17" fmla="*/ 185998 h 292034"/>
                <a:gd name="connsiteX18" fmla="*/ 8883 w 51405"/>
                <a:gd name="connsiteY18" fmla="*/ 173396 h 292034"/>
                <a:gd name="connsiteX19" fmla="*/ 2117 w 51405"/>
                <a:gd name="connsiteY19" fmla="*/ 156000 h 292034"/>
                <a:gd name="connsiteX20" fmla="*/ 10775 w 51405"/>
                <a:gd name="connsiteY20" fmla="*/ 140230 h 292034"/>
                <a:gd name="connsiteX21" fmla="*/ 2834 w 51405"/>
                <a:gd name="connsiteY21" fmla="*/ 123129 h 292034"/>
                <a:gd name="connsiteX22" fmla="*/ 10685 w 51405"/>
                <a:gd name="connsiteY22" fmla="*/ 109897 h 292034"/>
                <a:gd name="connsiteX23" fmla="*/ 3668 w 51405"/>
                <a:gd name="connsiteY23" fmla="*/ 94168 h 292034"/>
                <a:gd name="connsiteX0" fmla="*/ 3668 w 51426"/>
                <a:gd name="connsiteY0" fmla="*/ 94168 h 290425"/>
                <a:gd name="connsiteX1" fmla="*/ 11707 w 51426"/>
                <a:gd name="connsiteY1" fmla="*/ 80186 h 290425"/>
                <a:gd name="connsiteX2" fmla="*/ 5924 w 51426"/>
                <a:gd name="connsiteY2" fmla="*/ 65248 h 290425"/>
                <a:gd name="connsiteX3" fmla="*/ 14176 w 51426"/>
                <a:gd name="connsiteY3" fmla="*/ 53799 h 290425"/>
                <a:gd name="connsiteX4" fmla="*/ 9515 w 51426"/>
                <a:gd name="connsiteY4" fmla="*/ 37843 h 290425"/>
                <a:gd name="connsiteX5" fmla="*/ 17033 w 51426"/>
                <a:gd name="connsiteY5" fmla="*/ 26373 h 290425"/>
                <a:gd name="connsiteX6" fmla="*/ 15254 w 51426"/>
                <a:gd name="connsiteY6" fmla="*/ 14242 h 290425"/>
                <a:gd name="connsiteX7" fmla="*/ 22927 w 51426"/>
                <a:gd name="connsiteY7" fmla="*/ 2 h 290425"/>
                <a:gd name="connsiteX8" fmla="*/ 48910 w 51426"/>
                <a:gd name="connsiteY8" fmla="*/ 92051 h 290425"/>
                <a:gd name="connsiteX9" fmla="*/ 44089 w 51426"/>
                <a:gd name="connsiteY9" fmla="*/ 270720 h 290425"/>
                <a:gd name="connsiteX10" fmla="*/ 48910 w 51426"/>
                <a:gd name="connsiteY10" fmla="*/ 290425 h 290425"/>
                <a:gd name="connsiteX11" fmla="*/ 3191 w 51426"/>
                <a:gd name="connsiteY11" fmla="*/ 290425 h 290425"/>
                <a:gd name="connsiteX12" fmla="*/ 9098 w 51426"/>
                <a:gd name="connsiteY12" fmla="*/ 267159 h 290425"/>
                <a:gd name="connsiteX13" fmla="*/ 959 w 51426"/>
                <a:gd name="connsiteY13" fmla="*/ 250299 h 290425"/>
                <a:gd name="connsiteX14" fmla="*/ 8061 w 51426"/>
                <a:gd name="connsiteY14" fmla="*/ 233555 h 290425"/>
                <a:gd name="connsiteX15" fmla="*/ 1 w 51426"/>
                <a:gd name="connsiteY15" fmla="*/ 215556 h 290425"/>
                <a:gd name="connsiteX16" fmla="*/ 8326 w 51426"/>
                <a:gd name="connsiteY16" fmla="*/ 203974 h 290425"/>
                <a:gd name="connsiteX17" fmla="*/ 1916 w 51426"/>
                <a:gd name="connsiteY17" fmla="*/ 185998 h 290425"/>
                <a:gd name="connsiteX18" fmla="*/ 8883 w 51426"/>
                <a:gd name="connsiteY18" fmla="*/ 173396 h 290425"/>
                <a:gd name="connsiteX19" fmla="*/ 2117 w 51426"/>
                <a:gd name="connsiteY19" fmla="*/ 156000 h 290425"/>
                <a:gd name="connsiteX20" fmla="*/ 10775 w 51426"/>
                <a:gd name="connsiteY20" fmla="*/ 140230 h 290425"/>
                <a:gd name="connsiteX21" fmla="*/ 2834 w 51426"/>
                <a:gd name="connsiteY21" fmla="*/ 123129 h 290425"/>
                <a:gd name="connsiteX22" fmla="*/ 10685 w 51426"/>
                <a:gd name="connsiteY22" fmla="*/ 109897 h 290425"/>
                <a:gd name="connsiteX23" fmla="*/ 3668 w 51426"/>
                <a:gd name="connsiteY23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85"/>
                <a:gd name="connsiteY0" fmla="*/ 94168 h 290425"/>
                <a:gd name="connsiteX1" fmla="*/ 11707 w 51685"/>
                <a:gd name="connsiteY1" fmla="*/ 80186 h 290425"/>
                <a:gd name="connsiteX2" fmla="*/ 5924 w 51685"/>
                <a:gd name="connsiteY2" fmla="*/ 65248 h 290425"/>
                <a:gd name="connsiteX3" fmla="*/ 14176 w 51685"/>
                <a:gd name="connsiteY3" fmla="*/ 53799 h 290425"/>
                <a:gd name="connsiteX4" fmla="*/ 9515 w 51685"/>
                <a:gd name="connsiteY4" fmla="*/ 37843 h 290425"/>
                <a:gd name="connsiteX5" fmla="*/ 17033 w 51685"/>
                <a:gd name="connsiteY5" fmla="*/ 26373 h 290425"/>
                <a:gd name="connsiteX6" fmla="*/ 15254 w 51685"/>
                <a:gd name="connsiteY6" fmla="*/ 14242 h 290425"/>
                <a:gd name="connsiteX7" fmla="*/ 22927 w 51685"/>
                <a:gd name="connsiteY7" fmla="*/ 2 h 290425"/>
                <a:gd name="connsiteX8" fmla="*/ 48910 w 51685"/>
                <a:gd name="connsiteY8" fmla="*/ 92051 h 290425"/>
                <a:gd name="connsiteX9" fmla="*/ 50403 w 51685"/>
                <a:gd name="connsiteY9" fmla="*/ 254445 h 290425"/>
                <a:gd name="connsiteX10" fmla="*/ 44089 w 51685"/>
                <a:gd name="connsiteY10" fmla="*/ 270720 h 290425"/>
                <a:gd name="connsiteX11" fmla="*/ 48910 w 51685"/>
                <a:gd name="connsiteY11" fmla="*/ 290425 h 290425"/>
                <a:gd name="connsiteX12" fmla="*/ 3191 w 51685"/>
                <a:gd name="connsiteY12" fmla="*/ 290425 h 290425"/>
                <a:gd name="connsiteX13" fmla="*/ 9098 w 51685"/>
                <a:gd name="connsiteY13" fmla="*/ 267159 h 290425"/>
                <a:gd name="connsiteX14" fmla="*/ 959 w 51685"/>
                <a:gd name="connsiteY14" fmla="*/ 250299 h 290425"/>
                <a:gd name="connsiteX15" fmla="*/ 8061 w 51685"/>
                <a:gd name="connsiteY15" fmla="*/ 233555 h 290425"/>
                <a:gd name="connsiteX16" fmla="*/ 1 w 51685"/>
                <a:gd name="connsiteY16" fmla="*/ 215556 h 290425"/>
                <a:gd name="connsiteX17" fmla="*/ 8326 w 51685"/>
                <a:gd name="connsiteY17" fmla="*/ 203974 h 290425"/>
                <a:gd name="connsiteX18" fmla="*/ 1916 w 51685"/>
                <a:gd name="connsiteY18" fmla="*/ 185998 h 290425"/>
                <a:gd name="connsiteX19" fmla="*/ 8883 w 51685"/>
                <a:gd name="connsiteY19" fmla="*/ 173396 h 290425"/>
                <a:gd name="connsiteX20" fmla="*/ 2117 w 51685"/>
                <a:gd name="connsiteY20" fmla="*/ 156000 h 290425"/>
                <a:gd name="connsiteX21" fmla="*/ 10775 w 51685"/>
                <a:gd name="connsiteY21" fmla="*/ 140230 h 290425"/>
                <a:gd name="connsiteX22" fmla="*/ 2834 w 51685"/>
                <a:gd name="connsiteY22" fmla="*/ 123129 h 290425"/>
                <a:gd name="connsiteX23" fmla="*/ 10685 w 51685"/>
                <a:gd name="connsiteY23" fmla="*/ 109897 h 290425"/>
                <a:gd name="connsiteX24" fmla="*/ 3668 w 51685"/>
                <a:gd name="connsiteY24" fmla="*/ 94168 h 290425"/>
                <a:gd name="connsiteX0" fmla="*/ 3668 w 51646"/>
                <a:gd name="connsiteY0" fmla="*/ 94168 h 290425"/>
                <a:gd name="connsiteX1" fmla="*/ 11707 w 51646"/>
                <a:gd name="connsiteY1" fmla="*/ 80186 h 290425"/>
                <a:gd name="connsiteX2" fmla="*/ 5924 w 51646"/>
                <a:gd name="connsiteY2" fmla="*/ 65248 h 290425"/>
                <a:gd name="connsiteX3" fmla="*/ 14176 w 51646"/>
                <a:gd name="connsiteY3" fmla="*/ 53799 h 290425"/>
                <a:gd name="connsiteX4" fmla="*/ 9515 w 51646"/>
                <a:gd name="connsiteY4" fmla="*/ 37843 h 290425"/>
                <a:gd name="connsiteX5" fmla="*/ 17033 w 51646"/>
                <a:gd name="connsiteY5" fmla="*/ 26373 h 290425"/>
                <a:gd name="connsiteX6" fmla="*/ 15254 w 51646"/>
                <a:gd name="connsiteY6" fmla="*/ 14242 h 290425"/>
                <a:gd name="connsiteX7" fmla="*/ 22927 w 51646"/>
                <a:gd name="connsiteY7" fmla="*/ 2 h 290425"/>
                <a:gd name="connsiteX8" fmla="*/ 48910 w 51646"/>
                <a:gd name="connsiteY8" fmla="*/ 92051 h 290425"/>
                <a:gd name="connsiteX9" fmla="*/ 50403 w 51646"/>
                <a:gd name="connsiteY9" fmla="*/ 254445 h 290425"/>
                <a:gd name="connsiteX10" fmla="*/ 44089 w 51646"/>
                <a:gd name="connsiteY10" fmla="*/ 270720 h 290425"/>
                <a:gd name="connsiteX11" fmla="*/ 48910 w 51646"/>
                <a:gd name="connsiteY11" fmla="*/ 290425 h 290425"/>
                <a:gd name="connsiteX12" fmla="*/ 3191 w 51646"/>
                <a:gd name="connsiteY12" fmla="*/ 290425 h 290425"/>
                <a:gd name="connsiteX13" fmla="*/ 9098 w 51646"/>
                <a:gd name="connsiteY13" fmla="*/ 267159 h 290425"/>
                <a:gd name="connsiteX14" fmla="*/ 959 w 51646"/>
                <a:gd name="connsiteY14" fmla="*/ 250299 h 290425"/>
                <a:gd name="connsiteX15" fmla="*/ 8061 w 51646"/>
                <a:gd name="connsiteY15" fmla="*/ 233555 h 290425"/>
                <a:gd name="connsiteX16" fmla="*/ 1 w 51646"/>
                <a:gd name="connsiteY16" fmla="*/ 215556 h 290425"/>
                <a:gd name="connsiteX17" fmla="*/ 8326 w 51646"/>
                <a:gd name="connsiteY17" fmla="*/ 203974 h 290425"/>
                <a:gd name="connsiteX18" fmla="*/ 1916 w 51646"/>
                <a:gd name="connsiteY18" fmla="*/ 185998 h 290425"/>
                <a:gd name="connsiteX19" fmla="*/ 8883 w 51646"/>
                <a:gd name="connsiteY19" fmla="*/ 173396 h 290425"/>
                <a:gd name="connsiteX20" fmla="*/ 2117 w 51646"/>
                <a:gd name="connsiteY20" fmla="*/ 156000 h 290425"/>
                <a:gd name="connsiteX21" fmla="*/ 10775 w 51646"/>
                <a:gd name="connsiteY21" fmla="*/ 140230 h 290425"/>
                <a:gd name="connsiteX22" fmla="*/ 2834 w 51646"/>
                <a:gd name="connsiteY22" fmla="*/ 123129 h 290425"/>
                <a:gd name="connsiteX23" fmla="*/ 10685 w 51646"/>
                <a:gd name="connsiteY23" fmla="*/ 109897 h 290425"/>
                <a:gd name="connsiteX24" fmla="*/ 3668 w 51646"/>
                <a:gd name="connsiteY24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3129 w 51373"/>
                <a:gd name="connsiteY9" fmla="*/ 240317 h 290425"/>
                <a:gd name="connsiteX10" fmla="*/ 50403 w 51373"/>
                <a:gd name="connsiteY10" fmla="*/ 254445 h 290425"/>
                <a:gd name="connsiteX11" fmla="*/ 44089 w 51373"/>
                <a:gd name="connsiteY11" fmla="*/ 270720 h 290425"/>
                <a:gd name="connsiteX12" fmla="*/ 48910 w 51373"/>
                <a:gd name="connsiteY12" fmla="*/ 290425 h 290425"/>
                <a:gd name="connsiteX13" fmla="*/ 3191 w 51373"/>
                <a:gd name="connsiteY13" fmla="*/ 290425 h 290425"/>
                <a:gd name="connsiteX14" fmla="*/ 9098 w 51373"/>
                <a:gd name="connsiteY14" fmla="*/ 267159 h 290425"/>
                <a:gd name="connsiteX15" fmla="*/ 959 w 51373"/>
                <a:gd name="connsiteY15" fmla="*/ 250299 h 290425"/>
                <a:gd name="connsiteX16" fmla="*/ 8061 w 51373"/>
                <a:gd name="connsiteY16" fmla="*/ 233555 h 290425"/>
                <a:gd name="connsiteX17" fmla="*/ 1 w 51373"/>
                <a:gd name="connsiteY17" fmla="*/ 215556 h 290425"/>
                <a:gd name="connsiteX18" fmla="*/ 8326 w 51373"/>
                <a:gd name="connsiteY18" fmla="*/ 203974 h 290425"/>
                <a:gd name="connsiteX19" fmla="*/ 1916 w 51373"/>
                <a:gd name="connsiteY19" fmla="*/ 185998 h 290425"/>
                <a:gd name="connsiteX20" fmla="*/ 8883 w 51373"/>
                <a:gd name="connsiteY20" fmla="*/ 173396 h 290425"/>
                <a:gd name="connsiteX21" fmla="*/ 2117 w 51373"/>
                <a:gd name="connsiteY21" fmla="*/ 156000 h 290425"/>
                <a:gd name="connsiteX22" fmla="*/ 10775 w 51373"/>
                <a:gd name="connsiteY22" fmla="*/ 140230 h 290425"/>
                <a:gd name="connsiteX23" fmla="*/ 2834 w 51373"/>
                <a:gd name="connsiteY23" fmla="*/ 123129 h 290425"/>
                <a:gd name="connsiteX24" fmla="*/ 10685 w 51373"/>
                <a:gd name="connsiteY24" fmla="*/ 109897 h 290425"/>
                <a:gd name="connsiteX25" fmla="*/ 3668 w 51373"/>
                <a:gd name="connsiteY25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501"/>
                <a:gd name="connsiteY0" fmla="*/ 94168 h 290425"/>
                <a:gd name="connsiteX1" fmla="*/ 11707 w 51501"/>
                <a:gd name="connsiteY1" fmla="*/ 80186 h 290425"/>
                <a:gd name="connsiteX2" fmla="*/ 5924 w 51501"/>
                <a:gd name="connsiteY2" fmla="*/ 65248 h 290425"/>
                <a:gd name="connsiteX3" fmla="*/ 14176 w 51501"/>
                <a:gd name="connsiteY3" fmla="*/ 53799 h 290425"/>
                <a:gd name="connsiteX4" fmla="*/ 9515 w 51501"/>
                <a:gd name="connsiteY4" fmla="*/ 37843 h 290425"/>
                <a:gd name="connsiteX5" fmla="*/ 17033 w 51501"/>
                <a:gd name="connsiteY5" fmla="*/ 26373 h 290425"/>
                <a:gd name="connsiteX6" fmla="*/ 15254 w 51501"/>
                <a:gd name="connsiteY6" fmla="*/ 14242 h 290425"/>
                <a:gd name="connsiteX7" fmla="*/ 22927 w 51501"/>
                <a:gd name="connsiteY7" fmla="*/ 2 h 290425"/>
                <a:gd name="connsiteX8" fmla="*/ 48910 w 51501"/>
                <a:gd name="connsiteY8" fmla="*/ 92051 h 290425"/>
                <a:gd name="connsiteX9" fmla="*/ 49922 w 51501"/>
                <a:gd name="connsiteY9" fmla="*/ 229220 h 290425"/>
                <a:gd name="connsiteX10" fmla="*/ 43129 w 51501"/>
                <a:gd name="connsiteY10" fmla="*/ 240317 h 290425"/>
                <a:gd name="connsiteX11" fmla="*/ 50403 w 51501"/>
                <a:gd name="connsiteY11" fmla="*/ 254445 h 290425"/>
                <a:gd name="connsiteX12" fmla="*/ 44089 w 51501"/>
                <a:gd name="connsiteY12" fmla="*/ 270720 h 290425"/>
                <a:gd name="connsiteX13" fmla="*/ 48910 w 51501"/>
                <a:gd name="connsiteY13" fmla="*/ 290425 h 290425"/>
                <a:gd name="connsiteX14" fmla="*/ 3191 w 51501"/>
                <a:gd name="connsiteY14" fmla="*/ 290425 h 290425"/>
                <a:gd name="connsiteX15" fmla="*/ 9098 w 51501"/>
                <a:gd name="connsiteY15" fmla="*/ 267159 h 290425"/>
                <a:gd name="connsiteX16" fmla="*/ 959 w 51501"/>
                <a:gd name="connsiteY16" fmla="*/ 250299 h 290425"/>
                <a:gd name="connsiteX17" fmla="*/ 8061 w 51501"/>
                <a:gd name="connsiteY17" fmla="*/ 233555 h 290425"/>
                <a:gd name="connsiteX18" fmla="*/ 1 w 51501"/>
                <a:gd name="connsiteY18" fmla="*/ 215556 h 290425"/>
                <a:gd name="connsiteX19" fmla="*/ 8326 w 51501"/>
                <a:gd name="connsiteY19" fmla="*/ 203974 h 290425"/>
                <a:gd name="connsiteX20" fmla="*/ 1916 w 51501"/>
                <a:gd name="connsiteY20" fmla="*/ 185998 h 290425"/>
                <a:gd name="connsiteX21" fmla="*/ 8883 w 51501"/>
                <a:gd name="connsiteY21" fmla="*/ 173396 h 290425"/>
                <a:gd name="connsiteX22" fmla="*/ 2117 w 51501"/>
                <a:gd name="connsiteY22" fmla="*/ 156000 h 290425"/>
                <a:gd name="connsiteX23" fmla="*/ 10775 w 51501"/>
                <a:gd name="connsiteY23" fmla="*/ 140230 h 290425"/>
                <a:gd name="connsiteX24" fmla="*/ 2834 w 51501"/>
                <a:gd name="connsiteY24" fmla="*/ 123129 h 290425"/>
                <a:gd name="connsiteX25" fmla="*/ 10685 w 51501"/>
                <a:gd name="connsiteY25" fmla="*/ 109897 h 290425"/>
                <a:gd name="connsiteX26" fmla="*/ 3668 w 51501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9922 w 51373"/>
                <a:gd name="connsiteY9" fmla="*/ 229220 h 290425"/>
                <a:gd name="connsiteX10" fmla="*/ 43129 w 51373"/>
                <a:gd name="connsiteY10" fmla="*/ 240317 h 290425"/>
                <a:gd name="connsiteX11" fmla="*/ 50403 w 51373"/>
                <a:gd name="connsiteY11" fmla="*/ 254445 h 290425"/>
                <a:gd name="connsiteX12" fmla="*/ 44089 w 51373"/>
                <a:gd name="connsiteY12" fmla="*/ 270720 h 290425"/>
                <a:gd name="connsiteX13" fmla="*/ 48910 w 51373"/>
                <a:gd name="connsiteY13" fmla="*/ 290425 h 290425"/>
                <a:gd name="connsiteX14" fmla="*/ 3191 w 51373"/>
                <a:gd name="connsiteY14" fmla="*/ 290425 h 290425"/>
                <a:gd name="connsiteX15" fmla="*/ 9098 w 51373"/>
                <a:gd name="connsiteY15" fmla="*/ 267159 h 290425"/>
                <a:gd name="connsiteX16" fmla="*/ 959 w 51373"/>
                <a:gd name="connsiteY16" fmla="*/ 250299 h 290425"/>
                <a:gd name="connsiteX17" fmla="*/ 8061 w 51373"/>
                <a:gd name="connsiteY17" fmla="*/ 233555 h 290425"/>
                <a:gd name="connsiteX18" fmla="*/ 1 w 51373"/>
                <a:gd name="connsiteY18" fmla="*/ 215556 h 290425"/>
                <a:gd name="connsiteX19" fmla="*/ 8326 w 51373"/>
                <a:gd name="connsiteY19" fmla="*/ 203974 h 290425"/>
                <a:gd name="connsiteX20" fmla="*/ 1916 w 51373"/>
                <a:gd name="connsiteY20" fmla="*/ 185998 h 290425"/>
                <a:gd name="connsiteX21" fmla="*/ 8883 w 51373"/>
                <a:gd name="connsiteY21" fmla="*/ 173396 h 290425"/>
                <a:gd name="connsiteX22" fmla="*/ 2117 w 51373"/>
                <a:gd name="connsiteY22" fmla="*/ 156000 h 290425"/>
                <a:gd name="connsiteX23" fmla="*/ 10775 w 51373"/>
                <a:gd name="connsiteY23" fmla="*/ 140230 h 290425"/>
                <a:gd name="connsiteX24" fmla="*/ 2834 w 51373"/>
                <a:gd name="connsiteY24" fmla="*/ 123129 h 290425"/>
                <a:gd name="connsiteX25" fmla="*/ 10685 w 51373"/>
                <a:gd name="connsiteY25" fmla="*/ 109897 h 290425"/>
                <a:gd name="connsiteX26" fmla="*/ 3668 w 51373"/>
                <a:gd name="connsiteY26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1373"/>
                <a:gd name="connsiteY0" fmla="*/ 94168 h 290425"/>
                <a:gd name="connsiteX1" fmla="*/ 11707 w 51373"/>
                <a:gd name="connsiteY1" fmla="*/ 80186 h 290425"/>
                <a:gd name="connsiteX2" fmla="*/ 5924 w 51373"/>
                <a:gd name="connsiteY2" fmla="*/ 65248 h 290425"/>
                <a:gd name="connsiteX3" fmla="*/ 14176 w 51373"/>
                <a:gd name="connsiteY3" fmla="*/ 53799 h 290425"/>
                <a:gd name="connsiteX4" fmla="*/ 9515 w 51373"/>
                <a:gd name="connsiteY4" fmla="*/ 37843 h 290425"/>
                <a:gd name="connsiteX5" fmla="*/ 17033 w 51373"/>
                <a:gd name="connsiteY5" fmla="*/ 26373 h 290425"/>
                <a:gd name="connsiteX6" fmla="*/ 15254 w 51373"/>
                <a:gd name="connsiteY6" fmla="*/ 14242 h 290425"/>
                <a:gd name="connsiteX7" fmla="*/ 22927 w 51373"/>
                <a:gd name="connsiteY7" fmla="*/ 2 h 290425"/>
                <a:gd name="connsiteX8" fmla="*/ 48910 w 51373"/>
                <a:gd name="connsiteY8" fmla="*/ 92051 h 290425"/>
                <a:gd name="connsiteX9" fmla="*/ 45586 w 51373"/>
                <a:gd name="connsiteY9" fmla="*/ 207999 h 290425"/>
                <a:gd name="connsiteX10" fmla="*/ 49922 w 51373"/>
                <a:gd name="connsiteY10" fmla="*/ 229220 h 290425"/>
                <a:gd name="connsiteX11" fmla="*/ 43129 w 51373"/>
                <a:gd name="connsiteY11" fmla="*/ 240317 h 290425"/>
                <a:gd name="connsiteX12" fmla="*/ 50403 w 51373"/>
                <a:gd name="connsiteY12" fmla="*/ 254445 h 290425"/>
                <a:gd name="connsiteX13" fmla="*/ 44089 w 51373"/>
                <a:gd name="connsiteY13" fmla="*/ 270720 h 290425"/>
                <a:gd name="connsiteX14" fmla="*/ 48910 w 51373"/>
                <a:gd name="connsiteY14" fmla="*/ 290425 h 290425"/>
                <a:gd name="connsiteX15" fmla="*/ 3191 w 51373"/>
                <a:gd name="connsiteY15" fmla="*/ 290425 h 290425"/>
                <a:gd name="connsiteX16" fmla="*/ 9098 w 51373"/>
                <a:gd name="connsiteY16" fmla="*/ 267159 h 290425"/>
                <a:gd name="connsiteX17" fmla="*/ 959 w 51373"/>
                <a:gd name="connsiteY17" fmla="*/ 250299 h 290425"/>
                <a:gd name="connsiteX18" fmla="*/ 8061 w 51373"/>
                <a:gd name="connsiteY18" fmla="*/ 233555 h 290425"/>
                <a:gd name="connsiteX19" fmla="*/ 1 w 51373"/>
                <a:gd name="connsiteY19" fmla="*/ 215556 h 290425"/>
                <a:gd name="connsiteX20" fmla="*/ 8326 w 51373"/>
                <a:gd name="connsiteY20" fmla="*/ 203974 h 290425"/>
                <a:gd name="connsiteX21" fmla="*/ 1916 w 51373"/>
                <a:gd name="connsiteY21" fmla="*/ 185998 h 290425"/>
                <a:gd name="connsiteX22" fmla="*/ 8883 w 51373"/>
                <a:gd name="connsiteY22" fmla="*/ 173396 h 290425"/>
                <a:gd name="connsiteX23" fmla="*/ 2117 w 51373"/>
                <a:gd name="connsiteY23" fmla="*/ 156000 h 290425"/>
                <a:gd name="connsiteX24" fmla="*/ 10775 w 51373"/>
                <a:gd name="connsiteY24" fmla="*/ 140230 h 290425"/>
                <a:gd name="connsiteX25" fmla="*/ 2834 w 51373"/>
                <a:gd name="connsiteY25" fmla="*/ 123129 h 290425"/>
                <a:gd name="connsiteX26" fmla="*/ 10685 w 51373"/>
                <a:gd name="connsiteY26" fmla="*/ 109897 h 290425"/>
                <a:gd name="connsiteX27" fmla="*/ 3668 w 51373"/>
                <a:gd name="connsiteY27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540"/>
                <a:gd name="connsiteY0" fmla="*/ 94168 h 290425"/>
                <a:gd name="connsiteX1" fmla="*/ 11707 w 52540"/>
                <a:gd name="connsiteY1" fmla="*/ 80186 h 290425"/>
                <a:gd name="connsiteX2" fmla="*/ 5924 w 52540"/>
                <a:gd name="connsiteY2" fmla="*/ 65248 h 290425"/>
                <a:gd name="connsiteX3" fmla="*/ 14176 w 52540"/>
                <a:gd name="connsiteY3" fmla="*/ 53799 h 290425"/>
                <a:gd name="connsiteX4" fmla="*/ 9515 w 52540"/>
                <a:gd name="connsiteY4" fmla="*/ 37843 h 290425"/>
                <a:gd name="connsiteX5" fmla="*/ 17033 w 52540"/>
                <a:gd name="connsiteY5" fmla="*/ 26373 h 290425"/>
                <a:gd name="connsiteX6" fmla="*/ 15254 w 52540"/>
                <a:gd name="connsiteY6" fmla="*/ 14242 h 290425"/>
                <a:gd name="connsiteX7" fmla="*/ 22927 w 52540"/>
                <a:gd name="connsiteY7" fmla="*/ 2 h 290425"/>
                <a:gd name="connsiteX8" fmla="*/ 48910 w 52540"/>
                <a:gd name="connsiteY8" fmla="*/ 92051 h 290425"/>
                <a:gd name="connsiteX9" fmla="*/ 51990 w 52540"/>
                <a:gd name="connsiteY9" fmla="*/ 196453 h 290425"/>
                <a:gd name="connsiteX10" fmla="*/ 45586 w 52540"/>
                <a:gd name="connsiteY10" fmla="*/ 207999 h 290425"/>
                <a:gd name="connsiteX11" fmla="*/ 49922 w 52540"/>
                <a:gd name="connsiteY11" fmla="*/ 229220 h 290425"/>
                <a:gd name="connsiteX12" fmla="*/ 43129 w 52540"/>
                <a:gd name="connsiteY12" fmla="*/ 240317 h 290425"/>
                <a:gd name="connsiteX13" fmla="*/ 50403 w 52540"/>
                <a:gd name="connsiteY13" fmla="*/ 254445 h 290425"/>
                <a:gd name="connsiteX14" fmla="*/ 44089 w 52540"/>
                <a:gd name="connsiteY14" fmla="*/ 270720 h 290425"/>
                <a:gd name="connsiteX15" fmla="*/ 48910 w 52540"/>
                <a:gd name="connsiteY15" fmla="*/ 290425 h 290425"/>
                <a:gd name="connsiteX16" fmla="*/ 3191 w 52540"/>
                <a:gd name="connsiteY16" fmla="*/ 290425 h 290425"/>
                <a:gd name="connsiteX17" fmla="*/ 9098 w 52540"/>
                <a:gd name="connsiteY17" fmla="*/ 267159 h 290425"/>
                <a:gd name="connsiteX18" fmla="*/ 959 w 52540"/>
                <a:gd name="connsiteY18" fmla="*/ 250299 h 290425"/>
                <a:gd name="connsiteX19" fmla="*/ 8061 w 52540"/>
                <a:gd name="connsiteY19" fmla="*/ 233555 h 290425"/>
                <a:gd name="connsiteX20" fmla="*/ 1 w 52540"/>
                <a:gd name="connsiteY20" fmla="*/ 215556 h 290425"/>
                <a:gd name="connsiteX21" fmla="*/ 8326 w 52540"/>
                <a:gd name="connsiteY21" fmla="*/ 203974 h 290425"/>
                <a:gd name="connsiteX22" fmla="*/ 1916 w 52540"/>
                <a:gd name="connsiteY22" fmla="*/ 185998 h 290425"/>
                <a:gd name="connsiteX23" fmla="*/ 8883 w 52540"/>
                <a:gd name="connsiteY23" fmla="*/ 173396 h 290425"/>
                <a:gd name="connsiteX24" fmla="*/ 2117 w 52540"/>
                <a:gd name="connsiteY24" fmla="*/ 156000 h 290425"/>
                <a:gd name="connsiteX25" fmla="*/ 10775 w 52540"/>
                <a:gd name="connsiteY25" fmla="*/ 140230 h 290425"/>
                <a:gd name="connsiteX26" fmla="*/ 2834 w 52540"/>
                <a:gd name="connsiteY26" fmla="*/ 123129 h 290425"/>
                <a:gd name="connsiteX27" fmla="*/ 10685 w 52540"/>
                <a:gd name="connsiteY27" fmla="*/ 109897 h 290425"/>
                <a:gd name="connsiteX28" fmla="*/ 3668 w 52540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49922 w 52681"/>
                <a:gd name="connsiteY11" fmla="*/ 229220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2681"/>
                <a:gd name="connsiteY0" fmla="*/ 94168 h 290425"/>
                <a:gd name="connsiteX1" fmla="*/ 11707 w 52681"/>
                <a:gd name="connsiteY1" fmla="*/ 80186 h 290425"/>
                <a:gd name="connsiteX2" fmla="*/ 5924 w 52681"/>
                <a:gd name="connsiteY2" fmla="*/ 65248 h 290425"/>
                <a:gd name="connsiteX3" fmla="*/ 14176 w 52681"/>
                <a:gd name="connsiteY3" fmla="*/ 53799 h 290425"/>
                <a:gd name="connsiteX4" fmla="*/ 9515 w 52681"/>
                <a:gd name="connsiteY4" fmla="*/ 37843 h 290425"/>
                <a:gd name="connsiteX5" fmla="*/ 17033 w 52681"/>
                <a:gd name="connsiteY5" fmla="*/ 26373 h 290425"/>
                <a:gd name="connsiteX6" fmla="*/ 15254 w 52681"/>
                <a:gd name="connsiteY6" fmla="*/ 14242 h 290425"/>
                <a:gd name="connsiteX7" fmla="*/ 22927 w 52681"/>
                <a:gd name="connsiteY7" fmla="*/ 2 h 290425"/>
                <a:gd name="connsiteX8" fmla="*/ 48910 w 52681"/>
                <a:gd name="connsiteY8" fmla="*/ 92051 h 290425"/>
                <a:gd name="connsiteX9" fmla="*/ 51990 w 52681"/>
                <a:gd name="connsiteY9" fmla="*/ 196453 h 290425"/>
                <a:gd name="connsiteX10" fmla="*/ 45586 w 52681"/>
                <a:gd name="connsiteY10" fmla="*/ 207999 h 290425"/>
                <a:gd name="connsiteX11" fmla="*/ 51083 w 52681"/>
                <a:gd name="connsiteY11" fmla="*/ 224614 h 290425"/>
                <a:gd name="connsiteX12" fmla="*/ 43129 w 52681"/>
                <a:gd name="connsiteY12" fmla="*/ 240317 h 290425"/>
                <a:gd name="connsiteX13" fmla="*/ 50403 w 52681"/>
                <a:gd name="connsiteY13" fmla="*/ 254445 h 290425"/>
                <a:gd name="connsiteX14" fmla="*/ 44089 w 52681"/>
                <a:gd name="connsiteY14" fmla="*/ 270720 h 290425"/>
                <a:gd name="connsiteX15" fmla="*/ 48910 w 52681"/>
                <a:gd name="connsiteY15" fmla="*/ 290425 h 290425"/>
                <a:gd name="connsiteX16" fmla="*/ 3191 w 52681"/>
                <a:gd name="connsiteY16" fmla="*/ 290425 h 290425"/>
                <a:gd name="connsiteX17" fmla="*/ 9098 w 52681"/>
                <a:gd name="connsiteY17" fmla="*/ 267159 h 290425"/>
                <a:gd name="connsiteX18" fmla="*/ 959 w 52681"/>
                <a:gd name="connsiteY18" fmla="*/ 250299 h 290425"/>
                <a:gd name="connsiteX19" fmla="*/ 8061 w 52681"/>
                <a:gd name="connsiteY19" fmla="*/ 233555 h 290425"/>
                <a:gd name="connsiteX20" fmla="*/ 1 w 52681"/>
                <a:gd name="connsiteY20" fmla="*/ 215556 h 290425"/>
                <a:gd name="connsiteX21" fmla="*/ 8326 w 52681"/>
                <a:gd name="connsiteY21" fmla="*/ 203974 h 290425"/>
                <a:gd name="connsiteX22" fmla="*/ 1916 w 52681"/>
                <a:gd name="connsiteY22" fmla="*/ 185998 h 290425"/>
                <a:gd name="connsiteX23" fmla="*/ 8883 w 52681"/>
                <a:gd name="connsiteY23" fmla="*/ 173396 h 290425"/>
                <a:gd name="connsiteX24" fmla="*/ 2117 w 52681"/>
                <a:gd name="connsiteY24" fmla="*/ 156000 h 290425"/>
                <a:gd name="connsiteX25" fmla="*/ 10775 w 52681"/>
                <a:gd name="connsiteY25" fmla="*/ 140230 h 290425"/>
                <a:gd name="connsiteX26" fmla="*/ 2834 w 52681"/>
                <a:gd name="connsiteY26" fmla="*/ 123129 h 290425"/>
                <a:gd name="connsiteX27" fmla="*/ 10685 w 52681"/>
                <a:gd name="connsiteY27" fmla="*/ 109897 h 290425"/>
                <a:gd name="connsiteX28" fmla="*/ 3668 w 52681"/>
                <a:gd name="connsiteY28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0"/>
                <a:gd name="connsiteY0" fmla="*/ 94168 h 290425"/>
                <a:gd name="connsiteX1" fmla="*/ 11707 w 51990"/>
                <a:gd name="connsiteY1" fmla="*/ 80186 h 290425"/>
                <a:gd name="connsiteX2" fmla="*/ 5924 w 51990"/>
                <a:gd name="connsiteY2" fmla="*/ 65248 h 290425"/>
                <a:gd name="connsiteX3" fmla="*/ 14176 w 51990"/>
                <a:gd name="connsiteY3" fmla="*/ 53799 h 290425"/>
                <a:gd name="connsiteX4" fmla="*/ 9515 w 51990"/>
                <a:gd name="connsiteY4" fmla="*/ 37843 h 290425"/>
                <a:gd name="connsiteX5" fmla="*/ 17033 w 51990"/>
                <a:gd name="connsiteY5" fmla="*/ 26373 h 290425"/>
                <a:gd name="connsiteX6" fmla="*/ 15254 w 51990"/>
                <a:gd name="connsiteY6" fmla="*/ 14242 h 290425"/>
                <a:gd name="connsiteX7" fmla="*/ 22927 w 51990"/>
                <a:gd name="connsiteY7" fmla="*/ 2 h 290425"/>
                <a:gd name="connsiteX8" fmla="*/ 48910 w 51990"/>
                <a:gd name="connsiteY8" fmla="*/ 92051 h 290425"/>
                <a:gd name="connsiteX9" fmla="*/ 45561 w 51990"/>
                <a:gd name="connsiteY9" fmla="*/ 178236 h 290425"/>
                <a:gd name="connsiteX10" fmla="*/ 51990 w 51990"/>
                <a:gd name="connsiteY10" fmla="*/ 196453 h 290425"/>
                <a:gd name="connsiteX11" fmla="*/ 45586 w 51990"/>
                <a:gd name="connsiteY11" fmla="*/ 207999 h 290425"/>
                <a:gd name="connsiteX12" fmla="*/ 51083 w 51990"/>
                <a:gd name="connsiteY12" fmla="*/ 224614 h 290425"/>
                <a:gd name="connsiteX13" fmla="*/ 43129 w 51990"/>
                <a:gd name="connsiteY13" fmla="*/ 240317 h 290425"/>
                <a:gd name="connsiteX14" fmla="*/ 50403 w 51990"/>
                <a:gd name="connsiteY14" fmla="*/ 254445 h 290425"/>
                <a:gd name="connsiteX15" fmla="*/ 44089 w 51990"/>
                <a:gd name="connsiteY15" fmla="*/ 270720 h 290425"/>
                <a:gd name="connsiteX16" fmla="*/ 48910 w 51990"/>
                <a:gd name="connsiteY16" fmla="*/ 290425 h 290425"/>
                <a:gd name="connsiteX17" fmla="*/ 3191 w 51990"/>
                <a:gd name="connsiteY17" fmla="*/ 290425 h 290425"/>
                <a:gd name="connsiteX18" fmla="*/ 9098 w 51990"/>
                <a:gd name="connsiteY18" fmla="*/ 267159 h 290425"/>
                <a:gd name="connsiteX19" fmla="*/ 959 w 51990"/>
                <a:gd name="connsiteY19" fmla="*/ 250299 h 290425"/>
                <a:gd name="connsiteX20" fmla="*/ 8061 w 51990"/>
                <a:gd name="connsiteY20" fmla="*/ 233555 h 290425"/>
                <a:gd name="connsiteX21" fmla="*/ 1 w 51990"/>
                <a:gd name="connsiteY21" fmla="*/ 215556 h 290425"/>
                <a:gd name="connsiteX22" fmla="*/ 8326 w 51990"/>
                <a:gd name="connsiteY22" fmla="*/ 203974 h 290425"/>
                <a:gd name="connsiteX23" fmla="*/ 1916 w 51990"/>
                <a:gd name="connsiteY23" fmla="*/ 185998 h 290425"/>
                <a:gd name="connsiteX24" fmla="*/ 8883 w 51990"/>
                <a:gd name="connsiteY24" fmla="*/ 173396 h 290425"/>
                <a:gd name="connsiteX25" fmla="*/ 2117 w 51990"/>
                <a:gd name="connsiteY25" fmla="*/ 156000 h 290425"/>
                <a:gd name="connsiteX26" fmla="*/ 10775 w 51990"/>
                <a:gd name="connsiteY26" fmla="*/ 140230 h 290425"/>
                <a:gd name="connsiteX27" fmla="*/ 2834 w 51990"/>
                <a:gd name="connsiteY27" fmla="*/ 123129 h 290425"/>
                <a:gd name="connsiteX28" fmla="*/ 10685 w 51990"/>
                <a:gd name="connsiteY28" fmla="*/ 109897 h 290425"/>
                <a:gd name="connsiteX29" fmla="*/ 3668 w 51990"/>
                <a:gd name="connsiteY29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429 w 51992"/>
                <a:gd name="connsiteY9" fmla="*/ 183863 h 290425"/>
                <a:gd name="connsiteX10" fmla="*/ 51990 w 51992"/>
                <a:gd name="connsiteY10" fmla="*/ 196453 h 290425"/>
                <a:gd name="connsiteX11" fmla="*/ 45586 w 51992"/>
                <a:gd name="connsiteY11" fmla="*/ 207999 h 290425"/>
                <a:gd name="connsiteX12" fmla="*/ 51083 w 51992"/>
                <a:gd name="connsiteY12" fmla="*/ 224614 h 290425"/>
                <a:gd name="connsiteX13" fmla="*/ 43129 w 51992"/>
                <a:gd name="connsiteY13" fmla="*/ 240317 h 290425"/>
                <a:gd name="connsiteX14" fmla="*/ 50403 w 51992"/>
                <a:gd name="connsiteY14" fmla="*/ 254445 h 290425"/>
                <a:gd name="connsiteX15" fmla="*/ 44089 w 51992"/>
                <a:gd name="connsiteY15" fmla="*/ 270720 h 290425"/>
                <a:gd name="connsiteX16" fmla="*/ 48910 w 51992"/>
                <a:gd name="connsiteY16" fmla="*/ 290425 h 290425"/>
                <a:gd name="connsiteX17" fmla="*/ 3191 w 51992"/>
                <a:gd name="connsiteY17" fmla="*/ 290425 h 290425"/>
                <a:gd name="connsiteX18" fmla="*/ 9098 w 51992"/>
                <a:gd name="connsiteY18" fmla="*/ 267159 h 290425"/>
                <a:gd name="connsiteX19" fmla="*/ 959 w 51992"/>
                <a:gd name="connsiteY19" fmla="*/ 250299 h 290425"/>
                <a:gd name="connsiteX20" fmla="*/ 8061 w 51992"/>
                <a:gd name="connsiteY20" fmla="*/ 233555 h 290425"/>
                <a:gd name="connsiteX21" fmla="*/ 1 w 51992"/>
                <a:gd name="connsiteY21" fmla="*/ 215556 h 290425"/>
                <a:gd name="connsiteX22" fmla="*/ 8326 w 51992"/>
                <a:gd name="connsiteY22" fmla="*/ 203974 h 290425"/>
                <a:gd name="connsiteX23" fmla="*/ 1916 w 51992"/>
                <a:gd name="connsiteY23" fmla="*/ 185998 h 290425"/>
                <a:gd name="connsiteX24" fmla="*/ 8883 w 51992"/>
                <a:gd name="connsiteY24" fmla="*/ 173396 h 290425"/>
                <a:gd name="connsiteX25" fmla="*/ 2117 w 51992"/>
                <a:gd name="connsiteY25" fmla="*/ 156000 h 290425"/>
                <a:gd name="connsiteX26" fmla="*/ 10775 w 51992"/>
                <a:gd name="connsiteY26" fmla="*/ 140230 h 290425"/>
                <a:gd name="connsiteX27" fmla="*/ 2834 w 51992"/>
                <a:gd name="connsiteY27" fmla="*/ 123129 h 290425"/>
                <a:gd name="connsiteX28" fmla="*/ 10685 w 51992"/>
                <a:gd name="connsiteY28" fmla="*/ 109897 h 290425"/>
                <a:gd name="connsiteX29" fmla="*/ 3668 w 51992"/>
                <a:gd name="connsiteY29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33"/>
                <a:gd name="connsiteY0" fmla="*/ 94168 h 290425"/>
                <a:gd name="connsiteX1" fmla="*/ 11707 w 52333"/>
                <a:gd name="connsiteY1" fmla="*/ 80186 h 290425"/>
                <a:gd name="connsiteX2" fmla="*/ 5924 w 52333"/>
                <a:gd name="connsiteY2" fmla="*/ 65248 h 290425"/>
                <a:gd name="connsiteX3" fmla="*/ 14176 w 52333"/>
                <a:gd name="connsiteY3" fmla="*/ 53799 h 290425"/>
                <a:gd name="connsiteX4" fmla="*/ 9515 w 52333"/>
                <a:gd name="connsiteY4" fmla="*/ 37843 h 290425"/>
                <a:gd name="connsiteX5" fmla="*/ 17033 w 52333"/>
                <a:gd name="connsiteY5" fmla="*/ 26373 h 290425"/>
                <a:gd name="connsiteX6" fmla="*/ 15254 w 52333"/>
                <a:gd name="connsiteY6" fmla="*/ 14242 h 290425"/>
                <a:gd name="connsiteX7" fmla="*/ 22927 w 52333"/>
                <a:gd name="connsiteY7" fmla="*/ 2 h 290425"/>
                <a:gd name="connsiteX8" fmla="*/ 48910 w 52333"/>
                <a:gd name="connsiteY8" fmla="*/ 92051 h 290425"/>
                <a:gd name="connsiteX9" fmla="*/ 51773 w 52333"/>
                <a:gd name="connsiteY9" fmla="*/ 168727 h 290425"/>
                <a:gd name="connsiteX10" fmla="*/ 46429 w 52333"/>
                <a:gd name="connsiteY10" fmla="*/ 183863 h 290425"/>
                <a:gd name="connsiteX11" fmla="*/ 51990 w 52333"/>
                <a:gd name="connsiteY11" fmla="*/ 196453 h 290425"/>
                <a:gd name="connsiteX12" fmla="*/ 45586 w 52333"/>
                <a:gd name="connsiteY12" fmla="*/ 207999 h 290425"/>
                <a:gd name="connsiteX13" fmla="*/ 51083 w 52333"/>
                <a:gd name="connsiteY13" fmla="*/ 224614 h 290425"/>
                <a:gd name="connsiteX14" fmla="*/ 43129 w 52333"/>
                <a:gd name="connsiteY14" fmla="*/ 240317 h 290425"/>
                <a:gd name="connsiteX15" fmla="*/ 50403 w 52333"/>
                <a:gd name="connsiteY15" fmla="*/ 254445 h 290425"/>
                <a:gd name="connsiteX16" fmla="*/ 44089 w 52333"/>
                <a:gd name="connsiteY16" fmla="*/ 270720 h 290425"/>
                <a:gd name="connsiteX17" fmla="*/ 48910 w 52333"/>
                <a:gd name="connsiteY17" fmla="*/ 290425 h 290425"/>
                <a:gd name="connsiteX18" fmla="*/ 3191 w 52333"/>
                <a:gd name="connsiteY18" fmla="*/ 290425 h 290425"/>
                <a:gd name="connsiteX19" fmla="*/ 9098 w 52333"/>
                <a:gd name="connsiteY19" fmla="*/ 267159 h 290425"/>
                <a:gd name="connsiteX20" fmla="*/ 959 w 52333"/>
                <a:gd name="connsiteY20" fmla="*/ 250299 h 290425"/>
                <a:gd name="connsiteX21" fmla="*/ 8061 w 52333"/>
                <a:gd name="connsiteY21" fmla="*/ 233555 h 290425"/>
                <a:gd name="connsiteX22" fmla="*/ 1 w 52333"/>
                <a:gd name="connsiteY22" fmla="*/ 215556 h 290425"/>
                <a:gd name="connsiteX23" fmla="*/ 8326 w 52333"/>
                <a:gd name="connsiteY23" fmla="*/ 203974 h 290425"/>
                <a:gd name="connsiteX24" fmla="*/ 1916 w 52333"/>
                <a:gd name="connsiteY24" fmla="*/ 185998 h 290425"/>
                <a:gd name="connsiteX25" fmla="*/ 8883 w 52333"/>
                <a:gd name="connsiteY25" fmla="*/ 173396 h 290425"/>
                <a:gd name="connsiteX26" fmla="*/ 2117 w 52333"/>
                <a:gd name="connsiteY26" fmla="*/ 156000 h 290425"/>
                <a:gd name="connsiteX27" fmla="*/ 10775 w 52333"/>
                <a:gd name="connsiteY27" fmla="*/ 140230 h 290425"/>
                <a:gd name="connsiteX28" fmla="*/ 2834 w 52333"/>
                <a:gd name="connsiteY28" fmla="*/ 123129 h 290425"/>
                <a:gd name="connsiteX29" fmla="*/ 10685 w 52333"/>
                <a:gd name="connsiteY29" fmla="*/ 109897 h 290425"/>
                <a:gd name="connsiteX30" fmla="*/ 3668 w 52333"/>
                <a:gd name="connsiteY30" fmla="*/ 94168 h 290425"/>
                <a:gd name="connsiteX0" fmla="*/ 3668 w 52348"/>
                <a:gd name="connsiteY0" fmla="*/ 94168 h 290425"/>
                <a:gd name="connsiteX1" fmla="*/ 11707 w 52348"/>
                <a:gd name="connsiteY1" fmla="*/ 80186 h 290425"/>
                <a:gd name="connsiteX2" fmla="*/ 5924 w 52348"/>
                <a:gd name="connsiteY2" fmla="*/ 65248 h 290425"/>
                <a:gd name="connsiteX3" fmla="*/ 14176 w 52348"/>
                <a:gd name="connsiteY3" fmla="*/ 53799 h 290425"/>
                <a:gd name="connsiteX4" fmla="*/ 9515 w 52348"/>
                <a:gd name="connsiteY4" fmla="*/ 37843 h 290425"/>
                <a:gd name="connsiteX5" fmla="*/ 17033 w 52348"/>
                <a:gd name="connsiteY5" fmla="*/ 26373 h 290425"/>
                <a:gd name="connsiteX6" fmla="*/ 15254 w 52348"/>
                <a:gd name="connsiteY6" fmla="*/ 14242 h 290425"/>
                <a:gd name="connsiteX7" fmla="*/ 22927 w 52348"/>
                <a:gd name="connsiteY7" fmla="*/ 2 h 290425"/>
                <a:gd name="connsiteX8" fmla="*/ 48910 w 52348"/>
                <a:gd name="connsiteY8" fmla="*/ 92051 h 290425"/>
                <a:gd name="connsiteX9" fmla="*/ 51773 w 52348"/>
                <a:gd name="connsiteY9" fmla="*/ 168727 h 290425"/>
                <a:gd name="connsiteX10" fmla="*/ 46429 w 52348"/>
                <a:gd name="connsiteY10" fmla="*/ 183863 h 290425"/>
                <a:gd name="connsiteX11" fmla="*/ 51990 w 52348"/>
                <a:gd name="connsiteY11" fmla="*/ 196453 h 290425"/>
                <a:gd name="connsiteX12" fmla="*/ 45586 w 52348"/>
                <a:gd name="connsiteY12" fmla="*/ 207999 h 290425"/>
                <a:gd name="connsiteX13" fmla="*/ 51083 w 52348"/>
                <a:gd name="connsiteY13" fmla="*/ 224614 h 290425"/>
                <a:gd name="connsiteX14" fmla="*/ 43129 w 52348"/>
                <a:gd name="connsiteY14" fmla="*/ 240317 h 290425"/>
                <a:gd name="connsiteX15" fmla="*/ 50403 w 52348"/>
                <a:gd name="connsiteY15" fmla="*/ 254445 h 290425"/>
                <a:gd name="connsiteX16" fmla="*/ 44089 w 52348"/>
                <a:gd name="connsiteY16" fmla="*/ 270720 h 290425"/>
                <a:gd name="connsiteX17" fmla="*/ 48910 w 52348"/>
                <a:gd name="connsiteY17" fmla="*/ 290425 h 290425"/>
                <a:gd name="connsiteX18" fmla="*/ 3191 w 52348"/>
                <a:gd name="connsiteY18" fmla="*/ 290425 h 290425"/>
                <a:gd name="connsiteX19" fmla="*/ 9098 w 52348"/>
                <a:gd name="connsiteY19" fmla="*/ 267159 h 290425"/>
                <a:gd name="connsiteX20" fmla="*/ 959 w 52348"/>
                <a:gd name="connsiteY20" fmla="*/ 250299 h 290425"/>
                <a:gd name="connsiteX21" fmla="*/ 8061 w 52348"/>
                <a:gd name="connsiteY21" fmla="*/ 233555 h 290425"/>
                <a:gd name="connsiteX22" fmla="*/ 1 w 52348"/>
                <a:gd name="connsiteY22" fmla="*/ 215556 h 290425"/>
                <a:gd name="connsiteX23" fmla="*/ 8326 w 52348"/>
                <a:gd name="connsiteY23" fmla="*/ 203974 h 290425"/>
                <a:gd name="connsiteX24" fmla="*/ 1916 w 52348"/>
                <a:gd name="connsiteY24" fmla="*/ 185998 h 290425"/>
                <a:gd name="connsiteX25" fmla="*/ 8883 w 52348"/>
                <a:gd name="connsiteY25" fmla="*/ 173396 h 290425"/>
                <a:gd name="connsiteX26" fmla="*/ 2117 w 52348"/>
                <a:gd name="connsiteY26" fmla="*/ 156000 h 290425"/>
                <a:gd name="connsiteX27" fmla="*/ 10775 w 52348"/>
                <a:gd name="connsiteY27" fmla="*/ 140230 h 290425"/>
                <a:gd name="connsiteX28" fmla="*/ 2834 w 52348"/>
                <a:gd name="connsiteY28" fmla="*/ 123129 h 290425"/>
                <a:gd name="connsiteX29" fmla="*/ 10685 w 52348"/>
                <a:gd name="connsiteY29" fmla="*/ 109897 h 290425"/>
                <a:gd name="connsiteX30" fmla="*/ 3668 w 52348"/>
                <a:gd name="connsiteY30" fmla="*/ 94168 h 290425"/>
                <a:gd name="connsiteX0" fmla="*/ 3668 w 52454"/>
                <a:gd name="connsiteY0" fmla="*/ 94168 h 290425"/>
                <a:gd name="connsiteX1" fmla="*/ 11707 w 52454"/>
                <a:gd name="connsiteY1" fmla="*/ 80186 h 290425"/>
                <a:gd name="connsiteX2" fmla="*/ 5924 w 52454"/>
                <a:gd name="connsiteY2" fmla="*/ 65248 h 290425"/>
                <a:gd name="connsiteX3" fmla="*/ 14176 w 52454"/>
                <a:gd name="connsiteY3" fmla="*/ 53799 h 290425"/>
                <a:gd name="connsiteX4" fmla="*/ 9515 w 52454"/>
                <a:gd name="connsiteY4" fmla="*/ 37843 h 290425"/>
                <a:gd name="connsiteX5" fmla="*/ 17033 w 52454"/>
                <a:gd name="connsiteY5" fmla="*/ 26373 h 290425"/>
                <a:gd name="connsiteX6" fmla="*/ 15254 w 52454"/>
                <a:gd name="connsiteY6" fmla="*/ 14242 h 290425"/>
                <a:gd name="connsiteX7" fmla="*/ 22927 w 52454"/>
                <a:gd name="connsiteY7" fmla="*/ 2 h 290425"/>
                <a:gd name="connsiteX8" fmla="*/ 48910 w 52454"/>
                <a:gd name="connsiteY8" fmla="*/ 92051 h 290425"/>
                <a:gd name="connsiteX9" fmla="*/ 51773 w 52454"/>
                <a:gd name="connsiteY9" fmla="*/ 168727 h 290425"/>
                <a:gd name="connsiteX10" fmla="*/ 44717 w 52454"/>
                <a:gd name="connsiteY10" fmla="*/ 182326 h 290425"/>
                <a:gd name="connsiteX11" fmla="*/ 51990 w 52454"/>
                <a:gd name="connsiteY11" fmla="*/ 196453 h 290425"/>
                <a:gd name="connsiteX12" fmla="*/ 45586 w 52454"/>
                <a:gd name="connsiteY12" fmla="*/ 207999 h 290425"/>
                <a:gd name="connsiteX13" fmla="*/ 51083 w 52454"/>
                <a:gd name="connsiteY13" fmla="*/ 224614 h 290425"/>
                <a:gd name="connsiteX14" fmla="*/ 43129 w 52454"/>
                <a:gd name="connsiteY14" fmla="*/ 240317 h 290425"/>
                <a:gd name="connsiteX15" fmla="*/ 50403 w 52454"/>
                <a:gd name="connsiteY15" fmla="*/ 254445 h 290425"/>
                <a:gd name="connsiteX16" fmla="*/ 44089 w 52454"/>
                <a:gd name="connsiteY16" fmla="*/ 270720 h 290425"/>
                <a:gd name="connsiteX17" fmla="*/ 48910 w 52454"/>
                <a:gd name="connsiteY17" fmla="*/ 290425 h 290425"/>
                <a:gd name="connsiteX18" fmla="*/ 3191 w 52454"/>
                <a:gd name="connsiteY18" fmla="*/ 290425 h 290425"/>
                <a:gd name="connsiteX19" fmla="*/ 9098 w 52454"/>
                <a:gd name="connsiteY19" fmla="*/ 267159 h 290425"/>
                <a:gd name="connsiteX20" fmla="*/ 959 w 52454"/>
                <a:gd name="connsiteY20" fmla="*/ 250299 h 290425"/>
                <a:gd name="connsiteX21" fmla="*/ 8061 w 52454"/>
                <a:gd name="connsiteY21" fmla="*/ 233555 h 290425"/>
                <a:gd name="connsiteX22" fmla="*/ 1 w 52454"/>
                <a:gd name="connsiteY22" fmla="*/ 215556 h 290425"/>
                <a:gd name="connsiteX23" fmla="*/ 8326 w 52454"/>
                <a:gd name="connsiteY23" fmla="*/ 203974 h 290425"/>
                <a:gd name="connsiteX24" fmla="*/ 1916 w 52454"/>
                <a:gd name="connsiteY24" fmla="*/ 185998 h 290425"/>
                <a:gd name="connsiteX25" fmla="*/ 8883 w 52454"/>
                <a:gd name="connsiteY25" fmla="*/ 173396 h 290425"/>
                <a:gd name="connsiteX26" fmla="*/ 2117 w 52454"/>
                <a:gd name="connsiteY26" fmla="*/ 156000 h 290425"/>
                <a:gd name="connsiteX27" fmla="*/ 10775 w 52454"/>
                <a:gd name="connsiteY27" fmla="*/ 140230 h 290425"/>
                <a:gd name="connsiteX28" fmla="*/ 2834 w 52454"/>
                <a:gd name="connsiteY28" fmla="*/ 123129 h 290425"/>
                <a:gd name="connsiteX29" fmla="*/ 10685 w 52454"/>
                <a:gd name="connsiteY29" fmla="*/ 109897 h 290425"/>
                <a:gd name="connsiteX30" fmla="*/ 3668 w 52454"/>
                <a:gd name="connsiteY30" fmla="*/ 94168 h 290425"/>
                <a:gd name="connsiteX0" fmla="*/ 3668 w 52269"/>
                <a:gd name="connsiteY0" fmla="*/ 94168 h 290425"/>
                <a:gd name="connsiteX1" fmla="*/ 11707 w 52269"/>
                <a:gd name="connsiteY1" fmla="*/ 80186 h 290425"/>
                <a:gd name="connsiteX2" fmla="*/ 5924 w 52269"/>
                <a:gd name="connsiteY2" fmla="*/ 65248 h 290425"/>
                <a:gd name="connsiteX3" fmla="*/ 14176 w 52269"/>
                <a:gd name="connsiteY3" fmla="*/ 53799 h 290425"/>
                <a:gd name="connsiteX4" fmla="*/ 9515 w 52269"/>
                <a:gd name="connsiteY4" fmla="*/ 37843 h 290425"/>
                <a:gd name="connsiteX5" fmla="*/ 17033 w 52269"/>
                <a:gd name="connsiteY5" fmla="*/ 26373 h 290425"/>
                <a:gd name="connsiteX6" fmla="*/ 15254 w 52269"/>
                <a:gd name="connsiteY6" fmla="*/ 14242 h 290425"/>
                <a:gd name="connsiteX7" fmla="*/ 22927 w 52269"/>
                <a:gd name="connsiteY7" fmla="*/ 2 h 290425"/>
                <a:gd name="connsiteX8" fmla="*/ 48910 w 52269"/>
                <a:gd name="connsiteY8" fmla="*/ 92051 h 290425"/>
                <a:gd name="connsiteX9" fmla="*/ 51773 w 52269"/>
                <a:gd name="connsiteY9" fmla="*/ 168727 h 290425"/>
                <a:gd name="connsiteX10" fmla="*/ 44717 w 52269"/>
                <a:gd name="connsiteY10" fmla="*/ 182326 h 290425"/>
                <a:gd name="connsiteX11" fmla="*/ 51990 w 52269"/>
                <a:gd name="connsiteY11" fmla="*/ 196453 h 290425"/>
                <a:gd name="connsiteX12" fmla="*/ 45586 w 52269"/>
                <a:gd name="connsiteY12" fmla="*/ 207999 h 290425"/>
                <a:gd name="connsiteX13" fmla="*/ 51083 w 52269"/>
                <a:gd name="connsiteY13" fmla="*/ 224614 h 290425"/>
                <a:gd name="connsiteX14" fmla="*/ 43129 w 52269"/>
                <a:gd name="connsiteY14" fmla="*/ 240317 h 290425"/>
                <a:gd name="connsiteX15" fmla="*/ 50403 w 52269"/>
                <a:gd name="connsiteY15" fmla="*/ 254445 h 290425"/>
                <a:gd name="connsiteX16" fmla="*/ 44089 w 52269"/>
                <a:gd name="connsiteY16" fmla="*/ 270720 h 290425"/>
                <a:gd name="connsiteX17" fmla="*/ 48910 w 52269"/>
                <a:gd name="connsiteY17" fmla="*/ 290425 h 290425"/>
                <a:gd name="connsiteX18" fmla="*/ 3191 w 52269"/>
                <a:gd name="connsiteY18" fmla="*/ 290425 h 290425"/>
                <a:gd name="connsiteX19" fmla="*/ 9098 w 52269"/>
                <a:gd name="connsiteY19" fmla="*/ 267159 h 290425"/>
                <a:gd name="connsiteX20" fmla="*/ 959 w 52269"/>
                <a:gd name="connsiteY20" fmla="*/ 250299 h 290425"/>
                <a:gd name="connsiteX21" fmla="*/ 8061 w 52269"/>
                <a:gd name="connsiteY21" fmla="*/ 233555 h 290425"/>
                <a:gd name="connsiteX22" fmla="*/ 1 w 52269"/>
                <a:gd name="connsiteY22" fmla="*/ 215556 h 290425"/>
                <a:gd name="connsiteX23" fmla="*/ 8326 w 52269"/>
                <a:gd name="connsiteY23" fmla="*/ 203974 h 290425"/>
                <a:gd name="connsiteX24" fmla="*/ 1916 w 52269"/>
                <a:gd name="connsiteY24" fmla="*/ 185998 h 290425"/>
                <a:gd name="connsiteX25" fmla="*/ 8883 w 52269"/>
                <a:gd name="connsiteY25" fmla="*/ 173396 h 290425"/>
                <a:gd name="connsiteX26" fmla="*/ 2117 w 52269"/>
                <a:gd name="connsiteY26" fmla="*/ 156000 h 290425"/>
                <a:gd name="connsiteX27" fmla="*/ 10775 w 52269"/>
                <a:gd name="connsiteY27" fmla="*/ 140230 h 290425"/>
                <a:gd name="connsiteX28" fmla="*/ 2834 w 52269"/>
                <a:gd name="connsiteY28" fmla="*/ 123129 h 290425"/>
                <a:gd name="connsiteX29" fmla="*/ 10685 w 52269"/>
                <a:gd name="connsiteY29" fmla="*/ 109897 h 290425"/>
                <a:gd name="connsiteX30" fmla="*/ 3668 w 52269"/>
                <a:gd name="connsiteY30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1992"/>
                <a:gd name="connsiteY0" fmla="*/ 94168 h 290425"/>
                <a:gd name="connsiteX1" fmla="*/ 11707 w 51992"/>
                <a:gd name="connsiteY1" fmla="*/ 80186 h 290425"/>
                <a:gd name="connsiteX2" fmla="*/ 5924 w 51992"/>
                <a:gd name="connsiteY2" fmla="*/ 65248 h 290425"/>
                <a:gd name="connsiteX3" fmla="*/ 14176 w 51992"/>
                <a:gd name="connsiteY3" fmla="*/ 53799 h 290425"/>
                <a:gd name="connsiteX4" fmla="*/ 9515 w 51992"/>
                <a:gd name="connsiteY4" fmla="*/ 37843 h 290425"/>
                <a:gd name="connsiteX5" fmla="*/ 17033 w 51992"/>
                <a:gd name="connsiteY5" fmla="*/ 26373 h 290425"/>
                <a:gd name="connsiteX6" fmla="*/ 15254 w 51992"/>
                <a:gd name="connsiteY6" fmla="*/ 14242 h 290425"/>
                <a:gd name="connsiteX7" fmla="*/ 22927 w 51992"/>
                <a:gd name="connsiteY7" fmla="*/ 2 h 290425"/>
                <a:gd name="connsiteX8" fmla="*/ 48910 w 51992"/>
                <a:gd name="connsiteY8" fmla="*/ 92051 h 290425"/>
                <a:gd name="connsiteX9" fmla="*/ 46024 w 51992"/>
                <a:gd name="connsiteY9" fmla="*/ 154818 h 290425"/>
                <a:gd name="connsiteX10" fmla="*/ 51773 w 51992"/>
                <a:gd name="connsiteY10" fmla="*/ 168727 h 290425"/>
                <a:gd name="connsiteX11" fmla="*/ 44717 w 51992"/>
                <a:gd name="connsiteY11" fmla="*/ 182326 h 290425"/>
                <a:gd name="connsiteX12" fmla="*/ 51990 w 51992"/>
                <a:gd name="connsiteY12" fmla="*/ 196453 h 290425"/>
                <a:gd name="connsiteX13" fmla="*/ 45586 w 51992"/>
                <a:gd name="connsiteY13" fmla="*/ 207999 h 290425"/>
                <a:gd name="connsiteX14" fmla="*/ 51083 w 51992"/>
                <a:gd name="connsiteY14" fmla="*/ 224614 h 290425"/>
                <a:gd name="connsiteX15" fmla="*/ 43129 w 51992"/>
                <a:gd name="connsiteY15" fmla="*/ 240317 h 290425"/>
                <a:gd name="connsiteX16" fmla="*/ 50403 w 51992"/>
                <a:gd name="connsiteY16" fmla="*/ 254445 h 290425"/>
                <a:gd name="connsiteX17" fmla="*/ 44089 w 51992"/>
                <a:gd name="connsiteY17" fmla="*/ 270720 h 290425"/>
                <a:gd name="connsiteX18" fmla="*/ 48910 w 51992"/>
                <a:gd name="connsiteY18" fmla="*/ 290425 h 290425"/>
                <a:gd name="connsiteX19" fmla="*/ 3191 w 51992"/>
                <a:gd name="connsiteY19" fmla="*/ 290425 h 290425"/>
                <a:gd name="connsiteX20" fmla="*/ 9098 w 51992"/>
                <a:gd name="connsiteY20" fmla="*/ 267159 h 290425"/>
                <a:gd name="connsiteX21" fmla="*/ 959 w 51992"/>
                <a:gd name="connsiteY21" fmla="*/ 250299 h 290425"/>
                <a:gd name="connsiteX22" fmla="*/ 8061 w 51992"/>
                <a:gd name="connsiteY22" fmla="*/ 233555 h 290425"/>
                <a:gd name="connsiteX23" fmla="*/ 1 w 51992"/>
                <a:gd name="connsiteY23" fmla="*/ 215556 h 290425"/>
                <a:gd name="connsiteX24" fmla="*/ 8326 w 51992"/>
                <a:gd name="connsiteY24" fmla="*/ 203974 h 290425"/>
                <a:gd name="connsiteX25" fmla="*/ 1916 w 51992"/>
                <a:gd name="connsiteY25" fmla="*/ 185998 h 290425"/>
                <a:gd name="connsiteX26" fmla="*/ 8883 w 51992"/>
                <a:gd name="connsiteY26" fmla="*/ 173396 h 290425"/>
                <a:gd name="connsiteX27" fmla="*/ 2117 w 51992"/>
                <a:gd name="connsiteY27" fmla="*/ 156000 h 290425"/>
                <a:gd name="connsiteX28" fmla="*/ 10775 w 51992"/>
                <a:gd name="connsiteY28" fmla="*/ 140230 h 290425"/>
                <a:gd name="connsiteX29" fmla="*/ 2834 w 51992"/>
                <a:gd name="connsiteY29" fmla="*/ 123129 h 290425"/>
                <a:gd name="connsiteX30" fmla="*/ 10685 w 51992"/>
                <a:gd name="connsiteY30" fmla="*/ 109897 h 290425"/>
                <a:gd name="connsiteX31" fmla="*/ 3668 w 51992"/>
                <a:gd name="connsiteY31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899"/>
                <a:gd name="connsiteY0" fmla="*/ 94168 h 290425"/>
                <a:gd name="connsiteX1" fmla="*/ 11707 w 52899"/>
                <a:gd name="connsiteY1" fmla="*/ 80186 h 290425"/>
                <a:gd name="connsiteX2" fmla="*/ 5924 w 52899"/>
                <a:gd name="connsiteY2" fmla="*/ 65248 h 290425"/>
                <a:gd name="connsiteX3" fmla="*/ 14176 w 52899"/>
                <a:gd name="connsiteY3" fmla="*/ 53799 h 290425"/>
                <a:gd name="connsiteX4" fmla="*/ 9515 w 52899"/>
                <a:gd name="connsiteY4" fmla="*/ 37843 h 290425"/>
                <a:gd name="connsiteX5" fmla="*/ 17033 w 52899"/>
                <a:gd name="connsiteY5" fmla="*/ 26373 h 290425"/>
                <a:gd name="connsiteX6" fmla="*/ 15254 w 52899"/>
                <a:gd name="connsiteY6" fmla="*/ 14242 h 290425"/>
                <a:gd name="connsiteX7" fmla="*/ 22927 w 52899"/>
                <a:gd name="connsiteY7" fmla="*/ 2 h 290425"/>
                <a:gd name="connsiteX8" fmla="*/ 48910 w 52899"/>
                <a:gd name="connsiteY8" fmla="*/ 92051 h 290425"/>
                <a:gd name="connsiteX9" fmla="*/ 52526 w 52899"/>
                <a:gd name="connsiteY9" fmla="*/ 139862 h 290425"/>
                <a:gd name="connsiteX10" fmla="*/ 46024 w 52899"/>
                <a:gd name="connsiteY10" fmla="*/ 154818 h 290425"/>
                <a:gd name="connsiteX11" fmla="*/ 51773 w 52899"/>
                <a:gd name="connsiteY11" fmla="*/ 168727 h 290425"/>
                <a:gd name="connsiteX12" fmla="*/ 44717 w 52899"/>
                <a:gd name="connsiteY12" fmla="*/ 182326 h 290425"/>
                <a:gd name="connsiteX13" fmla="*/ 51990 w 52899"/>
                <a:gd name="connsiteY13" fmla="*/ 196453 h 290425"/>
                <a:gd name="connsiteX14" fmla="*/ 45586 w 52899"/>
                <a:gd name="connsiteY14" fmla="*/ 207999 h 290425"/>
                <a:gd name="connsiteX15" fmla="*/ 51083 w 52899"/>
                <a:gd name="connsiteY15" fmla="*/ 224614 h 290425"/>
                <a:gd name="connsiteX16" fmla="*/ 43129 w 52899"/>
                <a:gd name="connsiteY16" fmla="*/ 240317 h 290425"/>
                <a:gd name="connsiteX17" fmla="*/ 50403 w 52899"/>
                <a:gd name="connsiteY17" fmla="*/ 254445 h 290425"/>
                <a:gd name="connsiteX18" fmla="*/ 44089 w 52899"/>
                <a:gd name="connsiteY18" fmla="*/ 270720 h 290425"/>
                <a:gd name="connsiteX19" fmla="*/ 48910 w 52899"/>
                <a:gd name="connsiteY19" fmla="*/ 290425 h 290425"/>
                <a:gd name="connsiteX20" fmla="*/ 3191 w 52899"/>
                <a:gd name="connsiteY20" fmla="*/ 290425 h 290425"/>
                <a:gd name="connsiteX21" fmla="*/ 9098 w 52899"/>
                <a:gd name="connsiteY21" fmla="*/ 267159 h 290425"/>
                <a:gd name="connsiteX22" fmla="*/ 959 w 52899"/>
                <a:gd name="connsiteY22" fmla="*/ 250299 h 290425"/>
                <a:gd name="connsiteX23" fmla="*/ 8061 w 52899"/>
                <a:gd name="connsiteY23" fmla="*/ 233555 h 290425"/>
                <a:gd name="connsiteX24" fmla="*/ 1 w 52899"/>
                <a:gd name="connsiteY24" fmla="*/ 215556 h 290425"/>
                <a:gd name="connsiteX25" fmla="*/ 8326 w 52899"/>
                <a:gd name="connsiteY25" fmla="*/ 203974 h 290425"/>
                <a:gd name="connsiteX26" fmla="*/ 1916 w 52899"/>
                <a:gd name="connsiteY26" fmla="*/ 185998 h 290425"/>
                <a:gd name="connsiteX27" fmla="*/ 8883 w 52899"/>
                <a:gd name="connsiteY27" fmla="*/ 173396 h 290425"/>
                <a:gd name="connsiteX28" fmla="*/ 2117 w 52899"/>
                <a:gd name="connsiteY28" fmla="*/ 156000 h 290425"/>
                <a:gd name="connsiteX29" fmla="*/ 10775 w 52899"/>
                <a:gd name="connsiteY29" fmla="*/ 140230 h 290425"/>
                <a:gd name="connsiteX30" fmla="*/ 2834 w 52899"/>
                <a:gd name="connsiteY30" fmla="*/ 123129 h 290425"/>
                <a:gd name="connsiteX31" fmla="*/ 10685 w 52899"/>
                <a:gd name="connsiteY31" fmla="*/ 109897 h 290425"/>
                <a:gd name="connsiteX32" fmla="*/ 3668 w 52899"/>
                <a:gd name="connsiteY32" fmla="*/ 94168 h 290425"/>
                <a:gd name="connsiteX0" fmla="*/ 3668 w 52696"/>
                <a:gd name="connsiteY0" fmla="*/ 94168 h 290425"/>
                <a:gd name="connsiteX1" fmla="*/ 11707 w 52696"/>
                <a:gd name="connsiteY1" fmla="*/ 80186 h 290425"/>
                <a:gd name="connsiteX2" fmla="*/ 5924 w 52696"/>
                <a:gd name="connsiteY2" fmla="*/ 65248 h 290425"/>
                <a:gd name="connsiteX3" fmla="*/ 14176 w 52696"/>
                <a:gd name="connsiteY3" fmla="*/ 53799 h 290425"/>
                <a:gd name="connsiteX4" fmla="*/ 9515 w 52696"/>
                <a:gd name="connsiteY4" fmla="*/ 37843 h 290425"/>
                <a:gd name="connsiteX5" fmla="*/ 17033 w 52696"/>
                <a:gd name="connsiteY5" fmla="*/ 26373 h 290425"/>
                <a:gd name="connsiteX6" fmla="*/ 15254 w 52696"/>
                <a:gd name="connsiteY6" fmla="*/ 14242 h 290425"/>
                <a:gd name="connsiteX7" fmla="*/ 22927 w 52696"/>
                <a:gd name="connsiteY7" fmla="*/ 2 h 290425"/>
                <a:gd name="connsiteX8" fmla="*/ 48910 w 52696"/>
                <a:gd name="connsiteY8" fmla="*/ 92051 h 290425"/>
                <a:gd name="connsiteX9" fmla="*/ 52526 w 52696"/>
                <a:gd name="connsiteY9" fmla="*/ 139862 h 290425"/>
                <a:gd name="connsiteX10" fmla="*/ 46024 w 52696"/>
                <a:gd name="connsiteY10" fmla="*/ 154818 h 290425"/>
                <a:gd name="connsiteX11" fmla="*/ 51773 w 52696"/>
                <a:gd name="connsiteY11" fmla="*/ 168727 h 290425"/>
                <a:gd name="connsiteX12" fmla="*/ 44717 w 52696"/>
                <a:gd name="connsiteY12" fmla="*/ 182326 h 290425"/>
                <a:gd name="connsiteX13" fmla="*/ 51990 w 52696"/>
                <a:gd name="connsiteY13" fmla="*/ 196453 h 290425"/>
                <a:gd name="connsiteX14" fmla="*/ 45586 w 52696"/>
                <a:gd name="connsiteY14" fmla="*/ 207999 h 290425"/>
                <a:gd name="connsiteX15" fmla="*/ 51083 w 52696"/>
                <a:gd name="connsiteY15" fmla="*/ 224614 h 290425"/>
                <a:gd name="connsiteX16" fmla="*/ 43129 w 52696"/>
                <a:gd name="connsiteY16" fmla="*/ 240317 h 290425"/>
                <a:gd name="connsiteX17" fmla="*/ 50403 w 52696"/>
                <a:gd name="connsiteY17" fmla="*/ 254445 h 290425"/>
                <a:gd name="connsiteX18" fmla="*/ 44089 w 52696"/>
                <a:gd name="connsiteY18" fmla="*/ 270720 h 290425"/>
                <a:gd name="connsiteX19" fmla="*/ 48910 w 52696"/>
                <a:gd name="connsiteY19" fmla="*/ 290425 h 290425"/>
                <a:gd name="connsiteX20" fmla="*/ 3191 w 52696"/>
                <a:gd name="connsiteY20" fmla="*/ 290425 h 290425"/>
                <a:gd name="connsiteX21" fmla="*/ 9098 w 52696"/>
                <a:gd name="connsiteY21" fmla="*/ 267159 h 290425"/>
                <a:gd name="connsiteX22" fmla="*/ 959 w 52696"/>
                <a:gd name="connsiteY22" fmla="*/ 250299 h 290425"/>
                <a:gd name="connsiteX23" fmla="*/ 8061 w 52696"/>
                <a:gd name="connsiteY23" fmla="*/ 233555 h 290425"/>
                <a:gd name="connsiteX24" fmla="*/ 1 w 52696"/>
                <a:gd name="connsiteY24" fmla="*/ 215556 h 290425"/>
                <a:gd name="connsiteX25" fmla="*/ 8326 w 52696"/>
                <a:gd name="connsiteY25" fmla="*/ 203974 h 290425"/>
                <a:gd name="connsiteX26" fmla="*/ 1916 w 52696"/>
                <a:gd name="connsiteY26" fmla="*/ 185998 h 290425"/>
                <a:gd name="connsiteX27" fmla="*/ 8883 w 52696"/>
                <a:gd name="connsiteY27" fmla="*/ 173396 h 290425"/>
                <a:gd name="connsiteX28" fmla="*/ 2117 w 52696"/>
                <a:gd name="connsiteY28" fmla="*/ 156000 h 290425"/>
                <a:gd name="connsiteX29" fmla="*/ 10775 w 52696"/>
                <a:gd name="connsiteY29" fmla="*/ 140230 h 290425"/>
                <a:gd name="connsiteX30" fmla="*/ 2834 w 52696"/>
                <a:gd name="connsiteY30" fmla="*/ 123129 h 290425"/>
                <a:gd name="connsiteX31" fmla="*/ 10685 w 52696"/>
                <a:gd name="connsiteY31" fmla="*/ 109897 h 290425"/>
                <a:gd name="connsiteX32" fmla="*/ 3668 w 52696"/>
                <a:gd name="connsiteY32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44821 w 52530"/>
                <a:gd name="connsiteY9" fmla="*/ 125897 h 290425"/>
                <a:gd name="connsiteX10" fmla="*/ 52526 w 52530"/>
                <a:gd name="connsiteY10" fmla="*/ 139862 h 290425"/>
                <a:gd name="connsiteX11" fmla="*/ 46024 w 52530"/>
                <a:gd name="connsiteY11" fmla="*/ 154818 h 290425"/>
                <a:gd name="connsiteX12" fmla="*/ 51773 w 52530"/>
                <a:gd name="connsiteY12" fmla="*/ 168727 h 290425"/>
                <a:gd name="connsiteX13" fmla="*/ 44717 w 52530"/>
                <a:gd name="connsiteY13" fmla="*/ 182326 h 290425"/>
                <a:gd name="connsiteX14" fmla="*/ 51990 w 52530"/>
                <a:gd name="connsiteY14" fmla="*/ 196453 h 290425"/>
                <a:gd name="connsiteX15" fmla="*/ 45586 w 52530"/>
                <a:gd name="connsiteY15" fmla="*/ 207999 h 290425"/>
                <a:gd name="connsiteX16" fmla="*/ 51083 w 52530"/>
                <a:gd name="connsiteY16" fmla="*/ 224614 h 290425"/>
                <a:gd name="connsiteX17" fmla="*/ 43129 w 52530"/>
                <a:gd name="connsiteY17" fmla="*/ 240317 h 290425"/>
                <a:gd name="connsiteX18" fmla="*/ 50403 w 52530"/>
                <a:gd name="connsiteY18" fmla="*/ 254445 h 290425"/>
                <a:gd name="connsiteX19" fmla="*/ 44089 w 52530"/>
                <a:gd name="connsiteY19" fmla="*/ 270720 h 290425"/>
                <a:gd name="connsiteX20" fmla="*/ 48910 w 52530"/>
                <a:gd name="connsiteY20" fmla="*/ 290425 h 290425"/>
                <a:gd name="connsiteX21" fmla="*/ 3191 w 52530"/>
                <a:gd name="connsiteY21" fmla="*/ 290425 h 290425"/>
                <a:gd name="connsiteX22" fmla="*/ 9098 w 52530"/>
                <a:gd name="connsiteY22" fmla="*/ 267159 h 290425"/>
                <a:gd name="connsiteX23" fmla="*/ 959 w 52530"/>
                <a:gd name="connsiteY23" fmla="*/ 250299 h 290425"/>
                <a:gd name="connsiteX24" fmla="*/ 8061 w 52530"/>
                <a:gd name="connsiteY24" fmla="*/ 233555 h 290425"/>
                <a:gd name="connsiteX25" fmla="*/ 1 w 52530"/>
                <a:gd name="connsiteY25" fmla="*/ 215556 h 290425"/>
                <a:gd name="connsiteX26" fmla="*/ 8326 w 52530"/>
                <a:gd name="connsiteY26" fmla="*/ 203974 h 290425"/>
                <a:gd name="connsiteX27" fmla="*/ 1916 w 52530"/>
                <a:gd name="connsiteY27" fmla="*/ 185998 h 290425"/>
                <a:gd name="connsiteX28" fmla="*/ 8883 w 52530"/>
                <a:gd name="connsiteY28" fmla="*/ 173396 h 290425"/>
                <a:gd name="connsiteX29" fmla="*/ 2117 w 52530"/>
                <a:gd name="connsiteY29" fmla="*/ 156000 h 290425"/>
                <a:gd name="connsiteX30" fmla="*/ 10775 w 52530"/>
                <a:gd name="connsiteY30" fmla="*/ 140230 h 290425"/>
                <a:gd name="connsiteX31" fmla="*/ 2834 w 52530"/>
                <a:gd name="connsiteY31" fmla="*/ 123129 h 290425"/>
                <a:gd name="connsiteX32" fmla="*/ 10685 w 52530"/>
                <a:gd name="connsiteY32" fmla="*/ 109897 h 290425"/>
                <a:gd name="connsiteX33" fmla="*/ 3668 w 52530"/>
                <a:gd name="connsiteY33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4168 h 290425"/>
                <a:gd name="connsiteX1" fmla="*/ 11707 w 52530"/>
                <a:gd name="connsiteY1" fmla="*/ 80186 h 290425"/>
                <a:gd name="connsiteX2" fmla="*/ 5924 w 52530"/>
                <a:gd name="connsiteY2" fmla="*/ 65248 h 290425"/>
                <a:gd name="connsiteX3" fmla="*/ 14176 w 52530"/>
                <a:gd name="connsiteY3" fmla="*/ 53799 h 290425"/>
                <a:gd name="connsiteX4" fmla="*/ 9515 w 52530"/>
                <a:gd name="connsiteY4" fmla="*/ 37843 h 290425"/>
                <a:gd name="connsiteX5" fmla="*/ 17033 w 52530"/>
                <a:gd name="connsiteY5" fmla="*/ 26373 h 290425"/>
                <a:gd name="connsiteX6" fmla="*/ 15254 w 52530"/>
                <a:gd name="connsiteY6" fmla="*/ 14242 h 290425"/>
                <a:gd name="connsiteX7" fmla="*/ 22927 w 52530"/>
                <a:gd name="connsiteY7" fmla="*/ 2 h 290425"/>
                <a:gd name="connsiteX8" fmla="*/ 48910 w 52530"/>
                <a:gd name="connsiteY8" fmla="*/ 92051 h 290425"/>
                <a:gd name="connsiteX9" fmla="*/ 51049 w 52530"/>
                <a:gd name="connsiteY9" fmla="*/ 110845 h 290425"/>
                <a:gd name="connsiteX10" fmla="*/ 44821 w 52530"/>
                <a:gd name="connsiteY10" fmla="*/ 125897 h 290425"/>
                <a:gd name="connsiteX11" fmla="*/ 52526 w 52530"/>
                <a:gd name="connsiteY11" fmla="*/ 139862 h 290425"/>
                <a:gd name="connsiteX12" fmla="*/ 46024 w 52530"/>
                <a:gd name="connsiteY12" fmla="*/ 154818 h 290425"/>
                <a:gd name="connsiteX13" fmla="*/ 51773 w 52530"/>
                <a:gd name="connsiteY13" fmla="*/ 168727 h 290425"/>
                <a:gd name="connsiteX14" fmla="*/ 44717 w 52530"/>
                <a:gd name="connsiteY14" fmla="*/ 182326 h 290425"/>
                <a:gd name="connsiteX15" fmla="*/ 51990 w 52530"/>
                <a:gd name="connsiteY15" fmla="*/ 196453 h 290425"/>
                <a:gd name="connsiteX16" fmla="*/ 45586 w 52530"/>
                <a:gd name="connsiteY16" fmla="*/ 207999 h 290425"/>
                <a:gd name="connsiteX17" fmla="*/ 51083 w 52530"/>
                <a:gd name="connsiteY17" fmla="*/ 224614 h 290425"/>
                <a:gd name="connsiteX18" fmla="*/ 43129 w 52530"/>
                <a:gd name="connsiteY18" fmla="*/ 240317 h 290425"/>
                <a:gd name="connsiteX19" fmla="*/ 50403 w 52530"/>
                <a:gd name="connsiteY19" fmla="*/ 254445 h 290425"/>
                <a:gd name="connsiteX20" fmla="*/ 44089 w 52530"/>
                <a:gd name="connsiteY20" fmla="*/ 270720 h 290425"/>
                <a:gd name="connsiteX21" fmla="*/ 48910 w 52530"/>
                <a:gd name="connsiteY21" fmla="*/ 290425 h 290425"/>
                <a:gd name="connsiteX22" fmla="*/ 3191 w 52530"/>
                <a:gd name="connsiteY22" fmla="*/ 290425 h 290425"/>
                <a:gd name="connsiteX23" fmla="*/ 9098 w 52530"/>
                <a:gd name="connsiteY23" fmla="*/ 267159 h 290425"/>
                <a:gd name="connsiteX24" fmla="*/ 959 w 52530"/>
                <a:gd name="connsiteY24" fmla="*/ 250299 h 290425"/>
                <a:gd name="connsiteX25" fmla="*/ 8061 w 52530"/>
                <a:gd name="connsiteY25" fmla="*/ 233555 h 290425"/>
                <a:gd name="connsiteX26" fmla="*/ 1 w 52530"/>
                <a:gd name="connsiteY26" fmla="*/ 215556 h 290425"/>
                <a:gd name="connsiteX27" fmla="*/ 8326 w 52530"/>
                <a:gd name="connsiteY27" fmla="*/ 203974 h 290425"/>
                <a:gd name="connsiteX28" fmla="*/ 1916 w 52530"/>
                <a:gd name="connsiteY28" fmla="*/ 185998 h 290425"/>
                <a:gd name="connsiteX29" fmla="*/ 8883 w 52530"/>
                <a:gd name="connsiteY29" fmla="*/ 173396 h 290425"/>
                <a:gd name="connsiteX30" fmla="*/ 2117 w 52530"/>
                <a:gd name="connsiteY30" fmla="*/ 156000 h 290425"/>
                <a:gd name="connsiteX31" fmla="*/ 10775 w 52530"/>
                <a:gd name="connsiteY31" fmla="*/ 140230 h 290425"/>
                <a:gd name="connsiteX32" fmla="*/ 2834 w 52530"/>
                <a:gd name="connsiteY32" fmla="*/ 123129 h 290425"/>
                <a:gd name="connsiteX33" fmla="*/ 10685 w 52530"/>
                <a:gd name="connsiteY33" fmla="*/ 109897 h 290425"/>
                <a:gd name="connsiteX34" fmla="*/ 3668 w 52530"/>
                <a:gd name="connsiteY34" fmla="*/ 94168 h 290425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295 h 294552"/>
                <a:gd name="connsiteX1" fmla="*/ 11707 w 52530"/>
                <a:gd name="connsiteY1" fmla="*/ 84313 h 294552"/>
                <a:gd name="connsiteX2" fmla="*/ 5924 w 52530"/>
                <a:gd name="connsiteY2" fmla="*/ 69375 h 294552"/>
                <a:gd name="connsiteX3" fmla="*/ 14176 w 52530"/>
                <a:gd name="connsiteY3" fmla="*/ 57926 h 294552"/>
                <a:gd name="connsiteX4" fmla="*/ 9515 w 52530"/>
                <a:gd name="connsiteY4" fmla="*/ 41970 h 294552"/>
                <a:gd name="connsiteX5" fmla="*/ 17033 w 52530"/>
                <a:gd name="connsiteY5" fmla="*/ 30500 h 294552"/>
                <a:gd name="connsiteX6" fmla="*/ 15254 w 52530"/>
                <a:gd name="connsiteY6" fmla="*/ 18369 h 294552"/>
                <a:gd name="connsiteX7" fmla="*/ 22927 w 52530"/>
                <a:gd name="connsiteY7" fmla="*/ 4129 h 294552"/>
                <a:gd name="connsiteX8" fmla="*/ 43534 w 52530"/>
                <a:gd name="connsiteY8" fmla="*/ 99000 h 294552"/>
                <a:gd name="connsiteX9" fmla="*/ 51049 w 52530"/>
                <a:gd name="connsiteY9" fmla="*/ 114972 h 294552"/>
                <a:gd name="connsiteX10" fmla="*/ 44821 w 52530"/>
                <a:gd name="connsiteY10" fmla="*/ 130024 h 294552"/>
                <a:gd name="connsiteX11" fmla="*/ 52526 w 52530"/>
                <a:gd name="connsiteY11" fmla="*/ 143989 h 294552"/>
                <a:gd name="connsiteX12" fmla="*/ 46024 w 52530"/>
                <a:gd name="connsiteY12" fmla="*/ 158945 h 294552"/>
                <a:gd name="connsiteX13" fmla="*/ 51773 w 52530"/>
                <a:gd name="connsiteY13" fmla="*/ 172854 h 294552"/>
                <a:gd name="connsiteX14" fmla="*/ 44717 w 52530"/>
                <a:gd name="connsiteY14" fmla="*/ 186453 h 294552"/>
                <a:gd name="connsiteX15" fmla="*/ 51990 w 52530"/>
                <a:gd name="connsiteY15" fmla="*/ 200580 h 294552"/>
                <a:gd name="connsiteX16" fmla="*/ 45586 w 52530"/>
                <a:gd name="connsiteY16" fmla="*/ 212126 h 294552"/>
                <a:gd name="connsiteX17" fmla="*/ 51083 w 52530"/>
                <a:gd name="connsiteY17" fmla="*/ 228741 h 294552"/>
                <a:gd name="connsiteX18" fmla="*/ 43129 w 52530"/>
                <a:gd name="connsiteY18" fmla="*/ 244444 h 294552"/>
                <a:gd name="connsiteX19" fmla="*/ 50403 w 52530"/>
                <a:gd name="connsiteY19" fmla="*/ 258572 h 294552"/>
                <a:gd name="connsiteX20" fmla="*/ 44089 w 52530"/>
                <a:gd name="connsiteY20" fmla="*/ 274847 h 294552"/>
                <a:gd name="connsiteX21" fmla="*/ 48910 w 52530"/>
                <a:gd name="connsiteY21" fmla="*/ 294552 h 294552"/>
                <a:gd name="connsiteX22" fmla="*/ 3191 w 52530"/>
                <a:gd name="connsiteY22" fmla="*/ 294552 h 294552"/>
                <a:gd name="connsiteX23" fmla="*/ 9098 w 52530"/>
                <a:gd name="connsiteY23" fmla="*/ 271286 h 294552"/>
                <a:gd name="connsiteX24" fmla="*/ 959 w 52530"/>
                <a:gd name="connsiteY24" fmla="*/ 254426 h 294552"/>
                <a:gd name="connsiteX25" fmla="*/ 8061 w 52530"/>
                <a:gd name="connsiteY25" fmla="*/ 237682 h 294552"/>
                <a:gd name="connsiteX26" fmla="*/ 1 w 52530"/>
                <a:gd name="connsiteY26" fmla="*/ 219683 h 294552"/>
                <a:gd name="connsiteX27" fmla="*/ 8326 w 52530"/>
                <a:gd name="connsiteY27" fmla="*/ 208101 h 294552"/>
                <a:gd name="connsiteX28" fmla="*/ 1916 w 52530"/>
                <a:gd name="connsiteY28" fmla="*/ 190125 h 294552"/>
                <a:gd name="connsiteX29" fmla="*/ 8883 w 52530"/>
                <a:gd name="connsiteY29" fmla="*/ 177523 h 294552"/>
                <a:gd name="connsiteX30" fmla="*/ 2117 w 52530"/>
                <a:gd name="connsiteY30" fmla="*/ 160127 h 294552"/>
                <a:gd name="connsiteX31" fmla="*/ 10775 w 52530"/>
                <a:gd name="connsiteY31" fmla="*/ 144357 h 294552"/>
                <a:gd name="connsiteX32" fmla="*/ 2834 w 52530"/>
                <a:gd name="connsiteY32" fmla="*/ 127256 h 294552"/>
                <a:gd name="connsiteX33" fmla="*/ 10685 w 52530"/>
                <a:gd name="connsiteY33" fmla="*/ 114024 h 294552"/>
                <a:gd name="connsiteX34" fmla="*/ 3668 w 52530"/>
                <a:gd name="connsiteY34" fmla="*/ 98295 h 294552"/>
                <a:gd name="connsiteX0" fmla="*/ 3668 w 52530"/>
                <a:gd name="connsiteY0" fmla="*/ 98461 h 294718"/>
                <a:gd name="connsiteX1" fmla="*/ 11707 w 52530"/>
                <a:gd name="connsiteY1" fmla="*/ 84479 h 294718"/>
                <a:gd name="connsiteX2" fmla="*/ 5924 w 52530"/>
                <a:gd name="connsiteY2" fmla="*/ 69541 h 294718"/>
                <a:gd name="connsiteX3" fmla="*/ 14176 w 52530"/>
                <a:gd name="connsiteY3" fmla="*/ 58092 h 294718"/>
                <a:gd name="connsiteX4" fmla="*/ 9515 w 52530"/>
                <a:gd name="connsiteY4" fmla="*/ 42136 h 294718"/>
                <a:gd name="connsiteX5" fmla="*/ 17033 w 52530"/>
                <a:gd name="connsiteY5" fmla="*/ 30666 h 294718"/>
                <a:gd name="connsiteX6" fmla="*/ 15254 w 52530"/>
                <a:gd name="connsiteY6" fmla="*/ 18535 h 294718"/>
                <a:gd name="connsiteX7" fmla="*/ 22927 w 52530"/>
                <a:gd name="connsiteY7" fmla="*/ 4295 h 294718"/>
                <a:gd name="connsiteX8" fmla="*/ 44341 w 52530"/>
                <a:gd name="connsiteY8" fmla="*/ 101640 h 294718"/>
                <a:gd name="connsiteX9" fmla="*/ 51049 w 52530"/>
                <a:gd name="connsiteY9" fmla="*/ 115138 h 294718"/>
                <a:gd name="connsiteX10" fmla="*/ 44821 w 52530"/>
                <a:gd name="connsiteY10" fmla="*/ 130190 h 294718"/>
                <a:gd name="connsiteX11" fmla="*/ 52526 w 52530"/>
                <a:gd name="connsiteY11" fmla="*/ 144155 h 294718"/>
                <a:gd name="connsiteX12" fmla="*/ 46024 w 52530"/>
                <a:gd name="connsiteY12" fmla="*/ 159111 h 294718"/>
                <a:gd name="connsiteX13" fmla="*/ 51773 w 52530"/>
                <a:gd name="connsiteY13" fmla="*/ 173020 h 294718"/>
                <a:gd name="connsiteX14" fmla="*/ 44717 w 52530"/>
                <a:gd name="connsiteY14" fmla="*/ 186619 h 294718"/>
                <a:gd name="connsiteX15" fmla="*/ 51990 w 52530"/>
                <a:gd name="connsiteY15" fmla="*/ 200746 h 294718"/>
                <a:gd name="connsiteX16" fmla="*/ 45586 w 52530"/>
                <a:gd name="connsiteY16" fmla="*/ 212292 h 294718"/>
                <a:gd name="connsiteX17" fmla="*/ 51083 w 52530"/>
                <a:gd name="connsiteY17" fmla="*/ 228907 h 294718"/>
                <a:gd name="connsiteX18" fmla="*/ 43129 w 52530"/>
                <a:gd name="connsiteY18" fmla="*/ 244610 h 294718"/>
                <a:gd name="connsiteX19" fmla="*/ 50403 w 52530"/>
                <a:gd name="connsiteY19" fmla="*/ 258738 h 294718"/>
                <a:gd name="connsiteX20" fmla="*/ 44089 w 52530"/>
                <a:gd name="connsiteY20" fmla="*/ 275013 h 294718"/>
                <a:gd name="connsiteX21" fmla="*/ 48910 w 52530"/>
                <a:gd name="connsiteY21" fmla="*/ 294718 h 294718"/>
                <a:gd name="connsiteX22" fmla="*/ 3191 w 52530"/>
                <a:gd name="connsiteY22" fmla="*/ 294718 h 294718"/>
                <a:gd name="connsiteX23" fmla="*/ 9098 w 52530"/>
                <a:gd name="connsiteY23" fmla="*/ 271452 h 294718"/>
                <a:gd name="connsiteX24" fmla="*/ 959 w 52530"/>
                <a:gd name="connsiteY24" fmla="*/ 254592 h 294718"/>
                <a:gd name="connsiteX25" fmla="*/ 8061 w 52530"/>
                <a:gd name="connsiteY25" fmla="*/ 237848 h 294718"/>
                <a:gd name="connsiteX26" fmla="*/ 1 w 52530"/>
                <a:gd name="connsiteY26" fmla="*/ 219849 h 294718"/>
                <a:gd name="connsiteX27" fmla="*/ 8326 w 52530"/>
                <a:gd name="connsiteY27" fmla="*/ 208267 h 294718"/>
                <a:gd name="connsiteX28" fmla="*/ 1916 w 52530"/>
                <a:gd name="connsiteY28" fmla="*/ 190291 h 294718"/>
                <a:gd name="connsiteX29" fmla="*/ 8883 w 52530"/>
                <a:gd name="connsiteY29" fmla="*/ 177689 h 294718"/>
                <a:gd name="connsiteX30" fmla="*/ 2117 w 52530"/>
                <a:gd name="connsiteY30" fmla="*/ 160293 h 294718"/>
                <a:gd name="connsiteX31" fmla="*/ 10775 w 52530"/>
                <a:gd name="connsiteY31" fmla="*/ 144523 h 294718"/>
                <a:gd name="connsiteX32" fmla="*/ 2834 w 52530"/>
                <a:gd name="connsiteY32" fmla="*/ 127422 h 294718"/>
                <a:gd name="connsiteX33" fmla="*/ 10685 w 52530"/>
                <a:gd name="connsiteY33" fmla="*/ 114190 h 294718"/>
                <a:gd name="connsiteX34" fmla="*/ 3668 w 52530"/>
                <a:gd name="connsiteY34" fmla="*/ 98461 h 294718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7442 h 293699"/>
                <a:gd name="connsiteX1" fmla="*/ 11707 w 52530"/>
                <a:gd name="connsiteY1" fmla="*/ 83460 h 293699"/>
                <a:gd name="connsiteX2" fmla="*/ 5924 w 52530"/>
                <a:gd name="connsiteY2" fmla="*/ 68522 h 293699"/>
                <a:gd name="connsiteX3" fmla="*/ 14176 w 52530"/>
                <a:gd name="connsiteY3" fmla="*/ 57073 h 293699"/>
                <a:gd name="connsiteX4" fmla="*/ 9515 w 52530"/>
                <a:gd name="connsiteY4" fmla="*/ 41117 h 293699"/>
                <a:gd name="connsiteX5" fmla="*/ 17033 w 52530"/>
                <a:gd name="connsiteY5" fmla="*/ 29647 h 293699"/>
                <a:gd name="connsiteX6" fmla="*/ 15254 w 52530"/>
                <a:gd name="connsiteY6" fmla="*/ 17516 h 293699"/>
                <a:gd name="connsiteX7" fmla="*/ 22927 w 52530"/>
                <a:gd name="connsiteY7" fmla="*/ 3276 h 293699"/>
                <a:gd name="connsiteX8" fmla="*/ 49846 w 52530"/>
                <a:gd name="connsiteY8" fmla="*/ 85197 h 293699"/>
                <a:gd name="connsiteX9" fmla="*/ 44341 w 52530"/>
                <a:gd name="connsiteY9" fmla="*/ 100621 h 293699"/>
                <a:gd name="connsiteX10" fmla="*/ 51049 w 52530"/>
                <a:gd name="connsiteY10" fmla="*/ 114119 h 293699"/>
                <a:gd name="connsiteX11" fmla="*/ 44821 w 52530"/>
                <a:gd name="connsiteY11" fmla="*/ 129171 h 293699"/>
                <a:gd name="connsiteX12" fmla="*/ 52526 w 52530"/>
                <a:gd name="connsiteY12" fmla="*/ 143136 h 293699"/>
                <a:gd name="connsiteX13" fmla="*/ 46024 w 52530"/>
                <a:gd name="connsiteY13" fmla="*/ 158092 h 293699"/>
                <a:gd name="connsiteX14" fmla="*/ 51773 w 52530"/>
                <a:gd name="connsiteY14" fmla="*/ 172001 h 293699"/>
                <a:gd name="connsiteX15" fmla="*/ 44717 w 52530"/>
                <a:gd name="connsiteY15" fmla="*/ 185600 h 293699"/>
                <a:gd name="connsiteX16" fmla="*/ 51990 w 52530"/>
                <a:gd name="connsiteY16" fmla="*/ 199727 h 293699"/>
                <a:gd name="connsiteX17" fmla="*/ 45586 w 52530"/>
                <a:gd name="connsiteY17" fmla="*/ 211273 h 293699"/>
                <a:gd name="connsiteX18" fmla="*/ 51083 w 52530"/>
                <a:gd name="connsiteY18" fmla="*/ 227888 h 293699"/>
                <a:gd name="connsiteX19" fmla="*/ 43129 w 52530"/>
                <a:gd name="connsiteY19" fmla="*/ 243591 h 293699"/>
                <a:gd name="connsiteX20" fmla="*/ 50403 w 52530"/>
                <a:gd name="connsiteY20" fmla="*/ 257719 h 293699"/>
                <a:gd name="connsiteX21" fmla="*/ 44089 w 52530"/>
                <a:gd name="connsiteY21" fmla="*/ 273994 h 293699"/>
                <a:gd name="connsiteX22" fmla="*/ 48910 w 52530"/>
                <a:gd name="connsiteY22" fmla="*/ 293699 h 293699"/>
                <a:gd name="connsiteX23" fmla="*/ 3191 w 52530"/>
                <a:gd name="connsiteY23" fmla="*/ 293699 h 293699"/>
                <a:gd name="connsiteX24" fmla="*/ 9098 w 52530"/>
                <a:gd name="connsiteY24" fmla="*/ 270433 h 293699"/>
                <a:gd name="connsiteX25" fmla="*/ 959 w 52530"/>
                <a:gd name="connsiteY25" fmla="*/ 253573 h 293699"/>
                <a:gd name="connsiteX26" fmla="*/ 8061 w 52530"/>
                <a:gd name="connsiteY26" fmla="*/ 236829 h 293699"/>
                <a:gd name="connsiteX27" fmla="*/ 1 w 52530"/>
                <a:gd name="connsiteY27" fmla="*/ 218830 h 293699"/>
                <a:gd name="connsiteX28" fmla="*/ 8326 w 52530"/>
                <a:gd name="connsiteY28" fmla="*/ 207248 h 293699"/>
                <a:gd name="connsiteX29" fmla="*/ 1916 w 52530"/>
                <a:gd name="connsiteY29" fmla="*/ 189272 h 293699"/>
                <a:gd name="connsiteX30" fmla="*/ 8883 w 52530"/>
                <a:gd name="connsiteY30" fmla="*/ 176670 h 293699"/>
                <a:gd name="connsiteX31" fmla="*/ 2117 w 52530"/>
                <a:gd name="connsiteY31" fmla="*/ 159274 h 293699"/>
                <a:gd name="connsiteX32" fmla="*/ 10775 w 52530"/>
                <a:gd name="connsiteY32" fmla="*/ 143504 h 293699"/>
                <a:gd name="connsiteX33" fmla="*/ 2834 w 52530"/>
                <a:gd name="connsiteY33" fmla="*/ 126403 h 293699"/>
                <a:gd name="connsiteX34" fmla="*/ 10685 w 52530"/>
                <a:gd name="connsiteY34" fmla="*/ 113171 h 293699"/>
                <a:gd name="connsiteX35" fmla="*/ 3668 w 52530"/>
                <a:gd name="connsiteY35" fmla="*/ 97442 h 293699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6541 h 292798"/>
                <a:gd name="connsiteX1" fmla="*/ 11707 w 52530"/>
                <a:gd name="connsiteY1" fmla="*/ 82559 h 292798"/>
                <a:gd name="connsiteX2" fmla="*/ 5924 w 52530"/>
                <a:gd name="connsiteY2" fmla="*/ 67621 h 292798"/>
                <a:gd name="connsiteX3" fmla="*/ 14176 w 52530"/>
                <a:gd name="connsiteY3" fmla="*/ 56172 h 292798"/>
                <a:gd name="connsiteX4" fmla="*/ 9515 w 52530"/>
                <a:gd name="connsiteY4" fmla="*/ 40216 h 292798"/>
                <a:gd name="connsiteX5" fmla="*/ 17033 w 52530"/>
                <a:gd name="connsiteY5" fmla="*/ 28746 h 292798"/>
                <a:gd name="connsiteX6" fmla="*/ 15254 w 52530"/>
                <a:gd name="connsiteY6" fmla="*/ 16615 h 292798"/>
                <a:gd name="connsiteX7" fmla="*/ 22927 w 52530"/>
                <a:gd name="connsiteY7" fmla="*/ 2375 h 292798"/>
                <a:gd name="connsiteX8" fmla="*/ 44255 w 52530"/>
                <a:gd name="connsiteY8" fmla="*/ 70130 h 292798"/>
                <a:gd name="connsiteX9" fmla="*/ 49846 w 52530"/>
                <a:gd name="connsiteY9" fmla="*/ 84296 h 292798"/>
                <a:gd name="connsiteX10" fmla="*/ 44341 w 52530"/>
                <a:gd name="connsiteY10" fmla="*/ 99720 h 292798"/>
                <a:gd name="connsiteX11" fmla="*/ 51049 w 52530"/>
                <a:gd name="connsiteY11" fmla="*/ 113218 h 292798"/>
                <a:gd name="connsiteX12" fmla="*/ 44821 w 52530"/>
                <a:gd name="connsiteY12" fmla="*/ 128270 h 292798"/>
                <a:gd name="connsiteX13" fmla="*/ 52526 w 52530"/>
                <a:gd name="connsiteY13" fmla="*/ 142235 h 292798"/>
                <a:gd name="connsiteX14" fmla="*/ 46024 w 52530"/>
                <a:gd name="connsiteY14" fmla="*/ 157191 h 292798"/>
                <a:gd name="connsiteX15" fmla="*/ 51773 w 52530"/>
                <a:gd name="connsiteY15" fmla="*/ 171100 h 292798"/>
                <a:gd name="connsiteX16" fmla="*/ 44717 w 52530"/>
                <a:gd name="connsiteY16" fmla="*/ 184699 h 292798"/>
                <a:gd name="connsiteX17" fmla="*/ 51990 w 52530"/>
                <a:gd name="connsiteY17" fmla="*/ 198826 h 292798"/>
                <a:gd name="connsiteX18" fmla="*/ 45586 w 52530"/>
                <a:gd name="connsiteY18" fmla="*/ 210372 h 292798"/>
                <a:gd name="connsiteX19" fmla="*/ 51083 w 52530"/>
                <a:gd name="connsiteY19" fmla="*/ 226987 h 292798"/>
                <a:gd name="connsiteX20" fmla="*/ 43129 w 52530"/>
                <a:gd name="connsiteY20" fmla="*/ 242690 h 292798"/>
                <a:gd name="connsiteX21" fmla="*/ 50403 w 52530"/>
                <a:gd name="connsiteY21" fmla="*/ 256818 h 292798"/>
                <a:gd name="connsiteX22" fmla="*/ 44089 w 52530"/>
                <a:gd name="connsiteY22" fmla="*/ 273093 h 292798"/>
                <a:gd name="connsiteX23" fmla="*/ 48910 w 52530"/>
                <a:gd name="connsiteY23" fmla="*/ 292798 h 292798"/>
                <a:gd name="connsiteX24" fmla="*/ 3191 w 52530"/>
                <a:gd name="connsiteY24" fmla="*/ 292798 h 292798"/>
                <a:gd name="connsiteX25" fmla="*/ 9098 w 52530"/>
                <a:gd name="connsiteY25" fmla="*/ 269532 h 292798"/>
                <a:gd name="connsiteX26" fmla="*/ 959 w 52530"/>
                <a:gd name="connsiteY26" fmla="*/ 252672 h 292798"/>
                <a:gd name="connsiteX27" fmla="*/ 8061 w 52530"/>
                <a:gd name="connsiteY27" fmla="*/ 235928 h 292798"/>
                <a:gd name="connsiteX28" fmla="*/ 1 w 52530"/>
                <a:gd name="connsiteY28" fmla="*/ 217929 h 292798"/>
                <a:gd name="connsiteX29" fmla="*/ 8326 w 52530"/>
                <a:gd name="connsiteY29" fmla="*/ 206347 h 292798"/>
                <a:gd name="connsiteX30" fmla="*/ 1916 w 52530"/>
                <a:gd name="connsiteY30" fmla="*/ 188371 h 292798"/>
                <a:gd name="connsiteX31" fmla="*/ 8883 w 52530"/>
                <a:gd name="connsiteY31" fmla="*/ 175769 h 292798"/>
                <a:gd name="connsiteX32" fmla="*/ 2117 w 52530"/>
                <a:gd name="connsiteY32" fmla="*/ 158373 h 292798"/>
                <a:gd name="connsiteX33" fmla="*/ 10775 w 52530"/>
                <a:gd name="connsiteY33" fmla="*/ 142603 h 292798"/>
                <a:gd name="connsiteX34" fmla="*/ 2834 w 52530"/>
                <a:gd name="connsiteY34" fmla="*/ 125502 h 292798"/>
                <a:gd name="connsiteX35" fmla="*/ 10685 w 52530"/>
                <a:gd name="connsiteY35" fmla="*/ 112270 h 292798"/>
                <a:gd name="connsiteX36" fmla="*/ 3668 w 52530"/>
                <a:gd name="connsiteY36" fmla="*/ 96541 h 292798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5567 h 291824"/>
                <a:gd name="connsiteX1" fmla="*/ 11707 w 52530"/>
                <a:gd name="connsiteY1" fmla="*/ 81585 h 291824"/>
                <a:gd name="connsiteX2" fmla="*/ 5924 w 52530"/>
                <a:gd name="connsiteY2" fmla="*/ 66647 h 291824"/>
                <a:gd name="connsiteX3" fmla="*/ 14176 w 52530"/>
                <a:gd name="connsiteY3" fmla="*/ 55198 h 291824"/>
                <a:gd name="connsiteX4" fmla="*/ 9515 w 52530"/>
                <a:gd name="connsiteY4" fmla="*/ 39242 h 291824"/>
                <a:gd name="connsiteX5" fmla="*/ 17033 w 52530"/>
                <a:gd name="connsiteY5" fmla="*/ 27772 h 291824"/>
                <a:gd name="connsiteX6" fmla="*/ 15254 w 52530"/>
                <a:gd name="connsiteY6" fmla="*/ 15641 h 291824"/>
                <a:gd name="connsiteX7" fmla="*/ 22927 w 52530"/>
                <a:gd name="connsiteY7" fmla="*/ 1401 h 291824"/>
                <a:gd name="connsiteX8" fmla="*/ 48340 w 52530"/>
                <a:gd name="connsiteY8" fmla="*/ 52729 h 291824"/>
                <a:gd name="connsiteX9" fmla="*/ 44255 w 52530"/>
                <a:gd name="connsiteY9" fmla="*/ 69156 h 291824"/>
                <a:gd name="connsiteX10" fmla="*/ 49846 w 52530"/>
                <a:gd name="connsiteY10" fmla="*/ 83322 h 291824"/>
                <a:gd name="connsiteX11" fmla="*/ 44341 w 52530"/>
                <a:gd name="connsiteY11" fmla="*/ 98746 h 291824"/>
                <a:gd name="connsiteX12" fmla="*/ 51049 w 52530"/>
                <a:gd name="connsiteY12" fmla="*/ 112244 h 291824"/>
                <a:gd name="connsiteX13" fmla="*/ 44821 w 52530"/>
                <a:gd name="connsiteY13" fmla="*/ 127296 h 291824"/>
                <a:gd name="connsiteX14" fmla="*/ 52526 w 52530"/>
                <a:gd name="connsiteY14" fmla="*/ 141261 h 291824"/>
                <a:gd name="connsiteX15" fmla="*/ 46024 w 52530"/>
                <a:gd name="connsiteY15" fmla="*/ 156217 h 291824"/>
                <a:gd name="connsiteX16" fmla="*/ 51773 w 52530"/>
                <a:gd name="connsiteY16" fmla="*/ 170126 h 291824"/>
                <a:gd name="connsiteX17" fmla="*/ 44717 w 52530"/>
                <a:gd name="connsiteY17" fmla="*/ 183725 h 291824"/>
                <a:gd name="connsiteX18" fmla="*/ 51990 w 52530"/>
                <a:gd name="connsiteY18" fmla="*/ 197852 h 291824"/>
                <a:gd name="connsiteX19" fmla="*/ 45586 w 52530"/>
                <a:gd name="connsiteY19" fmla="*/ 209398 h 291824"/>
                <a:gd name="connsiteX20" fmla="*/ 51083 w 52530"/>
                <a:gd name="connsiteY20" fmla="*/ 226013 h 291824"/>
                <a:gd name="connsiteX21" fmla="*/ 43129 w 52530"/>
                <a:gd name="connsiteY21" fmla="*/ 241716 h 291824"/>
                <a:gd name="connsiteX22" fmla="*/ 50403 w 52530"/>
                <a:gd name="connsiteY22" fmla="*/ 255844 h 291824"/>
                <a:gd name="connsiteX23" fmla="*/ 44089 w 52530"/>
                <a:gd name="connsiteY23" fmla="*/ 272119 h 291824"/>
                <a:gd name="connsiteX24" fmla="*/ 48910 w 52530"/>
                <a:gd name="connsiteY24" fmla="*/ 291824 h 291824"/>
                <a:gd name="connsiteX25" fmla="*/ 3191 w 52530"/>
                <a:gd name="connsiteY25" fmla="*/ 291824 h 291824"/>
                <a:gd name="connsiteX26" fmla="*/ 9098 w 52530"/>
                <a:gd name="connsiteY26" fmla="*/ 268558 h 291824"/>
                <a:gd name="connsiteX27" fmla="*/ 959 w 52530"/>
                <a:gd name="connsiteY27" fmla="*/ 251698 h 291824"/>
                <a:gd name="connsiteX28" fmla="*/ 8061 w 52530"/>
                <a:gd name="connsiteY28" fmla="*/ 234954 h 291824"/>
                <a:gd name="connsiteX29" fmla="*/ 1 w 52530"/>
                <a:gd name="connsiteY29" fmla="*/ 216955 h 291824"/>
                <a:gd name="connsiteX30" fmla="*/ 8326 w 52530"/>
                <a:gd name="connsiteY30" fmla="*/ 205373 h 291824"/>
                <a:gd name="connsiteX31" fmla="*/ 1916 w 52530"/>
                <a:gd name="connsiteY31" fmla="*/ 187397 h 291824"/>
                <a:gd name="connsiteX32" fmla="*/ 8883 w 52530"/>
                <a:gd name="connsiteY32" fmla="*/ 174795 h 291824"/>
                <a:gd name="connsiteX33" fmla="*/ 2117 w 52530"/>
                <a:gd name="connsiteY33" fmla="*/ 157399 h 291824"/>
                <a:gd name="connsiteX34" fmla="*/ 10775 w 52530"/>
                <a:gd name="connsiteY34" fmla="*/ 141629 h 291824"/>
                <a:gd name="connsiteX35" fmla="*/ 2834 w 52530"/>
                <a:gd name="connsiteY35" fmla="*/ 124528 h 291824"/>
                <a:gd name="connsiteX36" fmla="*/ 10685 w 52530"/>
                <a:gd name="connsiteY36" fmla="*/ 111296 h 291824"/>
                <a:gd name="connsiteX37" fmla="*/ 3668 w 52530"/>
                <a:gd name="connsiteY37" fmla="*/ 95567 h 291824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866 h 291123"/>
                <a:gd name="connsiteX1" fmla="*/ 11707 w 52530"/>
                <a:gd name="connsiteY1" fmla="*/ 80884 h 291123"/>
                <a:gd name="connsiteX2" fmla="*/ 5924 w 52530"/>
                <a:gd name="connsiteY2" fmla="*/ 65946 h 291123"/>
                <a:gd name="connsiteX3" fmla="*/ 14176 w 52530"/>
                <a:gd name="connsiteY3" fmla="*/ 54497 h 291123"/>
                <a:gd name="connsiteX4" fmla="*/ 9515 w 52530"/>
                <a:gd name="connsiteY4" fmla="*/ 38541 h 291123"/>
                <a:gd name="connsiteX5" fmla="*/ 17033 w 52530"/>
                <a:gd name="connsiteY5" fmla="*/ 27071 h 291123"/>
                <a:gd name="connsiteX6" fmla="*/ 15254 w 52530"/>
                <a:gd name="connsiteY6" fmla="*/ 14940 h 291123"/>
                <a:gd name="connsiteX7" fmla="*/ 22927 w 52530"/>
                <a:gd name="connsiteY7" fmla="*/ 700 h 291123"/>
                <a:gd name="connsiteX8" fmla="*/ 42980 w 52530"/>
                <a:gd name="connsiteY8" fmla="*/ 38568 h 291123"/>
                <a:gd name="connsiteX9" fmla="*/ 48340 w 52530"/>
                <a:gd name="connsiteY9" fmla="*/ 52028 h 291123"/>
                <a:gd name="connsiteX10" fmla="*/ 44255 w 52530"/>
                <a:gd name="connsiteY10" fmla="*/ 68455 h 291123"/>
                <a:gd name="connsiteX11" fmla="*/ 49846 w 52530"/>
                <a:gd name="connsiteY11" fmla="*/ 82621 h 291123"/>
                <a:gd name="connsiteX12" fmla="*/ 44341 w 52530"/>
                <a:gd name="connsiteY12" fmla="*/ 98045 h 291123"/>
                <a:gd name="connsiteX13" fmla="*/ 51049 w 52530"/>
                <a:gd name="connsiteY13" fmla="*/ 111543 h 291123"/>
                <a:gd name="connsiteX14" fmla="*/ 44821 w 52530"/>
                <a:gd name="connsiteY14" fmla="*/ 126595 h 291123"/>
                <a:gd name="connsiteX15" fmla="*/ 52526 w 52530"/>
                <a:gd name="connsiteY15" fmla="*/ 140560 h 291123"/>
                <a:gd name="connsiteX16" fmla="*/ 46024 w 52530"/>
                <a:gd name="connsiteY16" fmla="*/ 155516 h 291123"/>
                <a:gd name="connsiteX17" fmla="*/ 51773 w 52530"/>
                <a:gd name="connsiteY17" fmla="*/ 169425 h 291123"/>
                <a:gd name="connsiteX18" fmla="*/ 44717 w 52530"/>
                <a:gd name="connsiteY18" fmla="*/ 183024 h 291123"/>
                <a:gd name="connsiteX19" fmla="*/ 51990 w 52530"/>
                <a:gd name="connsiteY19" fmla="*/ 197151 h 291123"/>
                <a:gd name="connsiteX20" fmla="*/ 45586 w 52530"/>
                <a:gd name="connsiteY20" fmla="*/ 208697 h 291123"/>
                <a:gd name="connsiteX21" fmla="*/ 51083 w 52530"/>
                <a:gd name="connsiteY21" fmla="*/ 225312 h 291123"/>
                <a:gd name="connsiteX22" fmla="*/ 43129 w 52530"/>
                <a:gd name="connsiteY22" fmla="*/ 241015 h 291123"/>
                <a:gd name="connsiteX23" fmla="*/ 50403 w 52530"/>
                <a:gd name="connsiteY23" fmla="*/ 255143 h 291123"/>
                <a:gd name="connsiteX24" fmla="*/ 44089 w 52530"/>
                <a:gd name="connsiteY24" fmla="*/ 271418 h 291123"/>
                <a:gd name="connsiteX25" fmla="*/ 48910 w 52530"/>
                <a:gd name="connsiteY25" fmla="*/ 291123 h 291123"/>
                <a:gd name="connsiteX26" fmla="*/ 3191 w 52530"/>
                <a:gd name="connsiteY26" fmla="*/ 291123 h 291123"/>
                <a:gd name="connsiteX27" fmla="*/ 9098 w 52530"/>
                <a:gd name="connsiteY27" fmla="*/ 267857 h 291123"/>
                <a:gd name="connsiteX28" fmla="*/ 959 w 52530"/>
                <a:gd name="connsiteY28" fmla="*/ 250997 h 291123"/>
                <a:gd name="connsiteX29" fmla="*/ 8061 w 52530"/>
                <a:gd name="connsiteY29" fmla="*/ 234253 h 291123"/>
                <a:gd name="connsiteX30" fmla="*/ 1 w 52530"/>
                <a:gd name="connsiteY30" fmla="*/ 216254 h 291123"/>
                <a:gd name="connsiteX31" fmla="*/ 8326 w 52530"/>
                <a:gd name="connsiteY31" fmla="*/ 204672 h 291123"/>
                <a:gd name="connsiteX32" fmla="*/ 1916 w 52530"/>
                <a:gd name="connsiteY32" fmla="*/ 186696 h 291123"/>
                <a:gd name="connsiteX33" fmla="*/ 8883 w 52530"/>
                <a:gd name="connsiteY33" fmla="*/ 174094 h 291123"/>
                <a:gd name="connsiteX34" fmla="*/ 2117 w 52530"/>
                <a:gd name="connsiteY34" fmla="*/ 156698 h 291123"/>
                <a:gd name="connsiteX35" fmla="*/ 10775 w 52530"/>
                <a:gd name="connsiteY35" fmla="*/ 140928 h 291123"/>
                <a:gd name="connsiteX36" fmla="*/ 2834 w 52530"/>
                <a:gd name="connsiteY36" fmla="*/ 123827 h 291123"/>
                <a:gd name="connsiteX37" fmla="*/ 10685 w 52530"/>
                <a:gd name="connsiteY37" fmla="*/ 110595 h 291123"/>
                <a:gd name="connsiteX38" fmla="*/ 3668 w 52530"/>
                <a:gd name="connsiteY38" fmla="*/ 94866 h 291123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221 h 290478"/>
                <a:gd name="connsiteX1" fmla="*/ 11707 w 52530"/>
                <a:gd name="connsiteY1" fmla="*/ 80239 h 290478"/>
                <a:gd name="connsiteX2" fmla="*/ 5924 w 52530"/>
                <a:gd name="connsiteY2" fmla="*/ 65301 h 290478"/>
                <a:gd name="connsiteX3" fmla="*/ 14176 w 52530"/>
                <a:gd name="connsiteY3" fmla="*/ 53852 h 290478"/>
                <a:gd name="connsiteX4" fmla="*/ 9515 w 52530"/>
                <a:gd name="connsiteY4" fmla="*/ 37896 h 290478"/>
                <a:gd name="connsiteX5" fmla="*/ 17033 w 52530"/>
                <a:gd name="connsiteY5" fmla="*/ 26426 h 290478"/>
                <a:gd name="connsiteX6" fmla="*/ 15254 w 52530"/>
                <a:gd name="connsiteY6" fmla="*/ 14295 h 290478"/>
                <a:gd name="connsiteX7" fmla="*/ 22927 w 52530"/>
                <a:gd name="connsiteY7" fmla="*/ 55 h 290478"/>
                <a:gd name="connsiteX8" fmla="*/ 47465 w 52530"/>
                <a:gd name="connsiteY8" fmla="*/ 19757 h 290478"/>
                <a:gd name="connsiteX9" fmla="*/ 42980 w 52530"/>
                <a:gd name="connsiteY9" fmla="*/ 37923 h 290478"/>
                <a:gd name="connsiteX10" fmla="*/ 48340 w 52530"/>
                <a:gd name="connsiteY10" fmla="*/ 51383 h 290478"/>
                <a:gd name="connsiteX11" fmla="*/ 44255 w 52530"/>
                <a:gd name="connsiteY11" fmla="*/ 67810 h 290478"/>
                <a:gd name="connsiteX12" fmla="*/ 49846 w 52530"/>
                <a:gd name="connsiteY12" fmla="*/ 81976 h 290478"/>
                <a:gd name="connsiteX13" fmla="*/ 44341 w 52530"/>
                <a:gd name="connsiteY13" fmla="*/ 97400 h 290478"/>
                <a:gd name="connsiteX14" fmla="*/ 51049 w 52530"/>
                <a:gd name="connsiteY14" fmla="*/ 110898 h 290478"/>
                <a:gd name="connsiteX15" fmla="*/ 44821 w 52530"/>
                <a:gd name="connsiteY15" fmla="*/ 125950 h 290478"/>
                <a:gd name="connsiteX16" fmla="*/ 52526 w 52530"/>
                <a:gd name="connsiteY16" fmla="*/ 139915 h 290478"/>
                <a:gd name="connsiteX17" fmla="*/ 46024 w 52530"/>
                <a:gd name="connsiteY17" fmla="*/ 154871 h 290478"/>
                <a:gd name="connsiteX18" fmla="*/ 51773 w 52530"/>
                <a:gd name="connsiteY18" fmla="*/ 168780 h 290478"/>
                <a:gd name="connsiteX19" fmla="*/ 44717 w 52530"/>
                <a:gd name="connsiteY19" fmla="*/ 182379 h 290478"/>
                <a:gd name="connsiteX20" fmla="*/ 51990 w 52530"/>
                <a:gd name="connsiteY20" fmla="*/ 196506 h 290478"/>
                <a:gd name="connsiteX21" fmla="*/ 45586 w 52530"/>
                <a:gd name="connsiteY21" fmla="*/ 208052 h 290478"/>
                <a:gd name="connsiteX22" fmla="*/ 51083 w 52530"/>
                <a:gd name="connsiteY22" fmla="*/ 224667 h 290478"/>
                <a:gd name="connsiteX23" fmla="*/ 43129 w 52530"/>
                <a:gd name="connsiteY23" fmla="*/ 240370 h 290478"/>
                <a:gd name="connsiteX24" fmla="*/ 50403 w 52530"/>
                <a:gd name="connsiteY24" fmla="*/ 254498 h 290478"/>
                <a:gd name="connsiteX25" fmla="*/ 44089 w 52530"/>
                <a:gd name="connsiteY25" fmla="*/ 270773 h 290478"/>
                <a:gd name="connsiteX26" fmla="*/ 48910 w 52530"/>
                <a:gd name="connsiteY26" fmla="*/ 290478 h 290478"/>
                <a:gd name="connsiteX27" fmla="*/ 3191 w 52530"/>
                <a:gd name="connsiteY27" fmla="*/ 290478 h 290478"/>
                <a:gd name="connsiteX28" fmla="*/ 9098 w 52530"/>
                <a:gd name="connsiteY28" fmla="*/ 267212 h 290478"/>
                <a:gd name="connsiteX29" fmla="*/ 959 w 52530"/>
                <a:gd name="connsiteY29" fmla="*/ 250352 h 290478"/>
                <a:gd name="connsiteX30" fmla="*/ 8061 w 52530"/>
                <a:gd name="connsiteY30" fmla="*/ 233608 h 290478"/>
                <a:gd name="connsiteX31" fmla="*/ 1 w 52530"/>
                <a:gd name="connsiteY31" fmla="*/ 215609 h 290478"/>
                <a:gd name="connsiteX32" fmla="*/ 8326 w 52530"/>
                <a:gd name="connsiteY32" fmla="*/ 204027 h 290478"/>
                <a:gd name="connsiteX33" fmla="*/ 1916 w 52530"/>
                <a:gd name="connsiteY33" fmla="*/ 186051 h 290478"/>
                <a:gd name="connsiteX34" fmla="*/ 8883 w 52530"/>
                <a:gd name="connsiteY34" fmla="*/ 173449 h 290478"/>
                <a:gd name="connsiteX35" fmla="*/ 2117 w 52530"/>
                <a:gd name="connsiteY35" fmla="*/ 156053 h 290478"/>
                <a:gd name="connsiteX36" fmla="*/ 10775 w 52530"/>
                <a:gd name="connsiteY36" fmla="*/ 140283 h 290478"/>
                <a:gd name="connsiteX37" fmla="*/ 2834 w 52530"/>
                <a:gd name="connsiteY37" fmla="*/ 123182 h 290478"/>
                <a:gd name="connsiteX38" fmla="*/ 10685 w 52530"/>
                <a:gd name="connsiteY38" fmla="*/ 109950 h 290478"/>
                <a:gd name="connsiteX39" fmla="*/ 3668 w 52530"/>
                <a:gd name="connsiteY39" fmla="*/ 94221 h 290478"/>
                <a:gd name="connsiteX0" fmla="*/ 3668 w 52530"/>
                <a:gd name="connsiteY0" fmla="*/ 94170 h 290427"/>
                <a:gd name="connsiteX1" fmla="*/ 11707 w 52530"/>
                <a:gd name="connsiteY1" fmla="*/ 80188 h 290427"/>
                <a:gd name="connsiteX2" fmla="*/ 5924 w 52530"/>
                <a:gd name="connsiteY2" fmla="*/ 65250 h 290427"/>
                <a:gd name="connsiteX3" fmla="*/ 14176 w 52530"/>
                <a:gd name="connsiteY3" fmla="*/ 53801 h 290427"/>
                <a:gd name="connsiteX4" fmla="*/ 9515 w 52530"/>
                <a:gd name="connsiteY4" fmla="*/ 37845 h 290427"/>
                <a:gd name="connsiteX5" fmla="*/ 17033 w 52530"/>
                <a:gd name="connsiteY5" fmla="*/ 26375 h 290427"/>
                <a:gd name="connsiteX6" fmla="*/ 15254 w 52530"/>
                <a:gd name="connsiteY6" fmla="*/ 14244 h 290427"/>
                <a:gd name="connsiteX7" fmla="*/ 22927 w 52530"/>
                <a:gd name="connsiteY7" fmla="*/ 4 h 290427"/>
                <a:gd name="connsiteX8" fmla="*/ 44672 w 52530"/>
                <a:gd name="connsiteY8" fmla="*/ 15599 h 290427"/>
                <a:gd name="connsiteX9" fmla="*/ 47465 w 52530"/>
                <a:gd name="connsiteY9" fmla="*/ 19706 h 290427"/>
                <a:gd name="connsiteX10" fmla="*/ 42980 w 52530"/>
                <a:gd name="connsiteY10" fmla="*/ 37872 h 290427"/>
                <a:gd name="connsiteX11" fmla="*/ 48340 w 52530"/>
                <a:gd name="connsiteY11" fmla="*/ 51332 h 290427"/>
                <a:gd name="connsiteX12" fmla="*/ 44255 w 52530"/>
                <a:gd name="connsiteY12" fmla="*/ 67759 h 290427"/>
                <a:gd name="connsiteX13" fmla="*/ 49846 w 52530"/>
                <a:gd name="connsiteY13" fmla="*/ 81925 h 290427"/>
                <a:gd name="connsiteX14" fmla="*/ 44341 w 52530"/>
                <a:gd name="connsiteY14" fmla="*/ 97349 h 290427"/>
                <a:gd name="connsiteX15" fmla="*/ 51049 w 52530"/>
                <a:gd name="connsiteY15" fmla="*/ 110847 h 290427"/>
                <a:gd name="connsiteX16" fmla="*/ 44821 w 52530"/>
                <a:gd name="connsiteY16" fmla="*/ 125899 h 290427"/>
                <a:gd name="connsiteX17" fmla="*/ 52526 w 52530"/>
                <a:gd name="connsiteY17" fmla="*/ 139864 h 290427"/>
                <a:gd name="connsiteX18" fmla="*/ 46024 w 52530"/>
                <a:gd name="connsiteY18" fmla="*/ 154820 h 290427"/>
                <a:gd name="connsiteX19" fmla="*/ 51773 w 52530"/>
                <a:gd name="connsiteY19" fmla="*/ 168729 h 290427"/>
                <a:gd name="connsiteX20" fmla="*/ 44717 w 52530"/>
                <a:gd name="connsiteY20" fmla="*/ 182328 h 290427"/>
                <a:gd name="connsiteX21" fmla="*/ 51990 w 52530"/>
                <a:gd name="connsiteY21" fmla="*/ 196455 h 290427"/>
                <a:gd name="connsiteX22" fmla="*/ 45586 w 52530"/>
                <a:gd name="connsiteY22" fmla="*/ 208001 h 290427"/>
                <a:gd name="connsiteX23" fmla="*/ 51083 w 52530"/>
                <a:gd name="connsiteY23" fmla="*/ 224616 h 290427"/>
                <a:gd name="connsiteX24" fmla="*/ 43129 w 52530"/>
                <a:gd name="connsiteY24" fmla="*/ 240319 h 290427"/>
                <a:gd name="connsiteX25" fmla="*/ 50403 w 52530"/>
                <a:gd name="connsiteY25" fmla="*/ 254447 h 290427"/>
                <a:gd name="connsiteX26" fmla="*/ 44089 w 52530"/>
                <a:gd name="connsiteY26" fmla="*/ 270722 h 290427"/>
                <a:gd name="connsiteX27" fmla="*/ 48910 w 52530"/>
                <a:gd name="connsiteY27" fmla="*/ 290427 h 290427"/>
                <a:gd name="connsiteX28" fmla="*/ 3191 w 52530"/>
                <a:gd name="connsiteY28" fmla="*/ 290427 h 290427"/>
                <a:gd name="connsiteX29" fmla="*/ 9098 w 52530"/>
                <a:gd name="connsiteY29" fmla="*/ 267161 h 290427"/>
                <a:gd name="connsiteX30" fmla="*/ 959 w 52530"/>
                <a:gd name="connsiteY30" fmla="*/ 250301 h 290427"/>
                <a:gd name="connsiteX31" fmla="*/ 8061 w 52530"/>
                <a:gd name="connsiteY31" fmla="*/ 233557 h 290427"/>
                <a:gd name="connsiteX32" fmla="*/ 1 w 52530"/>
                <a:gd name="connsiteY32" fmla="*/ 215558 h 290427"/>
                <a:gd name="connsiteX33" fmla="*/ 8326 w 52530"/>
                <a:gd name="connsiteY33" fmla="*/ 203976 h 290427"/>
                <a:gd name="connsiteX34" fmla="*/ 1916 w 52530"/>
                <a:gd name="connsiteY34" fmla="*/ 186000 h 290427"/>
                <a:gd name="connsiteX35" fmla="*/ 8883 w 52530"/>
                <a:gd name="connsiteY35" fmla="*/ 173398 h 290427"/>
                <a:gd name="connsiteX36" fmla="*/ 2117 w 52530"/>
                <a:gd name="connsiteY36" fmla="*/ 156002 h 290427"/>
                <a:gd name="connsiteX37" fmla="*/ 10775 w 52530"/>
                <a:gd name="connsiteY37" fmla="*/ 140232 h 290427"/>
                <a:gd name="connsiteX38" fmla="*/ 2834 w 52530"/>
                <a:gd name="connsiteY38" fmla="*/ 123131 h 290427"/>
                <a:gd name="connsiteX39" fmla="*/ 10685 w 52530"/>
                <a:gd name="connsiteY39" fmla="*/ 109899 h 290427"/>
                <a:gd name="connsiteX40" fmla="*/ 3668 w 52530"/>
                <a:gd name="connsiteY40" fmla="*/ 94170 h 290427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16 h 290473"/>
                <a:gd name="connsiteX1" fmla="*/ 11707 w 52530"/>
                <a:gd name="connsiteY1" fmla="*/ 80234 h 290473"/>
                <a:gd name="connsiteX2" fmla="*/ 5924 w 52530"/>
                <a:gd name="connsiteY2" fmla="*/ 65296 h 290473"/>
                <a:gd name="connsiteX3" fmla="*/ 14176 w 52530"/>
                <a:gd name="connsiteY3" fmla="*/ 53847 h 290473"/>
                <a:gd name="connsiteX4" fmla="*/ 9515 w 52530"/>
                <a:gd name="connsiteY4" fmla="*/ 37891 h 290473"/>
                <a:gd name="connsiteX5" fmla="*/ 17033 w 52530"/>
                <a:gd name="connsiteY5" fmla="*/ 26421 h 290473"/>
                <a:gd name="connsiteX6" fmla="*/ 15254 w 52530"/>
                <a:gd name="connsiteY6" fmla="*/ 14290 h 290473"/>
                <a:gd name="connsiteX7" fmla="*/ 22927 w 52530"/>
                <a:gd name="connsiteY7" fmla="*/ 50 h 290473"/>
                <a:gd name="connsiteX8" fmla="*/ 40871 w 52530"/>
                <a:gd name="connsiteY8" fmla="*/ 9933 h 290473"/>
                <a:gd name="connsiteX9" fmla="*/ 47465 w 52530"/>
                <a:gd name="connsiteY9" fmla="*/ 19752 h 290473"/>
                <a:gd name="connsiteX10" fmla="*/ 42980 w 52530"/>
                <a:gd name="connsiteY10" fmla="*/ 37918 h 290473"/>
                <a:gd name="connsiteX11" fmla="*/ 48340 w 52530"/>
                <a:gd name="connsiteY11" fmla="*/ 51378 h 290473"/>
                <a:gd name="connsiteX12" fmla="*/ 44255 w 52530"/>
                <a:gd name="connsiteY12" fmla="*/ 67805 h 290473"/>
                <a:gd name="connsiteX13" fmla="*/ 49846 w 52530"/>
                <a:gd name="connsiteY13" fmla="*/ 81971 h 290473"/>
                <a:gd name="connsiteX14" fmla="*/ 44341 w 52530"/>
                <a:gd name="connsiteY14" fmla="*/ 97395 h 290473"/>
                <a:gd name="connsiteX15" fmla="*/ 51049 w 52530"/>
                <a:gd name="connsiteY15" fmla="*/ 110893 h 290473"/>
                <a:gd name="connsiteX16" fmla="*/ 44821 w 52530"/>
                <a:gd name="connsiteY16" fmla="*/ 125945 h 290473"/>
                <a:gd name="connsiteX17" fmla="*/ 52526 w 52530"/>
                <a:gd name="connsiteY17" fmla="*/ 139910 h 290473"/>
                <a:gd name="connsiteX18" fmla="*/ 46024 w 52530"/>
                <a:gd name="connsiteY18" fmla="*/ 154866 h 290473"/>
                <a:gd name="connsiteX19" fmla="*/ 51773 w 52530"/>
                <a:gd name="connsiteY19" fmla="*/ 168775 h 290473"/>
                <a:gd name="connsiteX20" fmla="*/ 44717 w 52530"/>
                <a:gd name="connsiteY20" fmla="*/ 182374 h 290473"/>
                <a:gd name="connsiteX21" fmla="*/ 51990 w 52530"/>
                <a:gd name="connsiteY21" fmla="*/ 196501 h 290473"/>
                <a:gd name="connsiteX22" fmla="*/ 45586 w 52530"/>
                <a:gd name="connsiteY22" fmla="*/ 208047 h 290473"/>
                <a:gd name="connsiteX23" fmla="*/ 51083 w 52530"/>
                <a:gd name="connsiteY23" fmla="*/ 224662 h 290473"/>
                <a:gd name="connsiteX24" fmla="*/ 43129 w 52530"/>
                <a:gd name="connsiteY24" fmla="*/ 240365 h 290473"/>
                <a:gd name="connsiteX25" fmla="*/ 50403 w 52530"/>
                <a:gd name="connsiteY25" fmla="*/ 254493 h 290473"/>
                <a:gd name="connsiteX26" fmla="*/ 44089 w 52530"/>
                <a:gd name="connsiteY26" fmla="*/ 270768 h 290473"/>
                <a:gd name="connsiteX27" fmla="*/ 48910 w 52530"/>
                <a:gd name="connsiteY27" fmla="*/ 290473 h 290473"/>
                <a:gd name="connsiteX28" fmla="*/ 3191 w 52530"/>
                <a:gd name="connsiteY28" fmla="*/ 290473 h 290473"/>
                <a:gd name="connsiteX29" fmla="*/ 9098 w 52530"/>
                <a:gd name="connsiteY29" fmla="*/ 267207 h 290473"/>
                <a:gd name="connsiteX30" fmla="*/ 959 w 52530"/>
                <a:gd name="connsiteY30" fmla="*/ 250347 h 290473"/>
                <a:gd name="connsiteX31" fmla="*/ 8061 w 52530"/>
                <a:gd name="connsiteY31" fmla="*/ 233603 h 290473"/>
                <a:gd name="connsiteX32" fmla="*/ 1 w 52530"/>
                <a:gd name="connsiteY32" fmla="*/ 215604 h 290473"/>
                <a:gd name="connsiteX33" fmla="*/ 8326 w 52530"/>
                <a:gd name="connsiteY33" fmla="*/ 204022 h 290473"/>
                <a:gd name="connsiteX34" fmla="*/ 1916 w 52530"/>
                <a:gd name="connsiteY34" fmla="*/ 186046 h 290473"/>
                <a:gd name="connsiteX35" fmla="*/ 8883 w 52530"/>
                <a:gd name="connsiteY35" fmla="*/ 173444 h 290473"/>
                <a:gd name="connsiteX36" fmla="*/ 2117 w 52530"/>
                <a:gd name="connsiteY36" fmla="*/ 156048 h 290473"/>
                <a:gd name="connsiteX37" fmla="*/ 10775 w 52530"/>
                <a:gd name="connsiteY37" fmla="*/ 140278 h 290473"/>
                <a:gd name="connsiteX38" fmla="*/ 2834 w 52530"/>
                <a:gd name="connsiteY38" fmla="*/ 123177 h 290473"/>
                <a:gd name="connsiteX39" fmla="*/ 10685 w 52530"/>
                <a:gd name="connsiteY39" fmla="*/ 109945 h 290473"/>
                <a:gd name="connsiteX40" fmla="*/ 3668 w 52530"/>
                <a:gd name="connsiteY40" fmla="*/ 94216 h 290473"/>
                <a:gd name="connsiteX0" fmla="*/ 3668 w 52530"/>
                <a:gd name="connsiteY0" fmla="*/ 94220 h 290477"/>
                <a:gd name="connsiteX1" fmla="*/ 11707 w 52530"/>
                <a:gd name="connsiteY1" fmla="*/ 80238 h 290477"/>
                <a:gd name="connsiteX2" fmla="*/ 5924 w 52530"/>
                <a:gd name="connsiteY2" fmla="*/ 65300 h 290477"/>
                <a:gd name="connsiteX3" fmla="*/ 14176 w 52530"/>
                <a:gd name="connsiteY3" fmla="*/ 53851 h 290477"/>
                <a:gd name="connsiteX4" fmla="*/ 9515 w 52530"/>
                <a:gd name="connsiteY4" fmla="*/ 37895 h 290477"/>
                <a:gd name="connsiteX5" fmla="*/ 17033 w 52530"/>
                <a:gd name="connsiteY5" fmla="*/ 26425 h 290477"/>
                <a:gd name="connsiteX6" fmla="*/ 15254 w 52530"/>
                <a:gd name="connsiteY6" fmla="*/ 14294 h 290477"/>
                <a:gd name="connsiteX7" fmla="*/ 22927 w 52530"/>
                <a:gd name="connsiteY7" fmla="*/ 54 h 290477"/>
                <a:gd name="connsiteX8" fmla="*/ 40871 w 52530"/>
                <a:gd name="connsiteY8" fmla="*/ 9937 h 290477"/>
                <a:gd name="connsiteX9" fmla="*/ 47465 w 52530"/>
                <a:gd name="connsiteY9" fmla="*/ 19756 h 290477"/>
                <a:gd name="connsiteX10" fmla="*/ 42980 w 52530"/>
                <a:gd name="connsiteY10" fmla="*/ 37922 h 290477"/>
                <a:gd name="connsiteX11" fmla="*/ 48340 w 52530"/>
                <a:gd name="connsiteY11" fmla="*/ 51382 h 290477"/>
                <a:gd name="connsiteX12" fmla="*/ 44255 w 52530"/>
                <a:gd name="connsiteY12" fmla="*/ 67809 h 290477"/>
                <a:gd name="connsiteX13" fmla="*/ 49846 w 52530"/>
                <a:gd name="connsiteY13" fmla="*/ 81975 h 290477"/>
                <a:gd name="connsiteX14" fmla="*/ 44341 w 52530"/>
                <a:gd name="connsiteY14" fmla="*/ 97399 h 290477"/>
                <a:gd name="connsiteX15" fmla="*/ 51049 w 52530"/>
                <a:gd name="connsiteY15" fmla="*/ 110897 h 290477"/>
                <a:gd name="connsiteX16" fmla="*/ 44821 w 52530"/>
                <a:gd name="connsiteY16" fmla="*/ 125949 h 290477"/>
                <a:gd name="connsiteX17" fmla="*/ 52526 w 52530"/>
                <a:gd name="connsiteY17" fmla="*/ 139914 h 290477"/>
                <a:gd name="connsiteX18" fmla="*/ 46024 w 52530"/>
                <a:gd name="connsiteY18" fmla="*/ 154870 h 290477"/>
                <a:gd name="connsiteX19" fmla="*/ 51773 w 52530"/>
                <a:gd name="connsiteY19" fmla="*/ 168779 h 290477"/>
                <a:gd name="connsiteX20" fmla="*/ 44717 w 52530"/>
                <a:gd name="connsiteY20" fmla="*/ 182378 h 290477"/>
                <a:gd name="connsiteX21" fmla="*/ 51990 w 52530"/>
                <a:gd name="connsiteY21" fmla="*/ 196505 h 290477"/>
                <a:gd name="connsiteX22" fmla="*/ 45586 w 52530"/>
                <a:gd name="connsiteY22" fmla="*/ 208051 h 290477"/>
                <a:gd name="connsiteX23" fmla="*/ 51083 w 52530"/>
                <a:gd name="connsiteY23" fmla="*/ 224666 h 290477"/>
                <a:gd name="connsiteX24" fmla="*/ 43129 w 52530"/>
                <a:gd name="connsiteY24" fmla="*/ 240369 h 290477"/>
                <a:gd name="connsiteX25" fmla="*/ 50403 w 52530"/>
                <a:gd name="connsiteY25" fmla="*/ 254497 h 290477"/>
                <a:gd name="connsiteX26" fmla="*/ 44089 w 52530"/>
                <a:gd name="connsiteY26" fmla="*/ 270772 h 290477"/>
                <a:gd name="connsiteX27" fmla="*/ 48910 w 52530"/>
                <a:gd name="connsiteY27" fmla="*/ 290477 h 290477"/>
                <a:gd name="connsiteX28" fmla="*/ 3191 w 52530"/>
                <a:gd name="connsiteY28" fmla="*/ 290477 h 290477"/>
                <a:gd name="connsiteX29" fmla="*/ 9098 w 52530"/>
                <a:gd name="connsiteY29" fmla="*/ 267211 h 290477"/>
                <a:gd name="connsiteX30" fmla="*/ 959 w 52530"/>
                <a:gd name="connsiteY30" fmla="*/ 250351 h 290477"/>
                <a:gd name="connsiteX31" fmla="*/ 8061 w 52530"/>
                <a:gd name="connsiteY31" fmla="*/ 233607 h 290477"/>
                <a:gd name="connsiteX32" fmla="*/ 1 w 52530"/>
                <a:gd name="connsiteY32" fmla="*/ 215608 h 290477"/>
                <a:gd name="connsiteX33" fmla="*/ 8326 w 52530"/>
                <a:gd name="connsiteY33" fmla="*/ 204026 h 290477"/>
                <a:gd name="connsiteX34" fmla="*/ 1916 w 52530"/>
                <a:gd name="connsiteY34" fmla="*/ 186050 h 290477"/>
                <a:gd name="connsiteX35" fmla="*/ 8883 w 52530"/>
                <a:gd name="connsiteY35" fmla="*/ 173448 h 290477"/>
                <a:gd name="connsiteX36" fmla="*/ 2117 w 52530"/>
                <a:gd name="connsiteY36" fmla="*/ 156052 h 290477"/>
                <a:gd name="connsiteX37" fmla="*/ 10775 w 52530"/>
                <a:gd name="connsiteY37" fmla="*/ 140282 h 290477"/>
                <a:gd name="connsiteX38" fmla="*/ 2834 w 52530"/>
                <a:gd name="connsiteY38" fmla="*/ 123181 h 290477"/>
                <a:gd name="connsiteX39" fmla="*/ 10685 w 52530"/>
                <a:gd name="connsiteY39" fmla="*/ 109949 h 290477"/>
                <a:gd name="connsiteX40" fmla="*/ 3668 w 52530"/>
                <a:gd name="connsiteY40" fmla="*/ 94220 h 290477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2980 w 52530"/>
                <a:gd name="connsiteY10" fmla="*/ 37925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3 h 290480"/>
                <a:gd name="connsiteX1" fmla="*/ 11707 w 52530"/>
                <a:gd name="connsiteY1" fmla="*/ 80241 h 290480"/>
                <a:gd name="connsiteX2" fmla="*/ 5924 w 52530"/>
                <a:gd name="connsiteY2" fmla="*/ 65303 h 290480"/>
                <a:gd name="connsiteX3" fmla="*/ 14176 w 52530"/>
                <a:gd name="connsiteY3" fmla="*/ 53854 h 290480"/>
                <a:gd name="connsiteX4" fmla="*/ 9515 w 52530"/>
                <a:gd name="connsiteY4" fmla="*/ 37898 h 290480"/>
                <a:gd name="connsiteX5" fmla="*/ 17033 w 52530"/>
                <a:gd name="connsiteY5" fmla="*/ 26428 h 290480"/>
                <a:gd name="connsiteX6" fmla="*/ 15254 w 52530"/>
                <a:gd name="connsiteY6" fmla="*/ 14297 h 290480"/>
                <a:gd name="connsiteX7" fmla="*/ 22927 w 52530"/>
                <a:gd name="connsiteY7" fmla="*/ 57 h 290480"/>
                <a:gd name="connsiteX8" fmla="*/ 40871 w 52530"/>
                <a:gd name="connsiteY8" fmla="*/ 9940 h 290480"/>
                <a:gd name="connsiteX9" fmla="*/ 48017 w 52530"/>
                <a:gd name="connsiteY9" fmla="*/ 25902 h 290480"/>
                <a:gd name="connsiteX10" fmla="*/ 43817 w 52530"/>
                <a:gd name="connsiteY10" fmla="*/ 41976 h 290480"/>
                <a:gd name="connsiteX11" fmla="*/ 48340 w 52530"/>
                <a:gd name="connsiteY11" fmla="*/ 51385 h 290480"/>
                <a:gd name="connsiteX12" fmla="*/ 44255 w 52530"/>
                <a:gd name="connsiteY12" fmla="*/ 67812 h 290480"/>
                <a:gd name="connsiteX13" fmla="*/ 49846 w 52530"/>
                <a:gd name="connsiteY13" fmla="*/ 81978 h 290480"/>
                <a:gd name="connsiteX14" fmla="*/ 44341 w 52530"/>
                <a:gd name="connsiteY14" fmla="*/ 97402 h 290480"/>
                <a:gd name="connsiteX15" fmla="*/ 51049 w 52530"/>
                <a:gd name="connsiteY15" fmla="*/ 110900 h 290480"/>
                <a:gd name="connsiteX16" fmla="*/ 44821 w 52530"/>
                <a:gd name="connsiteY16" fmla="*/ 125952 h 290480"/>
                <a:gd name="connsiteX17" fmla="*/ 52526 w 52530"/>
                <a:gd name="connsiteY17" fmla="*/ 139917 h 290480"/>
                <a:gd name="connsiteX18" fmla="*/ 46024 w 52530"/>
                <a:gd name="connsiteY18" fmla="*/ 154873 h 290480"/>
                <a:gd name="connsiteX19" fmla="*/ 51773 w 52530"/>
                <a:gd name="connsiteY19" fmla="*/ 168782 h 290480"/>
                <a:gd name="connsiteX20" fmla="*/ 44717 w 52530"/>
                <a:gd name="connsiteY20" fmla="*/ 182381 h 290480"/>
                <a:gd name="connsiteX21" fmla="*/ 51990 w 52530"/>
                <a:gd name="connsiteY21" fmla="*/ 196508 h 290480"/>
                <a:gd name="connsiteX22" fmla="*/ 45586 w 52530"/>
                <a:gd name="connsiteY22" fmla="*/ 208054 h 290480"/>
                <a:gd name="connsiteX23" fmla="*/ 51083 w 52530"/>
                <a:gd name="connsiteY23" fmla="*/ 224669 h 290480"/>
                <a:gd name="connsiteX24" fmla="*/ 43129 w 52530"/>
                <a:gd name="connsiteY24" fmla="*/ 240372 h 290480"/>
                <a:gd name="connsiteX25" fmla="*/ 50403 w 52530"/>
                <a:gd name="connsiteY25" fmla="*/ 254500 h 290480"/>
                <a:gd name="connsiteX26" fmla="*/ 44089 w 52530"/>
                <a:gd name="connsiteY26" fmla="*/ 270775 h 290480"/>
                <a:gd name="connsiteX27" fmla="*/ 48910 w 52530"/>
                <a:gd name="connsiteY27" fmla="*/ 290480 h 290480"/>
                <a:gd name="connsiteX28" fmla="*/ 3191 w 52530"/>
                <a:gd name="connsiteY28" fmla="*/ 290480 h 290480"/>
                <a:gd name="connsiteX29" fmla="*/ 9098 w 52530"/>
                <a:gd name="connsiteY29" fmla="*/ 267214 h 290480"/>
                <a:gd name="connsiteX30" fmla="*/ 959 w 52530"/>
                <a:gd name="connsiteY30" fmla="*/ 250354 h 290480"/>
                <a:gd name="connsiteX31" fmla="*/ 8061 w 52530"/>
                <a:gd name="connsiteY31" fmla="*/ 233610 h 290480"/>
                <a:gd name="connsiteX32" fmla="*/ 1 w 52530"/>
                <a:gd name="connsiteY32" fmla="*/ 215611 h 290480"/>
                <a:gd name="connsiteX33" fmla="*/ 8326 w 52530"/>
                <a:gd name="connsiteY33" fmla="*/ 204029 h 290480"/>
                <a:gd name="connsiteX34" fmla="*/ 1916 w 52530"/>
                <a:gd name="connsiteY34" fmla="*/ 186053 h 290480"/>
                <a:gd name="connsiteX35" fmla="*/ 8883 w 52530"/>
                <a:gd name="connsiteY35" fmla="*/ 173451 h 290480"/>
                <a:gd name="connsiteX36" fmla="*/ 2117 w 52530"/>
                <a:gd name="connsiteY36" fmla="*/ 156055 h 290480"/>
                <a:gd name="connsiteX37" fmla="*/ 10775 w 52530"/>
                <a:gd name="connsiteY37" fmla="*/ 140285 h 290480"/>
                <a:gd name="connsiteX38" fmla="*/ 2834 w 52530"/>
                <a:gd name="connsiteY38" fmla="*/ 123184 h 290480"/>
                <a:gd name="connsiteX39" fmla="*/ 10685 w 52530"/>
                <a:gd name="connsiteY39" fmla="*/ 109952 h 290480"/>
                <a:gd name="connsiteX40" fmla="*/ 3668 w 52530"/>
                <a:gd name="connsiteY40" fmla="*/ 94223 h 290480"/>
                <a:gd name="connsiteX0" fmla="*/ 3668 w 52530"/>
                <a:gd name="connsiteY0" fmla="*/ 94227 h 290484"/>
                <a:gd name="connsiteX1" fmla="*/ 11707 w 52530"/>
                <a:gd name="connsiteY1" fmla="*/ 80245 h 290484"/>
                <a:gd name="connsiteX2" fmla="*/ 5924 w 52530"/>
                <a:gd name="connsiteY2" fmla="*/ 65307 h 290484"/>
                <a:gd name="connsiteX3" fmla="*/ 14176 w 52530"/>
                <a:gd name="connsiteY3" fmla="*/ 53858 h 290484"/>
                <a:gd name="connsiteX4" fmla="*/ 9515 w 52530"/>
                <a:gd name="connsiteY4" fmla="*/ 37902 h 290484"/>
                <a:gd name="connsiteX5" fmla="*/ 17033 w 52530"/>
                <a:gd name="connsiteY5" fmla="*/ 26432 h 290484"/>
                <a:gd name="connsiteX6" fmla="*/ 15254 w 52530"/>
                <a:gd name="connsiteY6" fmla="*/ 14301 h 290484"/>
                <a:gd name="connsiteX7" fmla="*/ 22927 w 52530"/>
                <a:gd name="connsiteY7" fmla="*/ 61 h 290484"/>
                <a:gd name="connsiteX8" fmla="*/ 40871 w 52530"/>
                <a:gd name="connsiteY8" fmla="*/ 9944 h 290484"/>
                <a:gd name="connsiteX9" fmla="*/ 47962 w 52530"/>
                <a:gd name="connsiteY9" fmla="*/ 28706 h 290484"/>
                <a:gd name="connsiteX10" fmla="*/ 43817 w 52530"/>
                <a:gd name="connsiteY10" fmla="*/ 41980 h 290484"/>
                <a:gd name="connsiteX11" fmla="*/ 48340 w 52530"/>
                <a:gd name="connsiteY11" fmla="*/ 51389 h 290484"/>
                <a:gd name="connsiteX12" fmla="*/ 44255 w 52530"/>
                <a:gd name="connsiteY12" fmla="*/ 67816 h 290484"/>
                <a:gd name="connsiteX13" fmla="*/ 49846 w 52530"/>
                <a:gd name="connsiteY13" fmla="*/ 81982 h 290484"/>
                <a:gd name="connsiteX14" fmla="*/ 44341 w 52530"/>
                <a:gd name="connsiteY14" fmla="*/ 97406 h 290484"/>
                <a:gd name="connsiteX15" fmla="*/ 51049 w 52530"/>
                <a:gd name="connsiteY15" fmla="*/ 110904 h 290484"/>
                <a:gd name="connsiteX16" fmla="*/ 44821 w 52530"/>
                <a:gd name="connsiteY16" fmla="*/ 125956 h 290484"/>
                <a:gd name="connsiteX17" fmla="*/ 52526 w 52530"/>
                <a:gd name="connsiteY17" fmla="*/ 139921 h 290484"/>
                <a:gd name="connsiteX18" fmla="*/ 46024 w 52530"/>
                <a:gd name="connsiteY18" fmla="*/ 154877 h 290484"/>
                <a:gd name="connsiteX19" fmla="*/ 51773 w 52530"/>
                <a:gd name="connsiteY19" fmla="*/ 168786 h 290484"/>
                <a:gd name="connsiteX20" fmla="*/ 44717 w 52530"/>
                <a:gd name="connsiteY20" fmla="*/ 182385 h 290484"/>
                <a:gd name="connsiteX21" fmla="*/ 51990 w 52530"/>
                <a:gd name="connsiteY21" fmla="*/ 196512 h 290484"/>
                <a:gd name="connsiteX22" fmla="*/ 45586 w 52530"/>
                <a:gd name="connsiteY22" fmla="*/ 208058 h 290484"/>
                <a:gd name="connsiteX23" fmla="*/ 51083 w 52530"/>
                <a:gd name="connsiteY23" fmla="*/ 224673 h 290484"/>
                <a:gd name="connsiteX24" fmla="*/ 43129 w 52530"/>
                <a:gd name="connsiteY24" fmla="*/ 240376 h 290484"/>
                <a:gd name="connsiteX25" fmla="*/ 50403 w 52530"/>
                <a:gd name="connsiteY25" fmla="*/ 254504 h 290484"/>
                <a:gd name="connsiteX26" fmla="*/ 44089 w 52530"/>
                <a:gd name="connsiteY26" fmla="*/ 270779 h 290484"/>
                <a:gd name="connsiteX27" fmla="*/ 48910 w 52530"/>
                <a:gd name="connsiteY27" fmla="*/ 290484 h 290484"/>
                <a:gd name="connsiteX28" fmla="*/ 3191 w 52530"/>
                <a:gd name="connsiteY28" fmla="*/ 290484 h 290484"/>
                <a:gd name="connsiteX29" fmla="*/ 9098 w 52530"/>
                <a:gd name="connsiteY29" fmla="*/ 267218 h 290484"/>
                <a:gd name="connsiteX30" fmla="*/ 959 w 52530"/>
                <a:gd name="connsiteY30" fmla="*/ 250358 h 290484"/>
                <a:gd name="connsiteX31" fmla="*/ 8061 w 52530"/>
                <a:gd name="connsiteY31" fmla="*/ 233614 h 290484"/>
                <a:gd name="connsiteX32" fmla="*/ 1 w 52530"/>
                <a:gd name="connsiteY32" fmla="*/ 215615 h 290484"/>
                <a:gd name="connsiteX33" fmla="*/ 8326 w 52530"/>
                <a:gd name="connsiteY33" fmla="*/ 204033 h 290484"/>
                <a:gd name="connsiteX34" fmla="*/ 1916 w 52530"/>
                <a:gd name="connsiteY34" fmla="*/ 186057 h 290484"/>
                <a:gd name="connsiteX35" fmla="*/ 8883 w 52530"/>
                <a:gd name="connsiteY35" fmla="*/ 173455 h 290484"/>
                <a:gd name="connsiteX36" fmla="*/ 2117 w 52530"/>
                <a:gd name="connsiteY36" fmla="*/ 156059 h 290484"/>
                <a:gd name="connsiteX37" fmla="*/ 10775 w 52530"/>
                <a:gd name="connsiteY37" fmla="*/ 140289 h 290484"/>
                <a:gd name="connsiteX38" fmla="*/ 2834 w 52530"/>
                <a:gd name="connsiteY38" fmla="*/ 123188 h 290484"/>
                <a:gd name="connsiteX39" fmla="*/ 10685 w 52530"/>
                <a:gd name="connsiteY39" fmla="*/ 109956 h 290484"/>
                <a:gd name="connsiteX40" fmla="*/ 3668 w 52530"/>
                <a:gd name="connsiteY40" fmla="*/ 94227 h 290484"/>
                <a:gd name="connsiteX0" fmla="*/ 3668 w 52530"/>
                <a:gd name="connsiteY0" fmla="*/ 94177 h 290434"/>
                <a:gd name="connsiteX1" fmla="*/ 11707 w 52530"/>
                <a:gd name="connsiteY1" fmla="*/ 80195 h 290434"/>
                <a:gd name="connsiteX2" fmla="*/ 5924 w 52530"/>
                <a:gd name="connsiteY2" fmla="*/ 65257 h 290434"/>
                <a:gd name="connsiteX3" fmla="*/ 14176 w 52530"/>
                <a:gd name="connsiteY3" fmla="*/ 53808 h 290434"/>
                <a:gd name="connsiteX4" fmla="*/ 9515 w 52530"/>
                <a:gd name="connsiteY4" fmla="*/ 37852 h 290434"/>
                <a:gd name="connsiteX5" fmla="*/ 17033 w 52530"/>
                <a:gd name="connsiteY5" fmla="*/ 26382 h 290434"/>
                <a:gd name="connsiteX6" fmla="*/ 15254 w 52530"/>
                <a:gd name="connsiteY6" fmla="*/ 14251 h 290434"/>
                <a:gd name="connsiteX7" fmla="*/ 22927 w 52530"/>
                <a:gd name="connsiteY7" fmla="*/ 11 h 290434"/>
                <a:gd name="connsiteX8" fmla="*/ 42084 w 52530"/>
                <a:gd name="connsiteY8" fmla="*/ 16582 h 290434"/>
                <a:gd name="connsiteX9" fmla="*/ 47962 w 52530"/>
                <a:gd name="connsiteY9" fmla="*/ 28656 h 290434"/>
                <a:gd name="connsiteX10" fmla="*/ 43817 w 52530"/>
                <a:gd name="connsiteY10" fmla="*/ 41930 h 290434"/>
                <a:gd name="connsiteX11" fmla="*/ 48340 w 52530"/>
                <a:gd name="connsiteY11" fmla="*/ 51339 h 290434"/>
                <a:gd name="connsiteX12" fmla="*/ 44255 w 52530"/>
                <a:gd name="connsiteY12" fmla="*/ 67766 h 290434"/>
                <a:gd name="connsiteX13" fmla="*/ 49846 w 52530"/>
                <a:gd name="connsiteY13" fmla="*/ 81932 h 290434"/>
                <a:gd name="connsiteX14" fmla="*/ 44341 w 52530"/>
                <a:gd name="connsiteY14" fmla="*/ 97356 h 290434"/>
                <a:gd name="connsiteX15" fmla="*/ 51049 w 52530"/>
                <a:gd name="connsiteY15" fmla="*/ 110854 h 290434"/>
                <a:gd name="connsiteX16" fmla="*/ 44821 w 52530"/>
                <a:gd name="connsiteY16" fmla="*/ 125906 h 290434"/>
                <a:gd name="connsiteX17" fmla="*/ 52526 w 52530"/>
                <a:gd name="connsiteY17" fmla="*/ 139871 h 290434"/>
                <a:gd name="connsiteX18" fmla="*/ 46024 w 52530"/>
                <a:gd name="connsiteY18" fmla="*/ 154827 h 290434"/>
                <a:gd name="connsiteX19" fmla="*/ 51773 w 52530"/>
                <a:gd name="connsiteY19" fmla="*/ 168736 h 290434"/>
                <a:gd name="connsiteX20" fmla="*/ 44717 w 52530"/>
                <a:gd name="connsiteY20" fmla="*/ 182335 h 290434"/>
                <a:gd name="connsiteX21" fmla="*/ 51990 w 52530"/>
                <a:gd name="connsiteY21" fmla="*/ 196462 h 290434"/>
                <a:gd name="connsiteX22" fmla="*/ 45586 w 52530"/>
                <a:gd name="connsiteY22" fmla="*/ 208008 h 290434"/>
                <a:gd name="connsiteX23" fmla="*/ 51083 w 52530"/>
                <a:gd name="connsiteY23" fmla="*/ 224623 h 290434"/>
                <a:gd name="connsiteX24" fmla="*/ 43129 w 52530"/>
                <a:gd name="connsiteY24" fmla="*/ 240326 h 290434"/>
                <a:gd name="connsiteX25" fmla="*/ 50403 w 52530"/>
                <a:gd name="connsiteY25" fmla="*/ 254454 h 290434"/>
                <a:gd name="connsiteX26" fmla="*/ 44089 w 52530"/>
                <a:gd name="connsiteY26" fmla="*/ 270729 h 290434"/>
                <a:gd name="connsiteX27" fmla="*/ 48910 w 52530"/>
                <a:gd name="connsiteY27" fmla="*/ 290434 h 290434"/>
                <a:gd name="connsiteX28" fmla="*/ 3191 w 52530"/>
                <a:gd name="connsiteY28" fmla="*/ 290434 h 290434"/>
                <a:gd name="connsiteX29" fmla="*/ 9098 w 52530"/>
                <a:gd name="connsiteY29" fmla="*/ 267168 h 290434"/>
                <a:gd name="connsiteX30" fmla="*/ 959 w 52530"/>
                <a:gd name="connsiteY30" fmla="*/ 250308 h 290434"/>
                <a:gd name="connsiteX31" fmla="*/ 8061 w 52530"/>
                <a:gd name="connsiteY31" fmla="*/ 233564 h 290434"/>
                <a:gd name="connsiteX32" fmla="*/ 1 w 52530"/>
                <a:gd name="connsiteY32" fmla="*/ 215565 h 290434"/>
                <a:gd name="connsiteX33" fmla="*/ 8326 w 52530"/>
                <a:gd name="connsiteY33" fmla="*/ 203983 h 290434"/>
                <a:gd name="connsiteX34" fmla="*/ 1916 w 52530"/>
                <a:gd name="connsiteY34" fmla="*/ 186007 h 290434"/>
                <a:gd name="connsiteX35" fmla="*/ 8883 w 52530"/>
                <a:gd name="connsiteY35" fmla="*/ 173405 h 290434"/>
                <a:gd name="connsiteX36" fmla="*/ 2117 w 52530"/>
                <a:gd name="connsiteY36" fmla="*/ 156009 h 290434"/>
                <a:gd name="connsiteX37" fmla="*/ 10775 w 52530"/>
                <a:gd name="connsiteY37" fmla="*/ 140239 h 290434"/>
                <a:gd name="connsiteX38" fmla="*/ 2834 w 52530"/>
                <a:gd name="connsiteY38" fmla="*/ 123138 h 290434"/>
                <a:gd name="connsiteX39" fmla="*/ 10685 w 52530"/>
                <a:gd name="connsiteY39" fmla="*/ 109906 h 290434"/>
                <a:gd name="connsiteX40" fmla="*/ 3668 w 52530"/>
                <a:gd name="connsiteY40" fmla="*/ 94177 h 290434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120 h 291377"/>
                <a:gd name="connsiteX1" fmla="*/ 11707 w 52530"/>
                <a:gd name="connsiteY1" fmla="*/ 81138 h 291377"/>
                <a:gd name="connsiteX2" fmla="*/ 5924 w 52530"/>
                <a:gd name="connsiteY2" fmla="*/ 66200 h 291377"/>
                <a:gd name="connsiteX3" fmla="*/ 14176 w 52530"/>
                <a:gd name="connsiteY3" fmla="*/ 54751 h 291377"/>
                <a:gd name="connsiteX4" fmla="*/ 9515 w 52530"/>
                <a:gd name="connsiteY4" fmla="*/ 38795 h 291377"/>
                <a:gd name="connsiteX5" fmla="*/ 17033 w 52530"/>
                <a:gd name="connsiteY5" fmla="*/ 27325 h 291377"/>
                <a:gd name="connsiteX6" fmla="*/ 15254 w 52530"/>
                <a:gd name="connsiteY6" fmla="*/ 15194 h 291377"/>
                <a:gd name="connsiteX7" fmla="*/ 22927 w 52530"/>
                <a:gd name="connsiteY7" fmla="*/ 954 h 291377"/>
                <a:gd name="connsiteX8" fmla="*/ 45610 w 52530"/>
                <a:gd name="connsiteY8" fmla="*/ 3096 h 291377"/>
                <a:gd name="connsiteX9" fmla="*/ 42084 w 52530"/>
                <a:gd name="connsiteY9" fmla="*/ 17525 h 291377"/>
                <a:gd name="connsiteX10" fmla="*/ 47962 w 52530"/>
                <a:gd name="connsiteY10" fmla="*/ 29599 h 291377"/>
                <a:gd name="connsiteX11" fmla="*/ 43817 w 52530"/>
                <a:gd name="connsiteY11" fmla="*/ 42873 h 291377"/>
                <a:gd name="connsiteX12" fmla="*/ 48340 w 52530"/>
                <a:gd name="connsiteY12" fmla="*/ 52282 h 291377"/>
                <a:gd name="connsiteX13" fmla="*/ 44255 w 52530"/>
                <a:gd name="connsiteY13" fmla="*/ 68709 h 291377"/>
                <a:gd name="connsiteX14" fmla="*/ 49846 w 52530"/>
                <a:gd name="connsiteY14" fmla="*/ 82875 h 291377"/>
                <a:gd name="connsiteX15" fmla="*/ 44341 w 52530"/>
                <a:gd name="connsiteY15" fmla="*/ 98299 h 291377"/>
                <a:gd name="connsiteX16" fmla="*/ 51049 w 52530"/>
                <a:gd name="connsiteY16" fmla="*/ 111797 h 291377"/>
                <a:gd name="connsiteX17" fmla="*/ 44821 w 52530"/>
                <a:gd name="connsiteY17" fmla="*/ 126849 h 291377"/>
                <a:gd name="connsiteX18" fmla="*/ 52526 w 52530"/>
                <a:gd name="connsiteY18" fmla="*/ 140814 h 291377"/>
                <a:gd name="connsiteX19" fmla="*/ 46024 w 52530"/>
                <a:gd name="connsiteY19" fmla="*/ 155770 h 291377"/>
                <a:gd name="connsiteX20" fmla="*/ 51773 w 52530"/>
                <a:gd name="connsiteY20" fmla="*/ 169679 h 291377"/>
                <a:gd name="connsiteX21" fmla="*/ 44717 w 52530"/>
                <a:gd name="connsiteY21" fmla="*/ 183278 h 291377"/>
                <a:gd name="connsiteX22" fmla="*/ 51990 w 52530"/>
                <a:gd name="connsiteY22" fmla="*/ 197405 h 291377"/>
                <a:gd name="connsiteX23" fmla="*/ 45586 w 52530"/>
                <a:gd name="connsiteY23" fmla="*/ 208951 h 291377"/>
                <a:gd name="connsiteX24" fmla="*/ 51083 w 52530"/>
                <a:gd name="connsiteY24" fmla="*/ 225566 h 291377"/>
                <a:gd name="connsiteX25" fmla="*/ 43129 w 52530"/>
                <a:gd name="connsiteY25" fmla="*/ 241269 h 291377"/>
                <a:gd name="connsiteX26" fmla="*/ 50403 w 52530"/>
                <a:gd name="connsiteY26" fmla="*/ 255397 h 291377"/>
                <a:gd name="connsiteX27" fmla="*/ 44089 w 52530"/>
                <a:gd name="connsiteY27" fmla="*/ 271672 h 291377"/>
                <a:gd name="connsiteX28" fmla="*/ 48910 w 52530"/>
                <a:gd name="connsiteY28" fmla="*/ 291377 h 291377"/>
                <a:gd name="connsiteX29" fmla="*/ 3191 w 52530"/>
                <a:gd name="connsiteY29" fmla="*/ 291377 h 291377"/>
                <a:gd name="connsiteX30" fmla="*/ 9098 w 52530"/>
                <a:gd name="connsiteY30" fmla="*/ 268111 h 291377"/>
                <a:gd name="connsiteX31" fmla="*/ 959 w 52530"/>
                <a:gd name="connsiteY31" fmla="*/ 251251 h 291377"/>
                <a:gd name="connsiteX32" fmla="*/ 8061 w 52530"/>
                <a:gd name="connsiteY32" fmla="*/ 234507 h 291377"/>
                <a:gd name="connsiteX33" fmla="*/ 1 w 52530"/>
                <a:gd name="connsiteY33" fmla="*/ 216508 h 291377"/>
                <a:gd name="connsiteX34" fmla="*/ 8326 w 52530"/>
                <a:gd name="connsiteY34" fmla="*/ 204926 h 291377"/>
                <a:gd name="connsiteX35" fmla="*/ 1916 w 52530"/>
                <a:gd name="connsiteY35" fmla="*/ 186950 h 291377"/>
                <a:gd name="connsiteX36" fmla="*/ 8883 w 52530"/>
                <a:gd name="connsiteY36" fmla="*/ 174348 h 291377"/>
                <a:gd name="connsiteX37" fmla="*/ 2117 w 52530"/>
                <a:gd name="connsiteY37" fmla="*/ 156952 h 291377"/>
                <a:gd name="connsiteX38" fmla="*/ 10775 w 52530"/>
                <a:gd name="connsiteY38" fmla="*/ 141182 h 291377"/>
                <a:gd name="connsiteX39" fmla="*/ 2834 w 52530"/>
                <a:gd name="connsiteY39" fmla="*/ 124081 h 291377"/>
                <a:gd name="connsiteX40" fmla="*/ 10685 w 52530"/>
                <a:gd name="connsiteY40" fmla="*/ 110849 h 291377"/>
                <a:gd name="connsiteX41" fmla="*/ 3668 w 52530"/>
                <a:gd name="connsiteY41" fmla="*/ 95120 h 291377"/>
                <a:gd name="connsiteX0" fmla="*/ 3668 w 52530"/>
                <a:gd name="connsiteY0" fmla="*/ 95461 h 291718"/>
                <a:gd name="connsiteX1" fmla="*/ 11707 w 52530"/>
                <a:gd name="connsiteY1" fmla="*/ 81479 h 291718"/>
                <a:gd name="connsiteX2" fmla="*/ 5924 w 52530"/>
                <a:gd name="connsiteY2" fmla="*/ 66541 h 291718"/>
                <a:gd name="connsiteX3" fmla="*/ 14176 w 52530"/>
                <a:gd name="connsiteY3" fmla="*/ 55092 h 291718"/>
                <a:gd name="connsiteX4" fmla="*/ 9515 w 52530"/>
                <a:gd name="connsiteY4" fmla="*/ 39136 h 291718"/>
                <a:gd name="connsiteX5" fmla="*/ 17033 w 52530"/>
                <a:gd name="connsiteY5" fmla="*/ 27666 h 291718"/>
                <a:gd name="connsiteX6" fmla="*/ 15254 w 52530"/>
                <a:gd name="connsiteY6" fmla="*/ 15535 h 291718"/>
                <a:gd name="connsiteX7" fmla="*/ 22927 w 52530"/>
                <a:gd name="connsiteY7" fmla="*/ 1295 h 291718"/>
                <a:gd name="connsiteX8" fmla="*/ 45610 w 52530"/>
                <a:gd name="connsiteY8" fmla="*/ 3437 h 291718"/>
                <a:gd name="connsiteX9" fmla="*/ 42084 w 52530"/>
                <a:gd name="connsiteY9" fmla="*/ 17866 h 291718"/>
                <a:gd name="connsiteX10" fmla="*/ 47962 w 52530"/>
                <a:gd name="connsiteY10" fmla="*/ 29940 h 291718"/>
                <a:gd name="connsiteX11" fmla="*/ 43817 w 52530"/>
                <a:gd name="connsiteY11" fmla="*/ 43214 h 291718"/>
                <a:gd name="connsiteX12" fmla="*/ 48340 w 52530"/>
                <a:gd name="connsiteY12" fmla="*/ 52623 h 291718"/>
                <a:gd name="connsiteX13" fmla="*/ 44255 w 52530"/>
                <a:gd name="connsiteY13" fmla="*/ 69050 h 291718"/>
                <a:gd name="connsiteX14" fmla="*/ 49846 w 52530"/>
                <a:gd name="connsiteY14" fmla="*/ 83216 h 291718"/>
                <a:gd name="connsiteX15" fmla="*/ 44341 w 52530"/>
                <a:gd name="connsiteY15" fmla="*/ 98640 h 291718"/>
                <a:gd name="connsiteX16" fmla="*/ 51049 w 52530"/>
                <a:gd name="connsiteY16" fmla="*/ 112138 h 291718"/>
                <a:gd name="connsiteX17" fmla="*/ 44821 w 52530"/>
                <a:gd name="connsiteY17" fmla="*/ 127190 h 291718"/>
                <a:gd name="connsiteX18" fmla="*/ 52526 w 52530"/>
                <a:gd name="connsiteY18" fmla="*/ 141155 h 291718"/>
                <a:gd name="connsiteX19" fmla="*/ 46024 w 52530"/>
                <a:gd name="connsiteY19" fmla="*/ 156111 h 291718"/>
                <a:gd name="connsiteX20" fmla="*/ 51773 w 52530"/>
                <a:gd name="connsiteY20" fmla="*/ 170020 h 291718"/>
                <a:gd name="connsiteX21" fmla="*/ 44717 w 52530"/>
                <a:gd name="connsiteY21" fmla="*/ 183619 h 291718"/>
                <a:gd name="connsiteX22" fmla="*/ 51990 w 52530"/>
                <a:gd name="connsiteY22" fmla="*/ 197746 h 291718"/>
                <a:gd name="connsiteX23" fmla="*/ 45586 w 52530"/>
                <a:gd name="connsiteY23" fmla="*/ 209292 h 291718"/>
                <a:gd name="connsiteX24" fmla="*/ 51083 w 52530"/>
                <a:gd name="connsiteY24" fmla="*/ 225907 h 291718"/>
                <a:gd name="connsiteX25" fmla="*/ 43129 w 52530"/>
                <a:gd name="connsiteY25" fmla="*/ 241610 h 291718"/>
                <a:gd name="connsiteX26" fmla="*/ 50403 w 52530"/>
                <a:gd name="connsiteY26" fmla="*/ 255738 h 291718"/>
                <a:gd name="connsiteX27" fmla="*/ 44089 w 52530"/>
                <a:gd name="connsiteY27" fmla="*/ 272013 h 291718"/>
                <a:gd name="connsiteX28" fmla="*/ 48910 w 52530"/>
                <a:gd name="connsiteY28" fmla="*/ 291718 h 291718"/>
                <a:gd name="connsiteX29" fmla="*/ 3191 w 52530"/>
                <a:gd name="connsiteY29" fmla="*/ 291718 h 291718"/>
                <a:gd name="connsiteX30" fmla="*/ 9098 w 52530"/>
                <a:gd name="connsiteY30" fmla="*/ 268452 h 291718"/>
                <a:gd name="connsiteX31" fmla="*/ 959 w 52530"/>
                <a:gd name="connsiteY31" fmla="*/ 251592 h 291718"/>
                <a:gd name="connsiteX32" fmla="*/ 8061 w 52530"/>
                <a:gd name="connsiteY32" fmla="*/ 234848 h 291718"/>
                <a:gd name="connsiteX33" fmla="*/ 1 w 52530"/>
                <a:gd name="connsiteY33" fmla="*/ 216849 h 291718"/>
                <a:gd name="connsiteX34" fmla="*/ 8326 w 52530"/>
                <a:gd name="connsiteY34" fmla="*/ 205267 h 291718"/>
                <a:gd name="connsiteX35" fmla="*/ 1916 w 52530"/>
                <a:gd name="connsiteY35" fmla="*/ 187291 h 291718"/>
                <a:gd name="connsiteX36" fmla="*/ 8883 w 52530"/>
                <a:gd name="connsiteY36" fmla="*/ 174689 h 291718"/>
                <a:gd name="connsiteX37" fmla="*/ 2117 w 52530"/>
                <a:gd name="connsiteY37" fmla="*/ 157293 h 291718"/>
                <a:gd name="connsiteX38" fmla="*/ 10775 w 52530"/>
                <a:gd name="connsiteY38" fmla="*/ 141523 h 291718"/>
                <a:gd name="connsiteX39" fmla="*/ 2834 w 52530"/>
                <a:gd name="connsiteY39" fmla="*/ 124422 h 291718"/>
                <a:gd name="connsiteX40" fmla="*/ 10685 w 52530"/>
                <a:gd name="connsiteY40" fmla="*/ 111190 h 291718"/>
                <a:gd name="connsiteX41" fmla="*/ 3668 w 52530"/>
                <a:gd name="connsiteY41" fmla="*/ 95461 h 291718"/>
                <a:gd name="connsiteX0" fmla="*/ 3668 w 52530"/>
                <a:gd name="connsiteY0" fmla="*/ 94919 h 291176"/>
                <a:gd name="connsiteX1" fmla="*/ 11707 w 52530"/>
                <a:gd name="connsiteY1" fmla="*/ 80937 h 291176"/>
                <a:gd name="connsiteX2" fmla="*/ 5924 w 52530"/>
                <a:gd name="connsiteY2" fmla="*/ 65999 h 291176"/>
                <a:gd name="connsiteX3" fmla="*/ 14176 w 52530"/>
                <a:gd name="connsiteY3" fmla="*/ 54550 h 291176"/>
                <a:gd name="connsiteX4" fmla="*/ 9515 w 52530"/>
                <a:gd name="connsiteY4" fmla="*/ 38594 h 291176"/>
                <a:gd name="connsiteX5" fmla="*/ 17033 w 52530"/>
                <a:gd name="connsiteY5" fmla="*/ 27124 h 291176"/>
                <a:gd name="connsiteX6" fmla="*/ 15254 w 52530"/>
                <a:gd name="connsiteY6" fmla="*/ 14993 h 291176"/>
                <a:gd name="connsiteX7" fmla="*/ 22927 w 52530"/>
                <a:gd name="connsiteY7" fmla="*/ 753 h 291176"/>
                <a:gd name="connsiteX8" fmla="*/ 44662 w 52530"/>
                <a:gd name="connsiteY8" fmla="*/ 4443 h 291176"/>
                <a:gd name="connsiteX9" fmla="*/ 42084 w 52530"/>
                <a:gd name="connsiteY9" fmla="*/ 17324 h 291176"/>
                <a:gd name="connsiteX10" fmla="*/ 47962 w 52530"/>
                <a:gd name="connsiteY10" fmla="*/ 29398 h 291176"/>
                <a:gd name="connsiteX11" fmla="*/ 43817 w 52530"/>
                <a:gd name="connsiteY11" fmla="*/ 42672 h 291176"/>
                <a:gd name="connsiteX12" fmla="*/ 48340 w 52530"/>
                <a:gd name="connsiteY12" fmla="*/ 52081 h 291176"/>
                <a:gd name="connsiteX13" fmla="*/ 44255 w 52530"/>
                <a:gd name="connsiteY13" fmla="*/ 68508 h 291176"/>
                <a:gd name="connsiteX14" fmla="*/ 49846 w 52530"/>
                <a:gd name="connsiteY14" fmla="*/ 82674 h 291176"/>
                <a:gd name="connsiteX15" fmla="*/ 44341 w 52530"/>
                <a:gd name="connsiteY15" fmla="*/ 98098 h 291176"/>
                <a:gd name="connsiteX16" fmla="*/ 51049 w 52530"/>
                <a:gd name="connsiteY16" fmla="*/ 111596 h 291176"/>
                <a:gd name="connsiteX17" fmla="*/ 44821 w 52530"/>
                <a:gd name="connsiteY17" fmla="*/ 126648 h 291176"/>
                <a:gd name="connsiteX18" fmla="*/ 52526 w 52530"/>
                <a:gd name="connsiteY18" fmla="*/ 140613 h 291176"/>
                <a:gd name="connsiteX19" fmla="*/ 46024 w 52530"/>
                <a:gd name="connsiteY19" fmla="*/ 155569 h 291176"/>
                <a:gd name="connsiteX20" fmla="*/ 51773 w 52530"/>
                <a:gd name="connsiteY20" fmla="*/ 169478 h 291176"/>
                <a:gd name="connsiteX21" fmla="*/ 44717 w 52530"/>
                <a:gd name="connsiteY21" fmla="*/ 183077 h 291176"/>
                <a:gd name="connsiteX22" fmla="*/ 51990 w 52530"/>
                <a:gd name="connsiteY22" fmla="*/ 197204 h 291176"/>
                <a:gd name="connsiteX23" fmla="*/ 45586 w 52530"/>
                <a:gd name="connsiteY23" fmla="*/ 208750 h 291176"/>
                <a:gd name="connsiteX24" fmla="*/ 51083 w 52530"/>
                <a:gd name="connsiteY24" fmla="*/ 225365 h 291176"/>
                <a:gd name="connsiteX25" fmla="*/ 43129 w 52530"/>
                <a:gd name="connsiteY25" fmla="*/ 241068 h 291176"/>
                <a:gd name="connsiteX26" fmla="*/ 50403 w 52530"/>
                <a:gd name="connsiteY26" fmla="*/ 255196 h 291176"/>
                <a:gd name="connsiteX27" fmla="*/ 44089 w 52530"/>
                <a:gd name="connsiteY27" fmla="*/ 271471 h 291176"/>
                <a:gd name="connsiteX28" fmla="*/ 48910 w 52530"/>
                <a:gd name="connsiteY28" fmla="*/ 291176 h 291176"/>
                <a:gd name="connsiteX29" fmla="*/ 3191 w 52530"/>
                <a:gd name="connsiteY29" fmla="*/ 291176 h 291176"/>
                <a:gd name="connsiteX30" fmla="*/ 9098 w 52530"/>
                <a:gd name="connsiteY30" fmla="*/ 267910 h 291176"/>
                <a:gd name="connsiteX31" fmla="*/ 959 w 52530"/>
                <a:gd name="connsiteY31" fmla="*/ 251050 h 291176"/>
                <a:gd name="connsiteX32" fmla="*/ 8061 w 52530"/>
                <a:gd name="connsiteY32" fmla="*/ 234306 h 291176"/>
                <a:gd name="connsiteX33" fmla="*/ 1 w 52530"/>
                <a:gd name="connsiteY33" fmla="*/ 216307 h 291176"/>
                <a:gd name="connsiteX34" fmla="*/ 8326 w 52530"/>
                <a:gd name="connsiteY34" fmla="*/ 204725 h 291176"/>
                <a:gd name="connsiteX35" fmla="*/ 1916 w 52530"/>
                <a:gd name="connsiteY35" fmla="*/ 186749 h 291176"/>
                <a:gd name="connsiteX36" fmla="*/ 8883 w 52530"/>
                <a:gd name="connsiteY36" fmla="*/ 174147 h 291176"/>
                <a:gd name="connsiteX37" fmla="*/ 2117 w 52530"/>
                <a:gd name="connsiteY37" fmla="*/ 156751 h 291176"/>
                <a:gd name="connsiteX38" fmla="*/ 10775 w 52530"/>
                <a:gd name="connsiteY38" fmla="*/ 140981 h 291176"/>
                <a:gd name="connsiteX39" fmla="*/ 2834 w 52530"/>
                <a:gd name="connsiteY39" fmla="*/ 123880 h 291176"/>
                <a:gd name="connsiteX40" fmla="*/ 10685 w 52530"/>
                <a:gd name="connsiteY40" fmla="*/ 110648 h 291176"/>
                <a:gd name="connsiteX41" fmla="*/ 3668 w 52530"/>
                <a:gd name="connsiteY41" fmla="*/ 94919 h 291176"/>
                <a:gd name="connsiteX0" fmla="*/ 3668 w 52530"/>
                <a:gd name="connsiteY0" fmla="*/ 94775 h 291032"/>
                <a:gd name="connsiteX1" fmla="*/ 11707 w 52530"/>
                <a:gd name="connsiteY1" fmla="*/ 80793 h 291032"/>
                <a:gd name="connsiteX2" fmla="*/ 5924 w 52530"/>
                <a:gd name="connsiteY2" fmla="*/ 65855 h 291032"/>
                <a:gd name="connsiteX3" fmla="*/ 14176 w 52530"/>
                <a:gd name="connsiteY3" fmla="*/ 54406 h 291032"/>
                <a:gd name="connsiteX4" fmla="*/ 9515 w 52530"/>
                <a:gd name="connsiteY4" fmla="*/ 38450 h 291032"/>
                <a:gd name="connsiteX5" fmla="*/ 17033 w 52530"/>
                <a:gd name="connsiteY5" fmla="*/ 26980 h 291032"/>
                <a:gd name="connsiteX6" fmla="*/ 15254 w 52530"/>
                <a:gd name="connsiteY6" fmla="*/ 14849 h 291032"/>
                <a:gd name="connsiteX7" fmla="*/ 22927 w 52530"/>
                <a:gd name="connsiteY7" fmla="*/ 609 h 291032"/>
                <a:gd name="connsiteX8" fmla="*/ 44662 w 52530"/>
                <a:gd name="connsiteY8" fmla="*/ 4299 h 291032"/>
                <a:gd name="connsiteX9" fmla="*/ 43323 w 52530"/>
                <a:gd name="connsiteY9" fmla="*/ 19492 h 291032"/>
                <a:gd name="connsiteX10" fmla="*/ 47962 w 52530"/>
                <a:gd name="connsiteY10" fmla="*/ 29254 h 291032"/>
                <a:gd name="connsiteX11" fmla="*/ 43817 w 52530"/>
                <a:gd name="connsiteY11" fmla="*/ 42528 h 291032"/>
                <a:gd name="connsiteX12" fmla="*/ 48340 w 52530"/>
                <a:gd name="connsiteY12" fmla="*/ 51937 h 291032"/>
                <a:gd name="connsiteX13" fmla="*/ 44255 w 52530"/>
                <a:gd name="connsiteY13" fmla="*/ 68364 h 291032"/>
                <a:gd name="connsiteX14" fmla="*/ 49846 w 52530"/>
                <a:gd name="connsiteY14" fmla="*/ 82530 h 291032"/>
                <a:gd name="connsiteX15" fmla="*/ 44341 w 52530"/>
                <a:gd name="connsiteY15" fmla="*/ 97954 h 291032"/>
                <a:gd name="connsiteX16" fmla="*/ 51049 w 52530"/>
                <a:gd name="connsiteY16" fmla="*/ 111452 h 291032"/>
                <a:gd name="connsiteX17" fmla="*/ 44821 w 52530"/>
                <a:gd name="connsiteY17" fmla="*/ 126504 h 291032"/>
                <a:gd name="connsiteX18" fmla="*/ 52526 w 52530"/>
                <a:gd name="connsiteY18" fmla="*/ 140469 h 291032"/>
                <a:gd name="connsiteX19" fmla="*/ 46024 w 52530"/>
                <a:gd name="connsiteY19" fmla="*/ 155425 h 291032"/>
                <a:gd name="connsiteX20" fmla="*/ 51773 w 52530"/>
                <a:gd name="connsiteY20" fmla="*/ 169334 h 291032"/>
                <a:gd name="connsiteX21" fmla="*/ 44717 w 52530"/>
                <a:gd name="connsiteY21" fmla="*/ 182933 h 291032"/>
                <a:gd name="connsiteX22" fmla="*/ 51990 w 52530"/>
                <a:gd name="connsiteY22" fmla="*/ 197060 h 291032"/>
                <a:gd name="connsiteX23" fmla="*/ 45586 w 52530"/>
                <a:gd name="connsiteY23" fmla="*/ 208606 h 291032"/>
                <a:gd name="connsiteX24" fmla="*/ 51083 w 52530"/>
                <a:gd name="connsiteY24" fmla="*/ 225221 h 291032"/>
                <a:gd name="connsiteX25" fmla="*/ 43129 w 52530"/>
                <a:gd name="connsiteY25" fmla="*/ 240924 h 291032"/>
                <a:gd name="connsiteX26" fmla="*/ 50403 w 52530"/>
                <a:gd name="connsiteY26" fmla="*/ 255052 h 291032"/>
                <a:gd name="connsiteX27" fmla="*/ 44089 w 52530"/>
                <a:gd name="connsiteY27" fmla="*/ 271327 h 291032"/>
                <a:gd name="connsiteX28" fmla="*/ 48910 w 52530"/>
                <a:gd name="connsiteY28" fmla="*/ 291032 h 291032"/>
                <a:gd name="connsiteX29" fmla="*/ 3191 w 52530"/>
                <a:gd name="connsiteY29" fmla="*/ 291032 h 291032"/>
                <a:gd name="connsiteX30" fmla="*/ 9098 w 52530"/>
                <a:gd name="connsiteY30" fmla="*/ 267766 h 291032"/>
                <a:gd name="connsiteX31" fmla="*/ 959 w 52530"/>
                <a:gd name="connsiteY31" fmla="*/ 250906 h 291032"/>
                <a:gd name="connsiteX32" fmla="*/ 8061 w 52530"/>
                <a:gd name="connsiteY32" fmla="*/ 234162 h 291032"/>
                <a:gd name="connsiteX33" fmla="*/ 1 w 52530"/>
                <a:gd name="connsiteY33" fmla="*/ 216163 h 291032"/>
                <a:gd name="connsiteX34" fmla="*/ 8326 w 52530"/>
                <a:gd name="connsiteY34" fmla="*/ 204581 h 291032"/>
                <a:gd name="connsiteX35" fmla="*/ 1916 w 52530"/>
                <a:gd name="connsiteY35" fmla="*/ 186605 h 291032"/>
                <a:gd name="connsiteX36" fmla="*/ 8883 w 52530"/>
                <a:gd name="connsiteY36" fmla="*/ 174003 h 291032"/>
                <a:gd name="connsiteX37" fmla="*/ 2117 w 52530"/>
                <a:gd name="connsiteY37" fmla="*/ 156607 h 291032"/>
                <a:gd name="connsiteX38" fmla="*/ 10775 w 52530"/>
                <a:gd name="connsiteY38" fmla="*/ 140837 h 291032"/>
                <a:gd name="connsiteX39" fmla="*/ 2834 w 52530"/>
                <a:gd name="connsiteY39" fmla="*/ 123736 h 291032"/>
                <a:gd name="connsiteX40" fmla="*/ 10685 w 52530"/>
                <a:gd name="connsiteY40" fmla="*/ 110504 h 291032"/>
                <a:gd name="connsiteX41" fmla="*/ 3668 w 52530"/>
                <a:gd name="connsiteY41" fmla="*/ 94775 h 291032"/>
                <a:gd name="connsiteX0" fmla="*/ 3668 w 52530"/>
                <a:gd name="connsiteY0" fmla="*/ 95485 h 291742"/>
                <a:gd name="connsiteX1" fmla="*/ 11707 w 52530"/>
                <a:gd name="connsiteY1" fmla="*/ 81503 h 291742"/>
                <a:gd name="connsiteX2" fmla="*/ 5924 w 52530"/>
                <a:gd name="connsiteY2" fmla="*/ 66565 h 291742"/>
                <a:gd name="connsiteX3" fmla="*/ 14176 w 52530"/>
                <a:gd name="connsiteY3" fmla="*/ 55116 h 291742"/>
                <a:gd name="connsiteX4" fmla="*/ 9515 w 52530"/>
                <a:gd name="connsiteY4" fmla="*/ 39160 h 291742"/>
                <a:gd name="connsiteX5" fmla="*/ 17033 w 52530"/>
                <a:gd name="connsiteY5" fmla="*/ 27690 h 291742"/>
                <a:gd name="connsiteX6" fmla="*/ 15254 w 52530"/>
                <a:gd name="connsiteY6" fmla="*/ 15559 h 291742"/>
                <a:gd name="connsiteX7" fmla="*/ 22927 w 52530"/>
                <a:gd name="connsiteY7" fmla="*/ 1319 h 291742"/>
                <a:gd name="connsiteX8" fmla="*/ 42719 w 52530"/>
                <a:gd name="connsiteY8" fmla="*/ 2765 h 291742"/>
                <a:gd name="connsiteX9" fmla="*/ 43323 w 52530"/>
                <a:gd name="connsiteY9" fmla="*/ 20202 h 291742"/>
                <a:gd name="connsiteX10" fmla="*/ 47962 w 52530"/>
                <a:gd name="connsiteY10" fmla="*/ 29964 h 291742"/>
                <a:gd name="connsiteX11" fmla="*/ 43817 w 52530"/>
                <a:gd name="connsiteY11" fmla="*/ 43238 h 291742"/>
                <a:gd name="connsiteX12" fmla="*/ 48340 w 52530"/>
                <a:gd name="connsiteY12" fmla="*/ 52647 h 291742"/>
                <a:gd name="connsiteX13" fmla="*/ 44255 w 52530"/>
                <a:gd name="connsiteY13" fmla="*/ 69074 h 291742"/>
                <a:gd name="connsiteX14" fmla="*/ 49846 w 52530"/>
                <a:gd name="connsiteY14" fmla="*/ 83240 h 291742"/>
                <a:gd name="connsiteX15" fmla="*/ 44341 w 52530"/>
                <a:gd name="connsiteY15" fmla="*/ 98664 h 291742"/>
                <a:gd name="connsiteX16" fmla="*/ 51049 w 52530"/>
                <a:gd name="connsiteY16" fmla="*/ 112162 h 291742"/>
                <a:gd name="connsiteX17" fmla="*/ 44821 w 52530"/>
                <a:gd name="connsiteY17" fmla="*/ 127214 h 291742"/>
                <a:gd name="connsiteX18" fmla="*/ 52526 w 52530"/>
                <a:gd name="connsiteY18" fmla="*/ 141179 h 291742"/>
                <a:gd name="connsiteX19" fmla="*/ 46024 w 52530"/>
                <a:gd name="connsiteY19" fmla="*/ 156135 h 291742"/>
                <a:gd name="connsiteX20" fmla="*/ 51773 w 52530"/>
                <a:gd name="connsiteY20" fmla="*/ 170044 h 291742"/>
                <a:gd name="connsiteX21" fmla="*/ 44717 w 52530"/>
                <a:gd name="connsiteY21" fmla="*/ 183643 h 291742"/>
                <a:gd name="connsiteX22" fmla="*/ 51990 w 52530"/>
                <a:gd name="connsiteY22" fmla="*/ 197770 h 291742"/>
                <a:gd name="connsiteX23" fmla="*/ 45586 w 52530"/>
                <a:gd name="connsiteY23" fmla="*/ 209316 h 291742"/>
                <a:gd name="connsiteX24" fmla="*/ 51083 w 52530"/>
                <a:gd name="connsiteY24" fmla="*/ 225931 h 291742"/>
                <a:gd name="connsiteX25" fmla="*/ 43129 w 52530"/>
                <a:gd name="connsiteY25" fmla="*/ 241634 h 291742"/>
                <a:gd name="connsiteX26" fmla="*/ 50403 w 52530"/>
                <a:gd name="connsiteY26" fmla="*/ 255762 h 291742"/>
                <a:gd name="connsiteX27" fmla="*/ 44089 w 52530"/>
                <a:gd name="connsiteY27" fmla="*/ 272037 h 291742"/>
                <a:gd name="connsiteX28" fmla="*/ 48910 w 52530"/>
                <a:gd name="connsiteY28" fmla="*/ 291742 h 291742"/>
                <a:gd name="connsiteX29" fmla="*/ 3191 w 52530"/>
                <a:gd name="connsiteY29" fmla="*/ 291742 h 291742"/>
                <a:gd name="connsiteX30" fmla="*/ 9098 w 52530"/>
                <a:gd name="connsiteY30" fmla="*/ 268476 h 291742"/>
                <a:gd name="connsiteX31" fmla="*/ 959 w 52530"/>
                <a:gd name="connsiteY31" fmla="*/ 251616 h 291742"/>
                <a:gd name="connsiteX32" fmla="*/ 8061 w 52530"/>
                <a:gd name="connsiteY32" fmla="*/ 234872 h 291742"/>
                <a:gd name="connsiteX33" fmla="*/ 1 w 52530"/>
                <a:gd name="connsiteY33" fmla="*/ 216873 h 291742"/>
                <a:gd name="connsiteX34" fmla="*/ 8326 w 52530"/>
                <a:gd name="connsiteY34" fmla="*/ 205291 h 291742"/>
                <a:gd name="connsiteX35" fmla="*/ 1916 w 52530"/>
                <a:gd name="connsiteY35" fmla="*/ 187315 h 291742"/>
                <a:gd name="connsiteX36" fmla="*/ 8883 w 52530"/>
                <a:gd name="connsiteY36" fmla="*/ 174713 h 291742"/>
                <a:gd name="connsiteX37" fmla="*/ 2117 w 52530"/>
                <a:gd name="connsiteY37" fmla="*/ 157317 h 291742"/>
                <a:gd name="connsiteX38" fmla="*/ 10775 w 52530"/>
                <a:gd name="connsiteY38" fmla="*/ 141547 h 291742"/>
                <a:gd name="connsiteX39" fmla="*/ 2834 w 52530"/>
                <a:gd name="connsiteY39" fmla="*/ 124446 h 291742"/>
                <a:gd name="connsiteX40" fmla="*/ 10685 w 52530"/>
                <a:gd name="connsiteY40" fmla="*/ 111214 h 291742"/>
                <a:gd name="connsiteX41" fmla="*/ 3668 w 52530"/>
                <a:gd name="connsiteY41" fmla="*/ 95485 h 291742"/>
                <a:gd name="connsiteX0" fmla="*/ 3668 w 52530"/>
                <a:gd name="connsiteY0" fmla="*/ 114710 h 310967"/>
                <a:gd name="connsiteX1" fmla="*/ 11707 w 52530"/>
                <a:gd name="connsiteY1" fmla="*/ 100728 h 310967"/>
                <a:gd name="connsiteX2" fmla="*/ 5924 w 52530"/>
                <a:gd name="connsiteY2" fmla="*/ 85790 h 310967"/>
                <a:gd name="connsiteX3" fmla="*/ 14176 w 52530"/>
                <a:gd name="connsiteY3" fmla="*/ 74341 h 310967"/>
                <a:gd name="connsiteX4" fmla="*/ 9515 w 52530"/>
                <a:gd name="connsiteY4" fmla="*/ 58385 h 310967"/>
                <a:gd name="connsiteX5" fmla="*/ 17033 w 52530"/>
                <a:gd name="connsiteY5" fmla="*/ 46915 h 310967"/>
                <a:gd name="connsiteX6" fmla="*/ 15254 w 52530"/>
                <a:gd name="connsiteY6" fmla="*/ 34784 h 310967"/>
                <a:gd name="connsiteX7" fmla="*/ 22927 w 52530"/>
                <a:gd name="connsiteY7" fmla="*/ 20544 h 310967"/>
                <a:gd name="connsiteX8" fmla="*/ 29975 w 52530"/>
                <a:gd name="connsiteY8" fmla="*/ 2 h 310967"/>
                <a:gd name="connsiteX9" fmla="*/ 42719 w 52530"/>
                <a:gd name="connsiteY9" fmla="*/ 21990 h 310967"/>
                <a:gd name="connsiteX10" fmla="*/ 43323 w 52530"/>
                <a:gd name="connsiteY10" fmla="*/ 39427 h 310967"/>
                <a:gd name="connsiteX11" fmla="*/ 47962 w 52530"/>
                <a:gd name="connsiteY11" fmla="*/ 49189 h 310967"/>
                <a:gd name="connsiteX12" fmla="*/ 43817 w 52530"/>
                <a:gd name="connsiteY12" fmla="*/ 62463 h 310967"/>
                <a:gd name="connsiteX13" fmla="*/ 48340 w 52530"/>
                <a:gd name="connsiteY13" fmla="*/ 71872 h 310967"/>
                <a:gd name="connsiteX14" fmla="*/ 44255 w 52530"/>
                <a:gd name="connsiteY14" fmla="*/ 88299 h 310967"/>
                <a:gd name="connsiteX15" fmla="*/ 49846 w 52530"/>
                <a:gd name="connsiteY15" fmla="*/ 102465 h 310967"/>
                <a:gd name="connsiteX16" fmla="*/ 44341 w 52530"/>
                <a:gd name="connsiteY16" fmla="*/ 117889 h 310967"/>
                <a:gd name="connsiteX17" fmla="*/ 51049 w 52530"/>
                <a:gd name="connsiteY17" fmla="*/ 131387 h 310967"/>
                <a:gd name="connsiteX18" fmla="*/ 44821 w 52530"/>
                <a:gd name="connsiteY18" fmla="*/ 146439 h 310967"/>
                <a:gd name="connsiteX19" fmla="*/ 52526 w 52530"/>
                <a:gd name="connsiteY19" fmla="*/ 160404 h 310967"/>
                <a:gd name="connsiteX20" fmla="*/ 46024 w 52530"/>
                <a:gd name="connsiteY20" fmla="*/ 175360 h 310967"/>
                <a:gd name="connsiteX21" fmla="*/ 51773 w 52530"/>
                <a:gd name="connsiteY21" fmla="*/ 189269 h 310967"/>
                <a:gd name="connsiteX22" fmla="*/ 44717 w 52530"/>
                <a:gd name="connsiteY22" fmla="*/ 202868 h 310967"/>
                <a:gd name="connsiteX23" fmla="*/ 51990 w 52530"/>
                <a:gd name="connsiteY23" fmla="*/ 216995 h 310967"/>
                <a:gd name="connsiteX24" fmla="*/ 45586 w 52530"/>
                <a:gd name="connsiteY24" fmla="*/ 228541 h 310967"/>
                <a:gd name="connsiteX25" fmla="*/ 51083 w 52530"/>
                <a:gd name="connsiteY25" fmla="*/ 245156 h 310967"/>
                <a:gd name="connsiteX26" fmla="*/ 43129 w 52530"/>
                <a:gd name="connsiteY26" fmla="*/ 260859 h 310967"/>
                <a:gd name="connsiteX27" fmla="*/ 50403 w 52530"/>
                <a:gd name="connsiteY27" fmla="*/ 274987 h 310967"/>
                <a:gd name="connsiteX28" fmla="*/ 44089 w 52530"/>
                <a:gd name="connsiteY28" fmla="*/ 291262 h 310967"/>
                <a:gd name="connsiteX29" fmla="*/ 48910 w 52530"/>
                <a:gd name="connsiteY29" fmla="*/ 310967 h 310967"/>
                <a:gd name="connsiteX30" fmla="*/ 3191 w 52530"/>
                <a:gd name="connsiteY30" fmla="*/ 310967 h 310967"/>
                <a:gd name="connsiteX31" fmla="*/ 9098 w 52530"/>
                <a:gd name="connsiteY31" fmla="*/ 287701 h 310967"/>
                <a:gd name="connsiteX32" fmla="*/ 959 w 52530"/>
                <a:gd name="connsiteY32" fmla="*/ 270841 h 310967"/>
                <a:gd name="connsiteX33" fmla="*/ 8061 w 52530"/>
                <a:gd name="connsiteY33" fmla="*/ 254097 h 310967"/>
                <a:gd name="connsiteX34" fmla="*/ 1 w 52530"/>
                <a:gd name="connsiteY34" fmla="*/ 236098 h 310967"/>
                <a:gd name="connsiteX35" fmla="*/ 8326 w 52530"/>
                <a:gd name="connsiteY35" fmla="*/ 224516 h 310967"/>
                <a:gd name="connsiteX36" fmla="*/ 1916 w 52530"/>
                <a:gd name="connsiteY36" fmla="*/ 206540 h 310967"/>
                <a:gd name="connsiteX37" fmla="*/ 8883 w 52530"/>
                <a:gd name="connsiteY37" fmla="*/ 193938 h 310967"/>
                <a:gd name="connsiteX38" fmla="*/ 2117 w 52530"/>
                <a:gd name="connsiteY38" fmla="*/ 176542 h 310967"/>
                <a:gd name="connsiteX39" fmla="*/ 10775 w 52530"/>
                <a:gd name="connsiteY39" fmla="*/ 160772 h 310967"/>
                <a:gd name="connsiteX40" fmla="*/ 2834 w 52530"/>
                <a:gd name="connsiteY40" fmla="*/ 143671 h 310967"/>
                <a:gd name="connsiteX41" fmla="*/ 10685 w 52530"/>
                <a:gd name="connsiteY41" fmla="*/ 130439 h 310967"/>
                <a:gd name="connsiteX42" fmla="*/ 3668 w 52530"/>
                <a:gd name="connsiteY42" fmla="*/ 114710 h 310967"/>
                <a:gd name="connsiteX0" fmla="*/ 3668 w 52530"/>
                <a:gd name="connsiteY0" fmla="*/ 114834 h 311091"/>
                <a:gd name="connsiteX1" fmla="*/ 11707 w 52530"/>
                <a:gd name="connsiteY1" fmla="*/ 100852 h 311091"/>
                <a:gd name="connsiteX2" fmla="*/ 5924 w 52530"/>
                <a:gd name="connsiteY2" fmla="*/ 85914 h 311091"/>
                <a:gd name="connsiteX3" fmla="*/ 14176 w 52530"/>
                <a:gd name="connsiteY3" fmla="*/ 74465 h 311091"/>
                <a:gd name="connsiteX4" fmla="*/ 9515 w 52530"/>
                <a:gd name="connsiteY4" fmla="*/ 58509 h 311091"/>
                <a:gd name="connsiteX5" fmla="*/ 17033 w 52530"/>
                <a:gd name="connsiteY5" fmla="*/ 47039 h 311091"/>
                <a:gd name="connsiteX6" fmla="*/ 15254 w 52530"/>
                <a:gd name="connsiteY6" fmla="*/ 34908 h 311091"/>
                <a:gd name="connsiteX7" fmla="*/ 22927 w 52530"/>
                <a:gd name="connsiteY7" fmla="*/ 20668 h 311091"/>
                <a:gd name="connsiteX8" fmla="*/ 29975 w 52530"/>
                <a:gd name="connsiteY8" fmla="*/ 126 h 311091"/>
                <a:gd name="connsiteX9" fmla="*/ 37091 w 52530"/>
                <a:gd name="connsiteY9" fmla="*/ 14511 h 311091"/>
                <a:gd name="connsiteX10" fmla="*/ 42719 w 52530"/>
                <a:gd name="connsiteY10" fmla="*/ 22114 h 311091"/>
                <a:gd name="connsiteX11" fmla="*/ 43323 w 52530"/>
                <a:gd name="connsiteY11" fmla="*/ 39551 h 311091"/>
                <a:gd name="connsiteX12" fmla="*/ 47962 w 52530"/>
                <a:gd name="connsiteY12" fmla="*/ 49313 h 311091"/>
                <a:gd name="connsiteX13" fmla="*/ 43817 w 52530"/>
                <a:gd name="connsiteY13" fmla="*/ 62587 h 311091"/>
                <a:gd name="connsiteX14" fmla="*/ 48340 w 52530"/>
                <a:gd name="connsiteY14" fmla="*/ 71996 h 311091"/>
                <a:gd name="connsiteX15" fmla="*/ 44255 w 52530"/>
                <a:gd name="connsiteY15" fmla="*/ 88423 h 311091"/>
                <a:gd name="connsiteX16" fmla="*/ 49846 w 52530"/>
                <a:gd name="connsiteY16" fmla="*/ 102589 h 311091"/>
                <a:gd name="connsiteX17" fmla="*/ 44341 w 52530"/>
                <a:gd name="connsiteY17" fmla="*/ 118013 h 311091"/>
                <a:gd name="connsiteX18" fmla="*/ 51049 w 52530"/>
                <a:gd name="connsiteY18" fmla="*/ 131511 h 311091"/>
                <a:gd name="connsiteX19" fmla="*/ 44821 w 52530"/>
                <a:gd name="connsiteY19" fmla="*/ 146563 h 311091"/>
                <a:gd name="connsiteX20" fmla="*/ 52526 w 52530"/>
                <a:gd name="connsiteY20" fmla="*/ 160528 h 311091"/>
                <a:gd name="connsiteX21" fmla="*/ 46024 w 52530"/>
                <a:gd name="connsiteY21" fmla="*/ 175484 h 311091"/>
                <a:gd name="connsiteX22" fmla="*/ 51773 w 52530"/>
                <a:gd name="connsiteY22" fmla="*/ 189393 h 311091"/>
                <a:gd name="connsiteX23" fmla="*/ 44717 w 52530"/>
                <a:gd name="connsiteY23" fmla="*/ 202992 h 311091"/>
                <a:gd name="connsiteX24" fmla="*/ 51990 w 52530"/>
                <a:gd name="connsiteY24" fmla="*/ 217119 h 311091"/>
                <a:gd name="connsiteX25" fmla="*/ 45586 w 52530"/>
                <a:gd name="connsiteY25" fmla="*/ 228665 h 311091"/>
                <a:gd name="connsiteX26" fmla="*/ 51083 w 52530"/>
                <a:gd name="connsiteY26" fmla="*/ 245280 h 311091"/>
                <a:gd name="connsiteX27" fmla="*/ 43129 w 52530"/>
                <a:gd name="connsiteY27" fmla="*/ 260983 h 311091"/>
                <a:gd name="connsiteX28" fmla="*/ 50403 w 52530"/>
                <a:gd name="connsiteY28" fmla="*/ 275111 h 311091"/>
                <a:gd name="connsiteX29" fmla="*/ 44089 w 52530"/>
                <a:gd name="connsiteY29" fmla="*/ 291386 h 311091"/>
                <a:gd name="connsiteX30" fmla="*/ 48910 w 52530"/>
                <a:gd name="connsiteY30" fmla="*/ 311091 h 311091"/>
                <a:gd name="connsiteX31" fmla="*/ 3191 w 52530"/>
                <a:gd name="connsiteY31" fmla="*/ 311091 h 311091"/>
                <a:gd name="connsiteX32" fmla="*/ 9098 w 52530"/>
                <a:gd name="connsiteY32" fmla="*/ 287825 h 311091"/>
                <a:gd name="connsiteX33" fmla="*/ 959 w 52530"/>
                <a:gd name="connsiteY33" fmla="*/ 270965 h 311091"/>
                <a:gd name="connsiteX34" fmla="*/ 8061 w 52530"/>
                <a:gd name="connsiteY34" fmla="*/ 254221 h 311091"/>
                <a:gd name="connsiteX35" fmla="*/ 1 w 52530"/>
                <a:gd name="connsiteY35" fmla="*/ 236222 h 311091"/>
                <a:gd name="connsiteX36" fmla="*/ 8326 w 52530"/>
                <a:gd name="connsiteY36" fmla="*/ 224640 h 311091"/>
                <a:gd name="connsiteX37" fmla="*/ 1916 w 52530"/>
                <a:gd name="connsiteY37" fmla="*/ 206664 h 311091"/>
                <a:gd name="connsiteX38" fmla="*/ 8883 w 52530"/>
                <a:gd name="connsiteY38" fmla="*/ 194062 h 311091"/>
                <a:gd name="connsiteX39" fmla="*/ 2117 w 52530"/>
                <a:gd name="connsiteY39" fmla="*/ 176666 h 311091"/>
                <a:gd name="connsiteX40" fmla="*/ 10775 w 52530"/>
                <a:gd name="connsiteY40" fmla="*/ 160896 h 311091"/>
                <a:gd name="connsiteX41" fmla="*/ 2834 w 52530"/>
                <a:gd name="connsiteY41" fmla="*/ 143795 h 311091"/>
                <a:gd name="connsiteX42" fmla="*/ 10685 w 52530"/>
                <a:gd name="connsiteY42" fmla="*/ 130563 h 311091"/>
                <a:gd name="connsiteX43" fmla="*/ 3668 w 52530"/>
                <a:gd name="connsiteY43" fmla="*/ 114834 h 3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2530" h="311091">
                  <a:moveTo>
                    <a:pt x="3668" y="114834"/>
                  </a:moveTo>
                  <a:cubicBezTo>
                    <a:pt x="3838" y="109882"/>
                    <a:pt x="11331" y="105672"/>
                    <a:pt x="11707" y="100852"/>
                  </a:cubicBezTo>
                  <a:cubicBezTo>
                    <a:pt x="12083" y="96032"/>
                    <a:pt x="5513" y="90312"/>
                    <a:pt x="5924" y="85914"/>
                  </a:cubicBezTo>
                  <a:cubicBezTo>
                    <a:pt x="6335" y="81516"/>
                    <a:pt x="13578" y="79032"/>
                    <a:pt x="14176" y="74465"/>
                  </a:cubicBezTo>
                  <a:cubicBezTo>
                    <a:pt x="14774" y="69898"/>
                    <a:pt x="9039" y="63080"/>
                    <a:pt x="9515" y="58509"/>
                  </a:cubicBezTo>
                  <a:cubicBezTo>
                    <a:pt x="9991" y="53938"/>
                    <a:pt x="16076" y="50973"/>
                    <a:pt x="17033" y="47039"/>
                  </a:cubicBezTo>
                  <a:cubicBezTo>
                    <a:pt x="17990" y="43105"/>
                    <a:pt x="14272" y="39303"/>
                    <a:pt x="15254" y="34908"/>
                  </a:cubicBezTo>
                  <a:cubicBezTo>
                    <a:pt x="16236" y="30513"/>
                    <a:pt x="20474" y="26465"/>
                    <a:pt x="22927" y="20668"/>
                  </a:cubicBezTo>
                  <a:cubicBezTo>
                    <a:pt x="25380" y="14871"/>
                    <a:pt x="27325" y="1625"/>
                    <a:pt x="29975" y="126"/>
                  </a:cubicBezTo>
                  <a:cubicBezTo>
                    <a:pt x="32625" y="-1373"/>
                    <a:pt x="34967" y="10846"/>
                    <a:pt x="37091" y="14511"/>
                  </a:cubicBezTo>
                  <a:cubicBezTo>
                    <a:pt x="39215" y="18176"/>
                    <a:pt x="41680" y="17941"/>
                    <a:pt x="42719" y="22114"/>
                  </a:cubicBezTo>
                  <a:cubicBezTo>
                    <a:pt x="43758" y="26287"/>
                    <a:pt x="42449" y="35018"/>
                    <a:pt x="43323" y="39551"/>
                  </a:cubicBezTo>
                  <a:cubicBezTo>
                    <a:pt x="44197" y="44084"/>
                    <a:pt x="47880" y="45474"/>
                    <a:pt x="47962" y="49313"/>
                  </a:cubicBezTo>
                  <a:cubicBezTo>
                    <a:pt x="48044" y="53152"/>
                    <a:pt x="43754" y="58807"/>
                    <a:pt x="43817" y="62587"/>
                  </a:cubicBezTo>
                  <a:cubicBezTo>
                    <a:pt x="43880" y="66367"/>
                    <a:pt x="48267" y="67690"/>
                    <a:pt x="48340" y="71996"/>
                  </a:cubicBezTo>
                  <a:cubicBezTo>
                    <a:pt x="48413" y="76302"/>
                    <a:pt x="44004" y="83324"/>
                    <a:pt x="44255" y="88423"/>
                  </a:cubicBezTo>
                  <a:cubicBezTo>
                    <a:pt x="44506" y="93522"/>
                    <a:pt x="49832" y="97657"/>
                    <a:pt x="49846" y="102589"/>
                  </a:cubicBezTo>
                  <a:cubicBezTo>
                    <a:pt x="49860" y="107521"/>
                    <a:pt x="44141" y="113193"/>
                    <a:pt x="44341" y="118013"/>
                  </a:cubicBezTo>
                  <a:cubicBezTo>
                    <a:pt x="44541" y="122833"/>
                    <a:pt x="50969" y="126753"/>
                    <a:pt x="51049" y="131511"/>
                  </a:cubicBezTo>
                  <a:cubicBezTo>
                    <a:pt x="51129" y="136269"/>
                    <a:pt x="44575" y="141727"/>
                    <a:pt x="44821" y="146563"/>
                  </a:cubicBezTo>
                  <a:cubicBezTo>
                    <a:pt x="45067" y="151399"/>
                    <a:pt x="52326" y="155708"/>
                    <a:pt x="52526" y="160528"/>
                  </a:cubicBezTo>
                  <a:cubicBezTo>
                    <a:pt x="52726" y="165348"/>
                    <a:pt x="46150" y="170673"/>
                    <a:pt x="46024" y="175484"/>
                  </a:cubicBezTo>
                  <a:cubicBezTo>
                    <a:pt x="45899" y="180295"/>
                    <a:pt x="51991" y="184808"/>
                    <a:pt x="51773" y="189393"/>
                  </a:cubicBezTo>
                  <a:cubicBezTo>
                    <a:pt x="51555" y="193978"/>
                    <a:pt x="44681" y="198371"/>
                    <a:pt x="44717" y="202992"/>
                  </a:cubicBezTo>
                  <a:cubicBezTo>
                    <a:pt x="44753" y="207613"/>
                    <a:pt x="51845" y="212840"/>
                    <a:pt x="51990" y="217119"/>
                  </a:cubicBezTo>
                  <a:cubicBezTo>
                    <a:pt x="52135" y="221398"/>
                    <a:pt x="45737" y="223972"/>
                    <a:pt x="45586" y="228665"/>
                  </a:cubicBezTo>
                  <a:cubicBezTo>
                    <a:pt x="45435" y="233358"/>
                    <a:pt x="51492" y="239894"/>
                    <a:pt x="51083" y="245280"/>
                  </a:cubicBezTo>
                  <a:cubicBezTo>
                    <a:pt x="50674" y="250666"/>
                    <a:pt x="43242" y="256011"/>
                    <a:pt x="43129" y="260983"/>
                  </a:cubicBezTo>
                  <a:cubicBezTo>
                    <a:pt x="43016" y="265955"/>
                    <a:pt x="50243" y="270044"/>
                    <a:pt x="50403" y="275111"/>
                  </a:cubicBezTo>
                  <a:cubicBezTo>
                    <a:pt x="50563" y="280178"/>
                    <a:pt x="44338" y="285389"/>
                    <a:pt x="44089" y="291386"/>
                  </a:cubicBezTo>
                  <a:cubicBezTo>
                    <a:pt x="43840" y="297383"/>
                    <a:pt x="56590" y="308474"/>
                    <a:pt x="48910" y="311091"/>
                  </a:cubicBezTo>
                  <a:lnTo>
                    <a:pt x="3191" y="311091"/>
                  </a:lnTo>
                  <a:cubicBezTo>
                    <a:pt x="-3463" y="306235"/>
                    <a:pt x="9470" y="294513"/>
                    <a:pt x="9098" y="287825"/>
                  </a:cubicBezTo>
                  <a:cubicBezTo>
                    <a:pt x="8726" y="281137"/>
                    <a:pt x="1132" y="276566"/>
                    <a:pt x="959" y="270965"/>
                  </a:cubicBezTo>
                  <a:cubicBezTo>
                    <a:pt x="786" y="265364"/>
                    <a:pt x="8221" y="260011"/>
                    <a:pt x="8061" y="254221"/>
                  </a:cubicBezTo>
                  <a:cubicBezTo>
                    <a:pt x="7901" y="248431"/>
                    <a:pt x="-43" y="241152"/>
                    <a:pt x="1" y="236222"/>
                  </a:cubicBezTo>
                  <a:cubicBezTo>
                    <a:pt x="45" y="231292"/>
                    <a:pt x="8007" y="229566"/>
                    <a:pt x="8326" y="224640"/>
                  </a:cubicBezTo>
                  <a:cubicBezTo>
                    <a:pt x="8645" y="219714"/>
                    <a:pt x="1823" y="211760"/>
                    <a:pt x="1916" y="206664"/>
                  </a:cubicBezTo>
                  <a:cubicBezTo>
                    <a:pt x="2009" y="201568"/>
                    <a:pt x="8850" y="199062"/>
                    <a:pt x="8883" y="194062"/>
                  </a:cubicBezTo>
                  <a:cubicBezTo>
                    <a:pt x="8917" y="189062"/>
                    <a:pt x="1802" y="182194"/>
                    <a:pt x="2117" y="176666"/>
                  </a:cubicBezTo>
                  <a:cubicBezTo>
                    <a:pt x="2432" y="171138"/>
                    <a:pt x="10656" y="166375"/>
                    <a:pt x="10775" y="160896"/>
                  </a:cubicBezTo>
                  <a:cubicBezTo>
                    <a:pt x="10895" y="155418"/>
                    <a:pt x="2849" y="148850"/>
                    <a:pt x="2834" y="143795"/>
                  </a:cubicBezTo>
                  <a:cubicBezTo>
                    <a:pt x="2819" y="138740"/>
                    <a:pt x="10547" y="136134"/>
                    <a:pt x="10685" y="130563"/>
                  </a:cubicBezTo>
                  <a:cubicBezTo>
                    <a:pt x="10823" y="124992"/>
                    <a:pt x="3498" y="119786"/>
                    <a:pt x="3668" y="114834"/>
                  </a:cubicBez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1" name="직사각형 40">
            <a:extLst>
              <a:ext uri="{FF2B5EF4-FFF2-40B4-BE49-F238E27FC236}">
                <a16:creationId xmlns:a16="http://schemas.microsoft.com/office/drawing/2014/main" id="{52281D53-C89D-A055-367D-2F71721883D3}"/>
              </a:ext>
            </a:extLst>
          </p:cNvPr>
          <p:cNvSpPr/>
          <p:nvPr/>
        </p:nvSpPr>
        <p:spPr>
          <a:xfrm rot="17758942">
            <a:off x="5486616" y="4727084"/>
            <a:ext cx="99715" cy="479342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530" h="311091">
                <a:moveTo>
                  <a:pt x="3668" y="114834"/>
                </a:moveTo>
                <a:cubicBezTo>
                  <a:pt x="3838" y="109882"/>
                  <a:pt x="11331" y="105672"/>
                  <a:pt x="11707" y="100852"/>
                </a:cubicBezTo>
                <a:cubicBezTo>
                  <a:pt x="12083" y="96032"/>
                  <a:pt x="5513" y="90312"/>
                  <a:pt x="5924" y="85914"/>
                </a:cubicBezTo>
                <a:cubicBezTo>
                  <a:pt x="6335" y="81516"/>
                  <a:pt x="13578" y="79032"/>
                  <a:pt x="14176" y="74465"/>
                </a:cubicBezTo>
                <a:cubicBezTo>
                  <a:pt x="14774" y="69898"/>
                  <a:pt x="9039" y="63080"/>
                  <a:pt x="9515" y="58509"/>
                </a:cubicBezTo>
                <a:cubicBezTo>
                  <a:pt x="9991" y="53938"/>
                  <a:pt x="16076" y="50973"/>
                  <a:pt x="17033" y="47039"/>
                </a:cubicBezTo>
                <a:cubicBezTo>
                  <a:pt x="17990" y="43105"/>
                  <a:pt x="14272" y="39303"/>
                  <a:pt x="15254" y="34908"/>
                </a:cubicBezTo>
                <a:cubicBezTo>
                  <a:pt x="16236" y="30513"/>
                  <a:pt x="20474" y="26465"/>
                  <a:pt x="22927" y="20668"/>
                </a:cubicBezTo>
                <a:cubicBezTo>
                  <a:pt x="25380" y="14871"/>
                  <a:pt x="27325" y="1625"/>
                  <a:pt x="29975" y="126"/>
                </a:cubicBezTo>
                <a:cubicBezTo>
                  <a:pt x="32625" y="-1373"/>
                  <a:pt x="34967" y="10846"/>
                  <a:pt x="37091" y="14511"/>
                </a:cubicBezTo>
                <a:cubicBezTo>
                  <a:pt x="39215" y="18176"/>
                  <a:pt x="41680" y="17941"/>
                  <a:pt x="42719" y="22114"/>
                </a:cubicBezTo>
                <a:cubicBezTo>
                  <a:pt x="43758" y="26287"/>
                  <a:pt x="42449" y="35018"/>
                  <a:pt x="43323" y="39551"/>
                </a:cubicBezTo>
                <a:cubicBezTo>
                  <a:pt x="44197" y="44084"/>
                  <a:pt x="47880" y="45474"/>
                  <a:pt x="47962" y="49313"/>
                </a:cubicBezTo>
                <a:cubicBezTo>
                  <a:pt x="48044" y="53152"/>
                  <a:pt x="43754" y="58807"/>
                  <a:pt x="43817" y="62587"/>
                </a:cubicBezTo>
                <a:cubicBezTo>
                  <a:pt x="43880" y="66367"/>
                  <a:pt x="48267" y="67690"/>
                  <a:pt x="48340" y="71996"/>
                </a:cubicBezTo>
                <a:cubicBezTo>
                  <a:pt x="48413" y="76302"/>
                  <a:pt x="44004" y="83324"/>
                  <a:pt x="44255" y="88423"/>
                </a:cubicBezTo>
                <a:cubicBezTo>
                  <a:pt x="44506" y="93522"/>
                  <a:pt x="49832" y="97657"/>
                  <a:pt x="49846" y="102589"/>
                </a:cubicBezTo>
                <a:cubicBezTo>
                  <a:pt x="49860" y="107521"/>
                  <a:pt x="44141" y="113193"/>
                  <a:pt x="44341" y="118013"/>
                </a:cubicBezTo>
                <a:cubicBezTo>
                  <a:pt x="44541" y="122833"/>
                  <a:pt x="50969" y="126753"/>
                  <a:pt x="51049" y="131511"/>
                </a:cubicBezTo>
                <a:cubicBezTo>
                  <a:pt x="51129" y="136269"/>
                  <a:pt x="44575" y="141727"/>
                  <a:pt x="44821" y="146563"/>
                </a:cubicBezTo>
                <a:cubicBezTo>
                  <a:pt x="45067" y="151399"/>
                  <a:pt x="52326" y="155708"/>
                  <a:pt x="52526" y="160528"/>
                </a:cubicBezTo>
                <a:cubicBezTo>
                  <a:pt x="52726" y="165348"/>
                  <a:pt x="46150" y="170673"/>
                  <a:pt x="46024" y="175484"/>
                </a:cubicBezTo>
                <a:cubicBezTo>
                  <a:pt x="45899" y="180295"/>
                  <a:pt x="51991" y="184808"/>
                  <a:pt x="51773" y="189393"/>
                </a:cubicBezTo>
                <a:cubicBezTo>
                  <a:pt x="51555" y="193978"/>
                  <a:pt x="44681" y="198371"/>
                  <a:pt x="44717" y="202992"/>
                </a:cubicBezTo>
                <a:cubicBezTo>
                  <a:pt x="44753" y="207613"/>
                  <a:pt x="51845" y="212840"/>
                  <a:pt x="51990" y="217119"/>
                </a:cubicBezTo>
                <a:cubicBezTo>
                  <a:pt x="52135" y="221398"/>
                  <a:pt x="45737" y="223972"/>
                  <a:pt x="45586" y="228665"/>
                </a:cubicBezTo>
                <a:cubicBezTo>
                  <a:pt x="45435" y="233358"/>
                  <a:pt x="51492" y="239894"/>
                  <a:pt x="51083" y="245280"/>
                </a:cubicBezTo>
                <a:cubicBezTo>
                  <a:pt x="50674" y="250666"/>
                  <a:pt x="43242" y="256011"/>
                  <a:pt x="43129" y="260983"/>
                </a:cubicBezTo>
                <a:cubicBezTo>
                  <a:pt x="43016" y="265955"/>
                  <a:pt x="50243" y="270044"/>
                  <a:pt x="50403" y="275111"/>
                </a:cubicBezTo>
                <a:cubicBezTo>
                  <a:pt x="50563" y="280178"/>
                  <a:pt x="44338" y="285389"/>
                  <a:pt x="44089" y="291386"/>
                </a:cubicBezTo>
                <a:cubicBezTo>
                  <a:pt x="43840" y="297383"/>
                  <a:pt x="56590" y="308474"/>
                  <a:pt x="48910" y="311091"/>
                </a:cubicBezTo>
                <a:lnTo>
                  <a:pt x="3191" y="311091"/>
                </a:lnTo>
                <a:cubicBezTo>
                  <a:pt x="-3463" y="306235"/>
                  <a:pt x="9470" y="294513"/>
                  <a:pt x="9098" y="287825"/>
                </a:cubicBezTo>
                <a:cubicBezTo>
                  <a:pt x="8726" y="281137"/>
                  <a:pt x="1132" y="276566"/>
                  <a:pt x="959" y="270965"/>
                </a:cubicBezTo>
                <a:cubicBezTo>
                  <a:pt x="786" y="265364"/>
                  <a:pt x="8221" y="260011"/>
                  <a:pt x="8061" y="254221"/>
                </a:cubicBezTo>
                <a:cubicBezTo>
                  <a:pt x="7901" y="248431"/>
                  <a:pt x="-43" y="241152"/>
                  <a:pt x="1" y="236222"/>
                </a:cubicBezTo>
                <a:cubicBezTo>
                  <a:pt x="45" y="231292"/>
                  <a:pt x="8007" y="229566"/>
                  <a:pt x="8326" y="224640"/>
                </a:cubicBezTo>
                <a:cubicBezTo>
                  <a:pt x="8645" y="219714"/>
                  <a:pt x="1823" y="211760"/>
                  <a:pt x="1916" y="206664"/>
                </a:cubicBezTo>
                <a:cubicBezTo>
                  <a:pt x="2009" y="201568"/>
                  <a:pt x="8850" y="199062"/>
                  <a:pt x="8883" y="194062"/>
                </a:cubicBezTo>
                <a:cubicBezTo>
                  <a:pt x="8917" y="189062"/>
                  <a:pt x="1802" y="182194"/>
                  <a:pt x="2117" y="176666"/>
                </a:cubicBezTo>
                <a:cubicBezTo>
                  <a:pt x="2432" y="171138"/>
                  <a:pt x="10656" y="166375"/>
                  <a:pt x="10775" y="160896"/>
                </a:cubicBezTo>
                <a:cubicBezTo>
                  <a:pt x="10895" y="155418"/>
                  <a:pt x="2849" y="148850"/>
                  <a:pt x="2834" y="143795"/>
                </a:cubicBezTo>
                <a:cubicBezTo>
                  <a:pt x="2819" y="138740"/>
                  <a:pt x="10547" y="136134"/>
                  <a:pt x="10685" y="130563"/>
                </a:cubicBezTo>
                <a:cubicBezTo>
                  <a:pt x="10823" y="124992"/>
                  <a:pt x="3498" y="119786"/>
                  <a:pt x="3668" y="114834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직사각형 40">
            <a:extLst>
              <a:ext uri="{FF2B5EF4-FFF2-40B4-BE49-F238E27FC236}">
                <a16:creationId xmlns:a16="http://schemas.microsoft.com/office/drawing/2014/main" id="{29512EEB-323C-BBD5-CE12-AB685F7DD817}"/>
              </a:ext>
            </a:extLst>
          </p:cNvPr>
          <p:cNvSpPr/>
          <p:nvPr/>
        </p:nvSpPr>
        <p:spPr>
          <a:xfrm rot="17758942">
            <a:off x="5567701" y="4636646"/>
            <a:ext cx="99715" cy="479342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530" h="311091">
                <a:moveTo>
                  <a:pt x="3668" y="114834"/>
                </a:moveTo>
                <a:cubicBezTo>
                  <a:pt x="3838" y="109882"/>
                  <a:pt x="11331" y="105672"/>
                  <a:pt x="11707" y="100852"/>
                </a:cubicBezTo>
                <a:cubicBezTo>
                  <a:pt x="12083" y="96032"/>
                  <a:pt x="5513" y="90312"/>
                  <a:pt x="5924" y="85914"/>
                </a:cubicBezTo>
                <a:cubicBezTo>
                  <a:pt x="6335" y="81516"/>
                  <a:pt x="13578" y="79032"/>
                  <a:pt x="14176" y="74465"/>
                </a:cubicBezTo>
                <a:cubicBezTo>
                  <a:pt x="14774" y="69898"/>
                  <a:pt x="9039" y="63080"/>
                  <a:pt x="9515" y="58509"/>
                </a:cubicBezTo>
                <a:cubicBezTo>
                  <a:pt x="9991" y="53938"/>
                  <a:pt x="16076" y="50973"/>
                  <a:pt x="17033" y="47039"/>
                </a:cubicBezTo>
                <a:cubicBezTo>
                  <a:pt x="17990" y="43105"/>
                  <a:pt x="14272" y="39303"/>
                  <a:pt x="15254" y="34908"/>
                </a:cubicBezTo>
                <a:cubicBezTo>
                  <a:pt x="16236" y="30513"/>
                  <a:pt x="20474" y="26465"/>
                  <a:pt x="22927" y="20668"/>
                </a:cubicBezTo>
                <a:cubicBezTo>
                  <a:pt x="25380" y="14871"/>
                  <a:pt x="27325" y="1625"/>
                  <a:pt x="29975" y="126"/>
                </a:cubicBezTo>
                <a:cubicBezTo>
                  <a:pt x="32625" y="-1373"/>
                  <a:pt x="34967" y="10846"/>
                  <a:pt x="37091" y="14511"/>
                </a:cubicBezTo>
                <a:cubicBezTo>
                  <a:pt x="39215" y="18176"/>
                  <a:pt x="41680" y="17941"/>
                  <a:pt x="42719" y="22114"/>
                </a:cubicBezTo>
                <a:cubicBezTo>
                  <a:pt x="43758" y="26287"/>
                  <a:pt x="42449" y="35018"/>
                  <a:pt x="43323" y="39551"/>
                </a:cubicBezTo>
                <a:cubicBezTo>
                  <a:pt x="44197" y="44084"/>
                  <a:pt x="47880" y="45474"/>
                  <a:pt x="47962" y="49313"/>
                </a:cubicBezTo>
                <a:cubicBezTo>
                  <a:pt x="48044" y="53152"/>
                  <a:pt x="43754" y="58807"/>
                  <a:pt x="43817" y="62587"/>
                </a:cubicBezTo>
                <a:cubicBezTo>
                  <a:pt x="43880" y="66367"/>
                  <a:pt x="48267" y="67690"/>
                  <a:pt x="48340" y="71996"/>
                </a:cubicBezTo>
                <a:cubicBezTo>
                  <a:pt x="48413" y="76302"/>
                  <a:pt x="44004" y="83324"/>
                  <a:pt x="44255" y="88423"/>
                </a:cubicBezTo>
                <a:cubicBezTo>
                  <a:pt x="44506" y="93522"/>
                  <a:pt x="49832" y="97657"/>
                  <a:pt x="49846" y="102589"/>
                </a:cubicBezTo>
                <a:cubicBezTo>
                  <a:pt x="49860" y="107521"/>
                  <a:pt x="44141" y="113193"/>
                  <a:pt x="44341" y="118013"/>
                </a:cubicBezTo>
                <a:cubicBezTo>
                  <a:pt x="44541" y="122833"/>
                  <a:pt x="50969" y="126753"/>
                  <a:pt x="51049" y="131511"/>
                </a:cubicBezTo>
                <a:cubicBezTo>
                  <a:pt x="51129" y="136269"/>
                  <a:pt x="44575" y="141727"/>
                  <a:pt x="44821" y="146563"/>
                </a:cubicBezTo>
                <a:cubicBezTo>
                  <a:pt x="45067" y="151399"/>
                  <a:pt x="52326" y="155708"/>
                  <a:pt x="52526" y="160528"/>
                </a:cubicBezTo>
                <a:cubicBezTo>
                  <a:pt x="52726" y="165348"/>
                  <a:pt x="46150" y="170673"/>
                  <a:pt x="46024" y="175484"/>
                </a:cubicBezTo>
                <a:cubicBezTo>
                  <a:pt x="45899" y="180295"/>
                  <a:pt x="51991" y="184808"/>
                  <a:pt x="51773" y="189393"/>
                </a:cubicBezTo>
                <a:cubicBezTo>
                  <a:pt x="51555" y="193978"/>
                  <a:pt x="44681" y="198371"/>
                  <a:pt x="44717" y="202992"/>
                </a:cubicBezTo>
                <a:cubicBezTo>
                  <a:pt x="44753" y="207613"/>
                  <a:pt x="51845" y="212840"/>
                  <a:pt x="51990" y="217119"/>
                </a:cubicBezTo>
                <a:cubicBezTo>
                  <a:pt x="52135" y="221398"/>
                  <a:pt x="45737" y="223972"/>
                  <a:pt x="45586" y="228665"/>
                </a:cubicBezTo>
                <a:cubicBezTo>
                  <a:pt x="45435" y="233358"/>
                  <a:pt x="51492" y="239894"/>
                  <a:pt x="51083" y="245280"/>
                </a:cubicBezTo>
                <a:cubicBezTo>
                  <a:pt x="50674" y="250666"/>
                  <a:pt x="43242" y="256011"/>
                  <a:pt x="43129" y="260983"/>
                </a:cubicBezTo>
                <a:cubicBezTo>
                  <a:pt x="43016" y="265955"/>
                  <a:pt x="50243" y="270044"/>
                  <a:pt x="50403" y="275111"/>
                </a:cubicBezTo>
                <a:cubicBezTo>
                  <a:pt x="50563" y="280178"/>
                  <a:pt x="44338" y="285389"/>
                  <a:pt x="44089" y="291386"/>
                </a:cubicBezTo>
                <a:cubicBezTo>
                  <a:pt x="43840" y="297383"/>
                  <a:pt x="56590" y="308474"/>
                  <a:pt x="48910" y="311091"/>
                </a:cubicBezTo>
                <a:lnTo>
                  <a:pt x="3191" y="311091"/>
                </a:lnTo>
                <a:cubicBezTo>
                  <a:pt x="-3463" y="306235"/>
                  <a:pt x="9470" y="294513"/>
                  <a:pt x="9098" y="287825"/>
                </a:cubicBezTo>
                <a:cubicBezTo>
                  <a:pt x="8726" y="281137"/>
                  <a:pt x="1132" y="276566"/>
                  <a:pt x="959" y="270965"/>
                </a:cubicBezTo>
                <a:cubicBezTo>
                  <a:pt x="786" y="265364"/>
                  <a:pt x="8221" y="260011"/>
                  <a:pt x="8061" y="254221"/>
                </a:cubicBezTo>
                <a:cubicBezTo>
                  <a:pt x="7901" y="248431"/>
                  <a:pt x="-43" y="241152"/>
                  <a:pt x="1" y="236222"/>
                </a:cubicBezTo>
                <a:cubicBezTo>
                  <a:pt x="45" y="231292"/>
                  <a:pt x="8007" y="229566"/>
                  <a:pt x="8326" y="224640"/>
                </a:cubicBezTo>
                <a:cubicBezTo>
                  <a:pt x="8645" y="219714"/>
                  <a:pt x="1823" y="211760"/>
                  <a:pt x="1916" y="206664"/>
                </a:cubicBezTo>
                <a:cubicBezTo>
                  <a:pt x="2009" y="201568"/>
                  <a:pt x="8850" y="199062"/>
                  <a:pt x="8883" y="194062"/>
                </a:cubicBezTo>
                <a:cubicBezTo>
                  <a:pt x="8917" y="189062"/>
                  <a:pt x="1802" y="182194"/>
                  <a:pt x="2117" y="176666"/>
                </a:cubicBezTo>
                <a:cubicBezTo>
                  <a:pt x="2432" y="171138"/>
                  <a:pt x="10656" y="166375"/>
                  <a:pt x="10775" y="160896"/>
                </a:cubicBezTo>
                <a:cubicBezTo>
                  <a:pt x="10895" y="155418"/>
                  <a:pt x="2849" y="148850"/>
                  <a:pt x="2834" y="143795"/>
                </a:cubicBezTo>
                <a:cubicBezTo>
                  <a:pt x="2819" y="138740"/>
                  <a:pt x="10547" y="136134"/>
                  <a:pt x="10685" y="130563"/>
                </a:cubicBezTo>
                <a:cubicBezTo>
                  <a:pt x="10823" y="124992"/>
                  <a:pt x="3498" y="119786"/>
                  <a:pt x="3668" y="114834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직사각형 40">
            <a:extLst>
              <a:ext uri="{FF2B5EF4-FFF2-40B4-BE49-F238E27FC236}">
                <a16:creationId xmlns:a16="http://schemas.microsoft.com/office/drawing/2014/main" id="{06AEC7A9-7212-4C86-C37B-4EDC1C9EBDF9}"/>
              </a:ext>
            </a:extLst>
          </p:cNvPr>
          <p:cNvSpPr/>
          <p:nvPr/>
        </p:nvSpPr>
        <p:spPr>
          <a:xfrm rot="17489269">
            <a:off x="5465214" y="5319986"/>
            <a:ext cx="107625" cy="154823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71" h="210200">
                <a:moveTo>
                  <a:pt x="4897" y="58657"/>
                </a:moveTo>
                <a:cubicBezTo>
                  <a:pt x="5558" y="53448"/>
                  <a:pt x="15805" y="60921"/>
                  <a:pt x="20258" y="51154"/>
                </a:cubicBezTo>
                <a:cubicBezTo>
                  <a:pt x="24711" y="41387"/>
                  <a:pt x="28588" y="-1728"/>
                  <a:pt x="31616" y="53"/>
                </a:cubicBezTo>
                <a:cubicBezTo>
                  <a:pt x="34644" y="1834"/>
                  <a:pt x="34637" y="46860"/>
                  <a:pt x="38426" y="61837"/>
                </a:cubicBezTo>
                <a:cubicBezTo>
                  <a:pt x="42215" y="76814"/>
                  <a:pt x="53716" y="82045"/>
                  <a:pt x="54348" y="89917"/>
                </a:cubicBezTo>
                <a:cubicBezTo>
                  <a:pt x="54980" y="97789"/>
                  <a:pt x="42532" y="101855"/>
                  <a:pt x="42219" y="109070"/>
                </a:cubicBezTo>
                <a:cubicBezTo>
                  <a:pt x="41906" y="116285"/>
                  <a:pt x="52824" y="127260"/>
                  <a:pt x="52468" y="133205"/>
                </a:cubicBezTo>
                <a:cubicBezTo>
                  <a:pt x="52112" y="139150"/>
                  <a:pt x="40032" y="137893"/>
                  <a:pt x="40085" y="144739"/>
                </a:cubicBezTo>
                <a:cubicBezTo>
                  <a:pt x="40138" y="151585"/>
                  <a:pt x="53949" y="169006"/>
                  <a:pt x="52787" y="174279"/>
                </a:cubicBezTo>
                <a:cubicBezTo>
                  <a:pt x="51625" y="179552"/>
                  <a:pt x="38094" y="170413"/>
                  <a:pt x="33111" y="176376"/>
                </a:cubicBezTo>
                <a:cubicBezTo>
                  <a:pt x="28128" y="182339"/>
                  <a:pt x="25943" y="212544"/>
                  <a:pt x="22886" y="210055"/>
                </a:cubicBezTo>
                <a:cubicBezTo>
                  <a:pt x="19829" y="207566"/>
                  <a:pt x="18581" y="174120"/>
                  <a:pt x="14768" y="161440"/>
                </a:cubicBezTo>
                <a:cubicBezTo>
                  <a:pt x="10955" y="148760"/>
                  <a:pt x="412" y="140192"/>
                  <a:pt x="9" y="133973"/>
                </a:cubicBezTo>
                <a:cubicBezTo>
                  <a:pt x="-394" y="127754"/>
                  <a:pt x="12047" y="130512"/>
                  <a:pt x="12351" y="124125"/>
                </a:cubicBezTo>
                <a:cubicBezTo>
                  <a:pt x="12655" y="117738"/>
                  <a:pt x="1176" y="102603"/>
                  <a:pt x="1833" y="95650"/>
                </a:cubicBezTo>
                <a:cubicBezTo>
                  <a:pt x="2490" y="88697"/>
                  <a:pt x="16156" y="87978"/>
                  <a:pt x="16294" y="82407"/>
                </a:cubicBezTo>
                <a:cubicBezTo>
                  <a:pt x="16432" y="76836"/>
                  <a:pt x="4236" y="63866"/>
                  <a:pt x="4897" y="58657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직사각형 40">
            <a:extLst>
              <a:ext uri="{FF2B5EF4-FFF2-40B4-BE49-F238E27FC236}">
                <a16:creationId xmlns:a16="http://schemas.microsoft.com/office/drawing/2014/main" id="{8B432D1D-6EA7-F723-6509-BB519FCE0F14}"/>
              </a:ext>
            </a:extLst>
          </p:cNvPr>
          <p:cNvSpPr/>
          <p:nvPr/>
        </p:nvSpPr>
        <p:spPr>
          <a:xfrm rot="3358942">
            <a:off x="5575662" y="4664119"/>
            <a:ext cx="107625" cy="154823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71" h="210200">
                <a:moveTo>
                  <a:pt x="4897" y="58657"/>
                </a:moveTo>
                <a:cubicBezTo>
                  <a:pt x="5558" y="53448"/>
                  <a:pt x="15805" y="60921"/>
                  <a:pt x="20258" y="51154"/>
                </a:cubicBezTo>
                <a:cubicBezTo>
                  <a:pt x="24711" y="41387"/>
                  <a:pt x="28588" y="-1728"/>
                  <a:pt x="31616" y="53"/>
                </a:cubicBezTo>
                <a:cubicBezTo>
                  <a:pt x="34644" y="1834"/>
                  <a:pt x="34637" y="46860"/>
                  <a:pt x="38426" y="61837"/>
                </a:cubicBezTo>
                <a:cubicBezTo>
                  <a:pt x="42215" y="76814"/>
                  <a:pt x="53716" y="82045"/>
                  <a:pt x="54348" y="89917"/>
                </a:cubicBezTo>
                <a:cubicBezTo>
                  <a:pt x="54980" y="97789"/>
                  <a:pt x="42532" y="101855"/>
                  <a:pt x="42219" y="109070"/>
                </a:cubicBezTo>
                <a:cubicBezTo>
                  <a:pt x="41906" y="116285"/>
                  <a:pt x="52824" y="127260"/>
                  <a:pt x="52468" y="133205"/>
                </a:cubicBezTo>
                <a:cubicBezTo>
                  <a:pt x="52112" y="139150"/>
                  <a:pt x="40032" y="137893"/>
                  <a:pt x="40085" y="144739"/>
                </a:cubicBezTo>
                <a:cubicBezTo>
                  <a:pt x="40138" y="151585"/>
                  <a:pt x="53949" y="169006"/>
                  <a:pt x="52787" y="174279"/>
                </a:cubicBezTo>
                <a:cubicBezTo>
                  <a:pt x="51625" y="179552"/>
                  <a:pt x="38094" y="170413"/>
                  <a:pt x="33111" y="176376"/>
                </a:cubicBezTo>
                <a:cubicBezTo>
                  <a:pt x="28128" y="182339"/>
                  <a:pt x="25943" y="212544"/>
                  <a:pt x="22886" y="210055"/>
                </a:cubicBezTo>
                <a:cubicBezTo>
                  <a:pt x="19829" y="207566"/>
                  <a:pt x="18581" y="174120"/>
                  <a:pt x="14768" y="161440"/>
                </a:cubicBezTo>
                <a:cubicBezTo>
                  <a:pt x="10955" y="148760"/>
                  <a:pt x="412" y="140192"/>
                  <a:pt x="9" y="133973"/>
                </a:cubicBezTo>
                <a:cubicBezTo>
                  <a:pt x="-394" y="127754"/>
                  <a:pt x="12047" y="130512"/>
                  <a:pt x="12351" y="124125"/>
                </a:cubicBezTo>
                <a:cubicBezTo>
                  <a:pt x="12655" y="117738"/>
                  <a:pt x="1176" y="102603"/>
                  <a:pt x="1833" y="95650"/>
                </a:cubicBezTo>
                <a:cubicBezTo>
                  <a:pt x="2490" y="88697"/>
                  <a:pt x="16156" y="87978"/>
                  <a:pt x="16294" y="82407"/>
                </a:cubicBezTo>
                <a:cubicBezTo>
                  <a:pt x="16432" y="76836"/>
                  <a:pt x="4236" y="63866"/>
                  <a:pt x="4897" y="58657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직사각형 40">
            <a:extLst>
              <a:ext uri="{FF2B5EF4-FFF2-40B4-BE49-F238E27FC236}">
                <a16:creationId xmlns:a16="http://schemas.microsoft.com/office/drawing/2014/main" id="{C24A8938-F385-D000-F99C-B7A0BBF4ADCE}"/>
              </a:ext>
            </a:extLst>
          </p:cNvPr>
          <p:cNvSpPr/>
          <p:nvPr/>
        </p:nvSpPr>
        <p:spPr>
          <a:xfrm rot="510162">
            <a:off x="5738807" y="5087000"/>
            <a:ext cx="107626" cy="154823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71" h="210200">
                <a:moveTo>
                  <a:pt x="4897" y="58657"/>
                </a:moveTo>
                <a:cubicBezTo>
                  <a:pt x="5558" y="53448"/>
                  <a:pt x="15805" y="60921"/>
                  <a:pt x="20258" y="51154"/>
                </a:cubicBezTo>
                <a:cubicBezTo>
                  <a:pt x="24711" y="41387"/>
                  <a:pt x="28588" y="-1728"/>
                  <a:pt x="31616" y="53"/>
                </a:cubicBezTo>
                <a:cubicBezTo>
                  <a:pt x="34644" y="1834"/>
                  <a:pt x="34637" y="46860"/>
                  <a:pt x="38426" y="61837"/>
                </a:cubicBezTo>
                <a:cubicBezTo>
                  <a:pt x="42215" y="76814"/>
                  <a:pt x="53716" y="82045"/>
                  <a:pt x="54348" y="89917"/>
                </a:cubicBezTo>
                <a:cubicBezTo>
                  <a:pt x="54980" y="97789"/>
                  <a:pt x="42532" y="101855"/>
                  <a:pt x="42219" y="109070"/>
                </a:cubicBezTo>
                <a:cubicBezTo>
                  <a:pt x="41906" y="116285"/>
                  <a:pt x="52824" y="127260"/>
                  <a:pt x="52468" y="133205"/>
                </a:cubicBezTo>
                <a:cubicBezTo>
                  <a:pt x="52112" y="139150"/>
                  <a:pt x="40032" y="137893"/>
                  <a:pt x="40085" y="144739"/>
                </a:cubicBezTo>
                <a:cubicBezTo>
                  <a:pt x="40138" y="151585"/>
                  <a:pt x="53949" y="169006"/>
                  <a:pt x="52787" y="174279"/>
                </a:cubicBezTo>
                <a:cubicBezTo>
                  <a:pt x="51625" y="179552"/>
                  <a:pt x="38094" y="170413"/>
                  <a:pt x="33111" y="176376"/>
                </a:cubicBezTo>
                <a:cubicBezTo>
                  <a:pt x="28128" y="182339"/>
                  <a:pt x="25943" y="212544"/>
                  <a:pt x="22886" y="210055"/>
                </a:cubicBezTo>
                <a:cubicBezTo>
                  <a:pt x="19829" y="207566"/>
                  <a:pt x="18581" y="174120"/>
                  <a:pt x="14768" y="161440"/>
                </a:cubicBezTo>
                <a:cubicBezTo>
                  <a:pt x="10955" y="148760"/>
                  <a:pt x="412" y="140192"/>
                  <a:pt x="9" y="133973"/>
                </a:cubicBezTo>
                <a:cubicBezTo>
                  <a:pt x="-394" y="127754"/>
                  <a:pt x="12047" y="130512"/>
                  <a:pt x="12351" y="124125"/>
                </a:cubicBezTo>
                <a:cubicBezTo>
                  <a:pt x="12655" y="117738"/>
                  <a:pt x="1176" y="102603"/>
                  <a:pt x="1833" y="95650"/>
                </a:cubicBezTo>
                <a:cubicBezTo>
                  <a:pt x="2490" y="88697"/>
                  <a:pt x="16156" y="87978"/>
                  <a:pt x="16294" y="82407"/>
                </a:cubicBezTo>
                <a:cubicBezTo>
                  <a:pt x="16432" y="76836"/>
                  <a:pt x="4236" y="63866"/>
                  <a:pt x="4897" y="58657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직사각형 40">
            <a:extLst>
              <a:ext uri="{FF2B5EF4-FFF2-40B4-BE49-F238E27FC236}">
                <a16:creationId xmlns:a16="http://schemas.microsoft.com/office/drawing/2014/main" id="{0C3BB248-1914-77AE-8504-5C16D71B879D}"/>
              </a:ext>
            </a:extLst>
          </p:cNvPr>
          <p:cNvSpPr/>
          <p:nvPr/>
        </p:nvSpPr>
        <p:spPr>
          <a:xfrm rot="3358942">
            <a:off x="5590754" y="5197075"/>
            <a:ext cx="145268" cy="144772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  <a:gd name="connsiteX0" fmla="*/ 3092 w 52566"/>
              <a:gd name="connsiteY0" fmla="*/ 58657 h 210200"/>
              <a:gd name="connsiteX1" fmla="*/ 18453 w 52566"/>
              <a:gd name="connsiteY1" fmla="*/ 51154 h 210200"/>
              <a:gd name="connsiteX2" fmla="*/ 29811 w 52566"/>
              <a:gd name="connsiteY2" fmla="*/ 53 h 210200"/>
              <a:gd name="connsiteX3" fmla="*/ 36621 w 52566"/>
              <a:gd name="connsiteY3" fmla="*/ 61837 h 210200"/>
              <a:gd name="connsiteX4" fmla="*/ 52543 w 52566"/>
              <a:gd name="connsiteY4" fmla="*/ 89917 h 210200"/>
              <a:gd name="connsiteX5" fmla="*/ 40414 w 52566"/>
              <a:gd name="connsiteY5" fmla="*/ 109070 h 210200"/>
              <a:gd name="connsiteX6" fmla="*/ 50663 w 52566"/>
              <a:gd name="connsiteY6" fmla="*/ 133205 h 210200"/>
              <a:gd name="connsiteX7" fmla="*/ 38280 w 52566"/>
              <a:gd name="connsiteY7" fmla="*/ 144739 h 210200"/>
              <a:gd name="connsiteX8" fmla="*/ 50982 w 52566"/>
              <a:gd name="connsiteY8" fmla="*/ 174279 h 210200"/>
              <a:gd name="connsiteX9" fmla="*/ 31306 w 52566"/>
              <a:gd name="connsiteY9" fmla="*/ 176376 h 210200"/>
              <a:gd name="connsiteX10" fmla="*/ 21081 w 52566"/>
              <a:gd name="connsiteY10" fmla="*/ 210055 h 210200"/>
              <a:gd name="connsiteX11" fmla="*/ 12963 w 52566"/>
              <a:gd name="connsiteY11" fmla="*/ 161440 h 210200"/>
              <a:gd name="connsiteX12" fmla="*/ 10546 w 52566"/>
              <a:gd name="connsiteY12" fmla="*/ 124125 h 210200"/>
              <a:gd name="connsiteX13" fmla="*/ 28 w 52566"/>
              <a:gd name="connsiteY13" fmla="*/ 95650 h 210200"/>
              <a:gd name="connsiteX14" fmla="*/ 14489 w 52566"/>
              <a:gd name="connsiteY14" fmla="*/ 82407 h 210200"/>
              <a:gd name="connsiteX15" fmla="*/ 3092 w 52566"/>
              <a:gd name="connsiteY15" fmla="*/ 58657 h 210200"/>
              <a:gd name="connsiteX0" fmla="*/ 3092 w 52566"/>
              <a:gd name="connsiteY0" fmla="*/ 58657 h 210226"/>
              <a:gd name="connsiteX1" fmla="*/ 18453 w 52566"/>
              <a:gd name="connsiteY1" fmla="*/ 51154 h 210226"/>
              <a:gd name="connsiteX2" fmla="*/ 29811 w 52566"/>
              <a:gd name="connsiteY2" fmla="*/ 53 h 210226"/>
              <a:gd name="connsiteX3" fmla="*/ 36621 w 52566"/>
              <a:gd name="connsiteY3" fmla="*/ 61837 h 210226"/>
              <a:gd name="connsiteX4" fmla="*/ 52543 w 52566"/>
              <a:gd name="connsiteY4" fmla="*/ 89917 h 210226"/>
              <a:gd name="connsiteX5" fmla="*/ 40414 w 52566"/>
              <a:gd name="connsiteY5" fmla="*/ 109070 h 210226"/>
              <a:gd name="connsiteX6" fmla="*/ 50663 w 52566"/>
              <a:gd name="connsiteY6" fmla="*/ 133205 h 210226"/>
              <a:gd name="connsiteX7" fmla="*/ 38280 w 52566"/>
              <a:gd name="connsiteY7" fmla="*/ 144739 h 210226"/>
              <a:gd name="connsiteX8" fmla="*/ 31306 w 52566"/>
              <a:gd name="connsiteY8" fmla="*/ 176376 h 210226"/>
              <a:gd name="connsiteX9" fmla="*/ 21081 w 52566"/>
              <a:gd name="connsiteY9" fmla="*/ 210055 h 210226"/>
              <a:gd name="connsiteX10" fmla="*/ 12963 w 52566"/>
              <a:gd name="connsiteY10" fmla="*/ 161440 h 210226"/>
              <a:gd name="connsiteX11" fmla="*/ 10546 w 52566"/>
              <a:gd name="connsiteY11" fmla="*/ 124125 h 210226"/>
              <a:gd name="connsiteX12" fmla="*/ 28 w 52566"/>
              <a:gd name="connsiteY12" fmla="*/ 95650 h 210226"/>
              <a:gd name="connsiteX13" fmla="*/ 14489 w 52566"/>
              <a:gd name="connsiteY13" fmla="*/ 82407 h 210226"/>
              <a:gd name="connsiteX14" fmla="*/ 3092 w 52566"/>
              <a:gd name="connsiteY14" fmla="*/ 58657 h 210226"/>
              <a:gd name="connsiteX0" fmla="*/ 3092 w 50674"/>
              <a:gd name="connsiteY0" fmla="*/ 58657 h 210226"/>
              <a:gd name="connsiteX1" fmla="*/ 18453 w 50674"/>
              <a:gd name="connsiteY1" fmla="*/ 51154 h 210226"/>
              <a:gd name="connsiteX2" fmla="*/ 29811 w 50674"/>
              <a:gd name="connsiteY2" fmla="*/ 53 h 210226"/>
              <a:gd name="connsiteX3" fmla="*/ 36621 w 50674"/>
              <a:gd name="connsiteY3" fmla="*/ 61837 h 210226"/>
              <a:gd name="connsiteX4" fmla="*/ 40414 w 50674"/>
              <a:gd name="connsiteY4" fmla="*/ 109070 h 210226"/>
              <a:gd name="connsiteX5" fmla="*/ 50663 w 50674"/>
              <a:gd name="connsiteY5" fmla="*/ 133205 h 210226"/>
              <a:gd name="connsiteX6" fmla="*/ 38280 w 50674"/>
              <a:gd name="connsiteY6" fmla="*/ 144739 h 210226"/>
              <a:gd name="connsiteX7" fmla="*/ 31306 w 50674"/>
              <a:gd name="connsiteY7" fmla="*/ 176376 h 210226"/>
              <a:gd name="connsiteX8" fmla="*/ 21081 w 50674"/>
              <a:gd name="connsiteY8" fmla="*/ 210055 h 210226"/>
              <a:gd name="connsiteX9" fmla="*/ 12963 w 50674"/>
              <a:gd name="connsiteY9" fmla="*/ 161440 h 210226"/>
              <a:gd name="connsiteX10" fmla="*/ 10546 w 50674"/>
              <a:gd name="connsiteY10" fmla="*/ 124125 h 210226"/>
              <a:gd name="connsiteX11" fmla="*/ 28 w 50674"/>
              <a:gd name="connsiteY11" fmla="*/ 95650 h 210226"/>
              <a:gd name="connsiteX12" fmla="*/ 14489 w 50674"/>
              <a:gd name="connsiteY12" fmla="*/ 82407 h 210226"/>
              <a:gd name="connsiteX13" fmla="*/ 3092 w 50674"/>
              <a:gd name="connsiteY13" fmla="*/ 58657 h 210226"/>
              <a:gd name="connsiteX0" fmla="*/ 3092 w 50674"/>
              <a:gd name="connsiteY0" fmla="*/ 58609 h 210178"/>
              <a:gd name="connsiteX1" fmla="*/ 29811 w 50674"/>
              <a:gd name="connsiteY1" fmla="*/ 5 h 210178"/>
              <a:gd name="connsiteX2" fmla="*/ 36621 w 50674"/>
              <a:gd name="connsiteY2" fmla="*/ 61789 h 210178"/>
              <a:gd name="connsiteX3" fmla="*/ 40414 w 50674"/>
              <a:gd name="connsiteY3" fmla="*/ 109022 h 210178"/>
              <a:gd name="connsiteX4" fmla="*/ 50663 w 50674"/>
              <a:gd name="connsiteY4" fmla="*/ 133157 h 210178"/>
              <a:gd name="connsiteX5" fmla="*/ 38280 w 50674"/>
              <a:gd name="connsiteY5" fmla="*/ 144691 h 210178"/>
              <a:gd name="connsiteX6" fmla="*/ 31306 w 50674"/>
              <a:gd name="connsiteY6" fmla="*/ 176328 h 210178"/>
              <a:gd name="connsiteX7" fmla="*/ 21081 w 50674"/>
              <a:gd name="connsiteY7" fmla="*/ 210007 h 210178"/>
              <a:gd name="connsiteX8" fmla="*/ 12963 w 50674"/>
              <a:gd name="connsiteY8" fmla="*/ 161392 h 210178"/>
              <a:gd name="connsiteX9" fmla="*/ 10546 w 50674"/>
              <a:gd name="connsiteY9" fmla="*/ 124077 h 210178"/>
              <a:gd name="connsiteX10" fmla="*/ 28 w 50674"/>
              <a:gd name="connsiteY10" fmla="*/ 95602 h 210178"/>
              <a:gd name="connsiteX11" fmla="*/ 14489 w 50674"/>
              <a:gd name="connsiteY11" fmla="*/ 82359 h 210178"/>
              <a:gd name="connsiteX12" fmla="*/ 3092 w 50674"/>
              <a:gd name="connsiteY12" fmla="*/ 58609 h 210178"/>
              <a:gd name="connsiteX0" fmla="*/ 14489 w 50674"/>
              <a:gd name="connsiteY0" fmla="*/ 82531 h 210350"/>
              <a:gd name="connsiteX1" fmla="*/ 29811 w 50674"/>
              <a:gd name="connsiteY1" fmla="*/ 177 h 210350"/>
              <a:gd name="connsiteX2" fmla="*/ 36621 w 50674"/>
              <a:gd name="connsiteY2" fmla="*/ 61961 h 210350"/>
              <a:gd name="connsiteX3" fmla="*/ 40414 w 50674"/>
              <a:gd name="connsiteY3" fmla="*/ 109194 h 210350"/>
              <a:gd name="connsiteX4" fmla="*/ 50663 w 50674"/>
              <a:gd name="connsiteY4" fmla="*/ 133329 h 210350"/>
              <a:gd name="connsiteX5" fmla="*/ 38280 w 50674"/>
              <a:gd name="connsiteY5" fmla="*/ 144863 h 210350"/>
              <a:gd name="connsiteX6" fmla="*/ 31306 w 50674"/>
              <a:gd name="connsiteY6" fmla="*/ 176500 h 210350"/>
              <a:gd name="connsiteX7" fmla="*/ 21081 w 50674"/>
              <a:gd name="connsiteY7" fmla="*/ 210179 h 210350"/>
              <a:gd name="connsiteX8" fmla="*/ 12963 w 50674"/>
              <a:gd name="connsiteY8" fmla="*/ 161564 h 210350"/>
              <a:gd name="connsiteX9" fmla="*/ 10546 w 50674"/>
              <a:gd name="connsiteY9" fmla="*/ 124249 h 210350"/>
              <a:gd name="connsiteX10" fmla="*/ 28 w 50674"/>
              <a:gd name="connsiteY10" fmla="*/ 95774 h 210350"/>
              <a:gd name="connsiteX11" fmla="*/ 14489 w 50674"/>
              <a:gd name="connsiteY11" fmla="*/ 82531 h 210350"/>
              <a:gd name="connsiteX0" fmla="*/ 14489 w 50674"/>
              <a:gd name="connsiteY0" fmla="*/ 42916 h 170735"/>
              <a:gd name="connsiteX1" fmla="*/ 28078 w 50674"/>
              <a:gd name="connsiteY1" fmla="*/ 535 h 170735"/>
              <a:gd name="connsiteX2" fmla="*/ 36621 w 50674"/>
              <a:gd name="connsiteY2" fmla="*/ 22346 h 170735"/>
              <a:gd name="connsiteX3" fmla="*/ 40414 w 50674"/>
              <a:gd name="connsiteY3" fmla="*/ 69579 h 170735"/>
              <a:gd name="connsiteX4" fmla="*/ 50663 w 50674"/>
              <a:gd name="connsiteY4" fmla="*/ 93714 h 170735"/>
              <a:gd name="connsiteX5" fmla="*/ 38280 w 50674"/>
              <a:gd name="connsiteY5" fmla="*/ 105248 h 170735"/>
              <a:gd name="connsiteX6" fmla="*/ 31306 w 50674"/>
              <a:gd name="connsiteY6" fmla="*/ 136885 h 170735"/>
              <a:gd name="connsiteX7" fmla="*/ 21081 w 50674"/>
              <a:gd name="connsiteY7" fmla="*/ 170564 h 170735"/>
              <a:gd name="connsiteX8" fmla="*/ 12963 w 50674"/>
              <a:gd name="connsiteY8" fmla="*/ 121949 h 170735"/>
              <a:gd name="connsiteX9" fmla="*/ 10546 w 50674"/>
              <a:gd name="connsiteY9" fmla="*/ 84634 h 170735"/>
              <a:gd name="connsiteX10" fmla="*/ 28 w 50674"/>
              <a:gd name="connsiteY10" fmla="*/ 56159 h 170735"/>
              <a:gd name="connsiteX11" fmla="*/ 14489 w 50674"/>
              <a:gd name="connsiteY11" fmla="*/ 42916 h 170735"/>
              <a:gd name="connsiteX0" fmla="*/ 14489 w 50675"/>
              <a:gd name="connsiteY0" fmla="*/ 42448 h 170267"/>
              <a:gd name="connsiteX1" fmla="*/ 28078 w 50675"/>
              <a:gd name="connsiteY1" fmla="*/ 67 h 170267"/>
              <a:gd name="connsiteX2" fmla="*/ 31887 w 50675"/>
              <a:gd name="connsiteY2" fmla="*/ 52113 h 170267"/>
              <a:gd name="connsiteX3" fmla="*/ 40414 w 50675"/>
              <a:gd name="connsiteY3" fmla="*/ 69111 h 170267"/>
              <a:gd name="connsiteX4" fmla="*/ 50663 w 50675"/>
              <a:gd name="connsiteY4" fmla="*/ 93246 h 170267"/>
              <a:gd name="connsiteX5" fmla="*/ 38280 w 50675"/>
              <a:gd name="connsiteY5" fmla="*/ 104780 h 170267"/>
              <a:gd name="connsiteX6" fmla="*/ 31306 w 50675"/>
              <a:gd name="connsiteY6" fmla="*/ 136417 h 170267"/>
              <a:gd name="connsiteX7" fmla="*/ 21081 w 50675"/>
              <a:gd name="connsiteY7" fmla="*/ 170096 h 170267"/>
              <a:gd name="connsiteX8" fmla="*/ 12963 w 50675"/>
              <a:gd name="connsiteY8" fmla="*/ 121481 h 170267"/>
              <a:gd name="connsiteX9" fmla="*/ 10546 w 50675"/>
              <a:gd name="connsiteY9" fmla="*/ 84166 h 170267"/>
              <a:gd name="connsiteX10" fmla="*/ 28 w 50675"/>
              <a:gd name="connsiteY10" fmla="*/ 55691 h 170267"/>
              <a:gd name="connsiteX11" fmla="*/ 14489 w 50675"/>
              <a:gd name="connsiteY11" fmla="*/ 42448 h 170267"/>
              <a:gd name="connsiteX0" fmla="*/ 14489 w 50671"/>
              <a:gd name="connsiteY0" fmla="*/ 42448 h 170267"/>
              <a:gd name="connsiteX1" fmla="*/ 28078 w 50671"/>
              <a:gd name="connsiteY1" fmla="*/ 67 h 170267"/>
              <a:gd name="connsiteX2" fmla="*/ 31887 w 50671"/>
              <a:gd name="connsiteY2" fmla="*/ 52113 h 170267"/>
              <a:gd name="connsiteX3" fmla="*/ 36232 w 50671"/>
              <a:gd name="connsiteY3" fmla="*/ 70212 h 170267"/>
              <a:gd name="connsiteX4" fmla="*/ 50663 w 50671"/>
              <a:gd name="connsiteY4" fmla="*/ 93246 h 170267"/>
              <a:gd name="connsiteX5" fmla="*/ 38280 w 50671"/>
              <a:gd name="connsiteY5" fmla="*/ 104780 h 170267"/>
              <a:gd name="connsiteX6" fmla="*/ 31306 w 50671"/>
              <a:gd name="connsiteY6" fmla="*/ 136417 h 170267"/>
              <a:gd name="connsiteX7" fmla="*/ 21081 w 50671"/>
              <a:gd name="connsiteY7" fmla="*/ 170096 h 170267"/>
              <a:gd name="connsiteX8" fmla="*/ 12963 w 50671"/>
              <a:gd name="connsiteY8" fmla="*/ 121481 h 170267"/>
              <a:gd name="connsiteX9" fmla="*/ 10546 w 50671"/>
              <a:gd name="connsiteY9" fmla="*/ 84166 h 170267"/>
              <a:gd name="connsiteX10" fmla="*/ 28 w 50671"/>
              <a:gd name="connsiteY10" fmla="*/ 55691 h 170267"/>
              <a:gd name="connsiteX11" fmla="*/ 14489 w 50671"/>
              <a:gd name="connsiteY11" fmla="*/ 42448 h 170267"/>
              <a:gd name="connsiteX0" fmla="*/ 19990 w 50778"/>
              <a:gd name="connsiteY0" fmla="*/ 49696 h 170204"/>
              <a:gd name="connsiteX1" fmla="*/ 28185 w 50778"/>
              <a:gd name="connsiteY1" fmla="*/ 4 h 170204"/>
              <a:gd name="connsiteX2" fmla="*/ 31994 w 50778"/>
              <a:gd name="connsiteY2" fmla="*/ 52050 h 170204"/>
              <a:gd name="connsiteX3" fmla="*/ 36339 w 50778"/>
              <a:gd name="connsiteY3" fmla="*/ 70149 h 170204"/>
              <a:gd name="connsiteX4" fmla="*/ 50770 w 50778"/>
              <a:gd name="connsiteY4" fmla="*/ 93183 h 170204"/>
              <a:gd name="connsiteX5" fmla="*/ 38387 w 50778"/>
              <a:gd name="connsiteY5" fmla="*/ 104717 h 170204"/>
              <a:gd name="connsiteX6" fmla="*/ 31413 w 50778"/>
              <a:gd name="connsiteY6" fmla="*/ 136354 h 170204"/>
              <a:gd name="connsiteX7" fmla="*/ 21188 w 50778"/>
              <a:gd name="connsiteY7" fmla="*/ 170033 h 170204"/>
              <a:gd name="connsiteX8" fmla="*/ 13070 w 50778"/>
              <a:gd name="connsiteY8" fmla="*/ 121418 h 170204"/>
              <a:gd name="connsiteX9" fmla="*/ 10653 w 50778"/>
              <a:gd name="connsiteY9" fmla="*/ 84103 h 170204"/>
              <a:gd name="connsiteX10" fmla="*/ 135 w 50778"/>
              <a:gd name="connsiteY10" fmla="*/ 55628 h 170204"/>
              <a:gd name="connsiteX11" fmla="*/ 19990 w 50778"/>
              <a:gd name="connsiteY11" fmla="*/ 49696 h 170204"/>
              <a:gd name="connsiteX0" fmla="*/ 19875 w 50663"/>
              <a:gd name="connsiteY0" fmla="*/ 49696 h 170204"/>
              <a:gd name="connsiteX1" fmla="*/ 28070 w 50663"/>
              <a:gd name="connsiteY1" fmla="*/ 4 h 170204"/>
              <a:gd name="connsiteX2" fmla="*/ 31879 w 50663"/>
              <a:gd name="connsiteY2" fmla="*/ 52050 h 170204"/>
              <a:gd name="connsiteX3" fmla="*/ 36224 w 50663"/>
              <a:gd name="connsiteY3" fmla="*/ 70149 h 170204"/>
              <a:gd name="connsiteX4" fmla="*/ 50655 w 50663"/>
              <a:gd name="connsiteY4" fmla="*/ 93183 h 170204"/>
              <a:gd name="connsiteX5" fmla="*/ 38272 w 50663"/>
              <a:gd name="connsiteY5" fmla="*/ 104717 h 170204"/>
              <a:gd name="connsiteX6" fmla="*/ 31298 w 50663"/>
              <a:gd name="connsiteY6" fmla="*/ 136354 h 170204"/>
              <a:gd name="connsiteX7" fmla="*/ 21073 w 50663"/>
              <a:gd name="connsiteY7" fmla="*/ 170033 h 170204"/>
              <a:gd name="connsiteX8" fmla="*/ 12955 w 50663"/>
              <a:gd name="connsiteY8" fmla="*/ 121418 h 170204"/>
              <a:gd name="connsiteX9" fmla="*/ 15902 w 50663"/>
              <a:gd name="connsiteY9" fmla="*/ 90876 h 170204"/>
              <a:gd name="connsiteX10" fmla="*/ 20 w 50663"/>
              <a:gd name="connsiteY10" fmla="*/ 55628 h 170204"/>
              <a:gd name="connsiteX11" fmla="*/ 19875 w 50663"/>
              <a:gd name="connsiteY11" fmla="*/ 49696 h 170204"/>
              <a:gd name="connsiteX0" fmla="*/ 19875 w 50658"/>
              <a:gd name="connsiteY0" fmla="*/ 49696 h 170206"/>
              <a:gd name="connsiteX1" fmla="*/ 28070 w 50658"/>
              <a:gd name="connsiteY1" fmla="*/ 4 h 170206"/>
              <a:gd name="connsiteX2" fmla="*/ 31879 w 50658"/>
              <a:gd name="connsiteY2" fmla="*/ 52050 h 170206"/>
              <a:gd name="connsiteX3" fmla="*/ 36224 w 50658"/>
              <a:gd name="connsiteY3" fmla="*/ 70149 h 170206"/>
              <a:gd name="connsiteX4" fmla="*/ 50655 w 50658"/>
              <a:gd name="connsiteY4" fmla="*/ 93183 h 170206"/>
              <a:gd name="connsiteX5" fmla="*/ 34787 w 50658"/>
              <a:gd name="connsiteY5" fmla="*/ 102283 h 170206"/>
              <a:gd name="connsiteX6" fmla="*/ 31298 w 50658"/>
              <a:gd name="connsiteY6" fmla="*/ 136354 h 170206"/>
              <a:gd name="connsiteX7" fmla="*/ 21073 w 50658"/>
              <a:gd name="connsiteY7" fmla="*/ 170033 h 170206"/>
              <a:gd name="connsiteX8" fmla="*/ 12955 w 50658"/>
              <a:gd name="connsiteY8" fmla="*/ 121418 h 170206"/>
              <a:gd name="connsiteX9" fmla="*/ 15902 w 50658"/>
              <a:gd name="connsiteY9" fmla="*/ 90876 h 170206"/>
              <a:gd name="connsiteX10" fmla="*/ 20 w 50658"/>
              <a:gd name="connsiteY10" fmla="*/ 55628 h 170206"/>
              <a:gd name="connsiteX11" fmla="*/ 19875 w 50658"/>
              <a:gd name="connsiteY11" fmla="*/ 49696 h 170206"/>
              <a:gd name="connsiteX0" fmla="*/ 19875 w 50658"/>
              <a:gd name="connsiteY0" fmla="*/ 49696 h 170073"/>
              <a:gd name="connsiteX1" fmla="*/ 28070 w 50658"/>
              <a:gd name="connsiteY1" fmla="*/ 4 h 170073"/>
              <a:gd name="connsiteX2" fmla="*/ 31879 w 50658"/>
              <a:gd name="connsiteY2" fmla="*/ 52050 h 170073"/>
              <a:gd name="connsiteX3" fmla="*/ 36224 w 50658"/>
              <a:gd name="connsiteY3" fmla="*/ 70149 h 170073"/>
              <a:gd name="connsiteX4" fmla="*/ 50655 w 50658"/>
              <a:gd name="connsiteY4" fmla="*/ 93183 h 170073"/>
              <a:gd name="connsiteX5" fmla="*/ 34787 w 50658"/>
              <a:gd name="connsiteY5" fmla="*/ 102283 h 170073"/>
              <a:gd name="connsiteX6" fmla="*/ 28414 w 50658"/>
              <a:gd name="connsiteY6" fmla="*/ 112853 h 170073"/>
              <a:gd name="connsiteX7" fmla="*/ 21073 w 50658"/>
              <a:gd name="connsiteY7" fmla="*/ 170033 h 170073"/>
              <a:gd name="connsiteX8" fmla="*/ 12955 w 50658"/>
              <a:gd name="connsiteY8" fmla="*/ 121418 h 170073"/>
              <a:gd name="connsiteX9" fmla="*/ 15902 w 50658"/>
              <a:gd name="connsiteY9" fmla="*/ 90876 h 170073"/>
              <a:gd name="connsiteX10" fmla="*/ 20 w 50658"/>
              <a:gd name="connsiteY10" fmla="*/ 55628 h 170073"/>
              <a:gd name="connsiteX11" fmla="*/ 19875 w 50658"/>
              <a:gd name="connsiteY11" fmla="*/ 49696 h 170073"/>
              <a:gd name="connsiteX0" fmla="*/ 19878 w 50661"/>
              <a:gd name="connsiteY0" fmla="*/ 49696 h 170056"/>
              <a:gd name="connsiteX1" fmla="*/ 28073 w 50661"/>
              <a:gd name="connsiteY1" fmla="*/ 4 h 170056"/>
              <a:gd name="connsiteX2" fmla="*/ 31882 w 50661"/>
              <a:gd name="connsiteY2" fmla="*/ 52050 h 170056"/>
              <a:gd name="connsiteX3" fmla="*/ 36227 w 50661"/>
              <a:gd name="connsiteY3" fmla="*/ 70149 h 170056"/>
              <a:gd name="connsiteX4" fmla="*/ 50658 w 50661"/>
              <a:gd name="connsiteY4" fmla="*/ 93183 h 170056"/>
              <a:gd name="connsiteX5" fmla="*/ 34790 w 50661"/>
              <a:gd name="connsiteY5" fmla="*/ 102283 h 170056"/>
              <a:gd name="connsiteX6" fmla="*/ 28417 w 50661"/>
              <a:gd name="connsiteY6" fmla="*/ 112853 h 170056"/>
              <a:gd name="connsiteX7" fmla="*/ 21076 w 50661"/>
              <a:gd name="connsiteY7" fmla="*/ 170033 h 170056"/>
              <a:gd name="connsiteX8" fmla="*/ 17197 w 50661"/>
              <a:gd name="connsiteY8" fmla="*/ 105477 h 170056"/>
              <a:gd name="connsiteX9" fmla="*/ 15905 w 50661"/>
              <a:gd name="connsiteY9" fmla="*/ 90876 h 170056"/>
              <a:gd name="connsiteX10" fmla="*/ 23 w 50661"/>
              <a:gd name="connsiteY10" fmla="*/ 55628 h 170056"/>
              <a:gd name="connsiteX11" fmla="*/ 19878 w 50661"/>
              <a:gd name="connsiteY11" fmla="*/ 49696 h 170056"/>
              <a:gd name="connsiteX0" fmla="*/ 19896 w 50679"/>
              <a:gd name="connsiteY0" fmla="*/ 49696 h 170056"/>
              <a:gd name="connsiteX1" fmla="*/ 28091 w 50679"/>
              <a:gd name="connsiteY1" fmla="*/ 4 h 170056"/>
              <a:gd name="connsiteX2" fmla="*/ 31900 w 50679"/>
              <a:gd name="connsiteY2" fmla="*/ 52050 h 170056"/>
              <a:gd name="connsiteX3" fmla="*/ 36245 w 50679"/>
              <a:gd name="connsiteY3" fmla="*/ 70149 h 170056"/>
              <a:gd name="connsiteX4" fmla="*/ 50676 w 50679"/>
              <a:gd name="connsiteY4" fmla="*/ 93183 h 170056"/>
              <a:gd name="connsiteX5" fmla="*/ 34808 w 50679"/>
              <a:gd name="connsiteY5" fmla="*/ 102283 h 170056"/>
              <a:gd name="connsiteX6" fmla="*/ 28435 w 50679"/>
              <a:gd name="connsiteY6" fmla="*/ 112853 h 170056"/>
              <a:gd name="connsiteX7" fmla="*/ 21094 w 50679"/>
              <a:gd name="connsiteY7" fmla="*/ 170033 h 170056"/>
              <a:gd name="connsiteX8" fmla="*/ 17215 w 50679"/>
              <a:gd name="connsiteY8" fmla="*/ 105477 h 170056"/>
              <a:gd name="connsiteX9" fmla="*/ 14761 w 50679"/>
              <a:gd name="connsiteY9" fmla="*/ 90531 h 170056"/>
              <a:gd name="connsiteX10" fmla="*/ 41 w 50679"/>
              <a:gd name="connsiteY10" fmla="*/ 55628 h 170056"/>
              <a:gd name="connsiteX11" fmla="*/ 19896 w 50679"/>
              <a:gd name="connsiteY11" fmla="*/ 49696 h 170056"/>
              <a:gd name="connsiteX0" fmla="*/ 18809 w 50665"/>
              <a:gd name="connsiteY0" fmla="*/ 52361 h 170053"/>
              <a:gd name="connsiteX1" fmla="*/ 28077 w 50665"/>
              <a:gd name="connsiteY1" fmla="*/ 1 h 170053"/>
              <a:gd name="connsiteX2" fmla="*/ 31886 w 50665"/>
              <a:gd name="connsiteY2" fmla="*/ 52047 h 170053"/>
              <a:gd name="connsiteX3" fmla="*/ 36231 w 50665"/>
              <a:gd name="connsiteY3" fmla="*/ 70146 h 170053"/>
              <a:gd name="connsiteX4" fmla="*/ 50662 w 50665"/>
              <a:gd name="connsiteY4" fmla="*/ 93180 h 170053"/>
              <a:gd name="connsiteX5" fmla="*/ 34794 w 50665"/>
              <a:gd name="connsiteY5" fmla="*/ 102280 h 170053"/>
              <a:gd name="connsiteX6" fmla="*/ 28421 w 50665"/>
              <a:gd name="connsiteY6" fmla="*/ 112850 h 170053"/>
              <a:gd name="connsiteX7" fmla="*/ 21080 w 50665"/>
              <a:gd name="connsiteY7" fmla="*/ 170030 h 170053"/>
              <a:gd name="connsiteX8" fmla="*/ 17201 w 50665"/>
              <a:gd name="connsiteY8" fmla="*/ 105474 h 170053"/>
              <a:gd name="connsiteX9" fmla="*/ 14747 w 50665"/>
              <a:gd name="connsiteY9" fmla="*/ 90528 h 170053"/>
              <a:gd name="connsiteX10" fmla="*/ 27 w 50665"/>
              <a:gd name="connsiteY10" fmla="*/ 55625 h 170053"/>
              <a:gd name="connsiteX11" fmla="*/ 18809 w 50665"/>
              <a:gd name="connsiteY11" fmla="*/ 52361 h 170053"/>
              <a:gd name="connsiteX0" fmla="*/ 19321 w 51177"/>
              <a:gd name="connsiteY0" fmla="*/ 52361 h 170053"/>
              <a:gd name="connsiteX1" fmla="*/ 28589 w 51177"/>
              <a:gd name="connsiteY1" fmla="*/ 1 h 170053"/>
              <a:gd name="connsiteX2" fmla="*/ 32398 w 51177"/>
              <a:gd name="connsiteY2" fmla="*/ 52047 h 170053"/>
              <a:gd name="connsiteX3" fmla="*/ 36743 w 51177"/>
              <a:gd name="connsiteY3" fmla="*/ 70146 h 170053"/>
              <a:gd name="connsiteX4" fmla="*/ 51174 w 51177"/>
              <a:gd name="connsiteY4" fmla="*/ 93180 h 170053"/>
              <a:gd name="connsiteX5" fmla="*/ 35306 w 51177"/>
              <a:gd name="connsiteY5" fmla="*/ 102280 h 170053"/>
              <a:gd name="connsiteX6" fmla="*/ 28933 w 51177"/>
              <a:gd name="connsiteY6" fmla="*/ 112850 h 170053"/>
              <a:gd name="connsiteX7" fmla="*/ 21592 w 51177"/>
              <a:gd name="connsiteY7" fmla="*/ 170030 h 170053"/>
              <a:gd name="connsiteX8" fmla="*/ 17713 w 51177"/>
              <a:gd name="connsiteY8" fmla="*/ 105474 h 170053"/>
              <a:gd name="connsiteX9" fmla="*/ 15259 w 51177"/>
              <a:gd name="connsiteY9" fmla="*/ 90528 h 170053"/>
              <a:gd name="connsiteX10" fmla="*/ 25 w 51177"/>
              <a:gd name="connsiteY10" fmla="*/ 62390 h 170053"/>
              <a:gd name="connsiteX11" fmla="*/ 19321 w 51177"/>
              <a:gd name="connsiteY11" fmla="*/ 52361 h 170053"/>
              <a:gd name="connsiteX0" fmla="*/ 19299 w 51155"/>
              <a:gd name="connsiteY0" fmla="*/ 52361 h 170053"/>
              <a:gd name="connsiteX1" fmla="*/ 28567 w 51155"/>
              <a:gd name="connsiteY1" fmla="*/ 1 h 170053"/>
              <a:gd name="connsiteX2" fmla="*/ 32376 w 51155"/>
              <a:gd name="connsiteY2" fmla="*/ 52047 h 170053"/>
              <a:gd name="connsiteX3" fmla="*/ 36721 w 51155"/>
              <a:gd name="connsiteY3" fmla="*/ 70146 h 170053"/>
              <a:gd name="connsiteX4" fmla="*/ 51152 w 51155"/>
              <a:gd name="connsiteY4" fmla="*/ 93180 h 170053"/>
              <a:gd name="connsiteX5" fmla="*/ 35284 w 51155"/>
              <a:gd name="connsiteY5" fmla="*/ 102280 h 170053"/>
              <a:gd name="connsiteX6" fmla="*/ 28911 w 51155"/>
              <a:gd name="connsiteY6" fmla="*/ 112850 h 170053"/>
              <a:gd name="connsiteX7" fmla="*/ 21570 w 51155"/>
              <a:gd name="connsiteY7" fmla="*/ 170030 h 170053"/>
              <a:gd name="connsiteX8" fmla="*/ 17691 w 51155"/>
              <a:gd name="connsiteY8" fmla="*/ 105474 h 170053"/>
              <a:gd name="connsiteX9" fmla="*/ 15237 w 51155"/>
              <a:gd name="connsiteY9" fmla="*/ 90528 h 170053"/>
              <a:gd name="connsiteX10" fmla="*/ 3 w 51155"/>
              <a:gd name="connsiteY10" fmla="*/ 62390 h 170053"/>
              <a:gd name="connsiteX11" fmla="*/ 19299 w 51155"/>
              <a:gd name="connsiteY11" fmla="*/ 52361 h 170053"/>
              <a:gd name="connsiteX0" fmla="*/ 19299 w 51155"/>
              <a:gd name="connsiteY0" fmla="*/ 56450 h 174142"/>
              <a:gd name="connsiteX1" fmla="*/ 28417 w 51155"/>
              <a:gd name="connsiteY1" fmla="*/ 0 h 174142"/>
              <a:gd name="connsiteX2" fmla="*/ 32376 w 51155"/>
              <a:gd name="connsiteY2" fmla="*/ 56136 h 174142"/>
              <a:gd name="connsiteX3" fmla="*/ 36721 w 51155"/>
              <a:gd name="connsiteY3" fmla="*/ 74235 h 174142"/>
              <a:gd name="connsiteX4" fmla="*/ 51152 w 51155"/>
              <a:gd name="connsiteY4" fmla="*/ 97269 h 174142"/>
              <a:gd name="connsiteX5" fmla="*/ 35284 w 51155"/>
              <a:gd name="connsiteY5" fmla="*/ 106369 h 174142"/>
              <a:gd name="connsiteX6" fmla="*/ 28911 w 51155"/>
              <a:gd name="connsiteY6" fmla="*/ 116939 h 174142"/>
              <a:gd name="connsiteX7" fmla="*/ 21570 w 51155"/>
              <a:gd name="connsiteY7" fmla="*/ 174119 h 174142"/>
              <a:gd name="connsiteX8" fmla="*/ 17691 w 51155"/>
              <a:gd name="connsiteY8" fmla="*/ 109563 h 174142"/>
              <a:gd name="connsiteX9" fmla="*/ 15237 w 51155"/>
              <a:gd name="connsiteY9" fmla="*/ 94617 h 174142"/>
              <a:gd name="connsiteX10" fmla="*/ 3 w 51155"/>
              <a:gd name="connsiteY10" fmla="*/ 66479 h 174142"/>
              <a:gd name="connsiteX11" fmla="*/ 19299 w 51155"/>
              <a:gd name="connsiteY11" fmla="*/ 56450 h 174142"/>
              <a:gd name="connsiteX0" fmla="*/ 19299 w 51155"/>
              <a:gd name="connsiteY0" fmla="*/ 56452 h 174144"/>
              <a:gd name="connsiteX1" fmla="*/ 28417 w 51155"/>
              <a:gd name="connsiteY1" fmla="*/ 2 h 174144"/>
              <a:gd name="connsiteX2" fmla="*/ 32376 w 51155"/>
              <a:gd name="connsiteY2" fmla="*/ 56138 h 174144"/>
              <a:gd name="connsiteX3" fmla="*/ 36721 w 51155"/>
              <a:gd name="connsiteY3" fmla="*/ 74237 h 174144"/>
              <a:gd name="connsiteX4" fmla="*/ 51152 w 51155"/>
              <a:gd name="connsiteY4" fmla="*/ 97271 h 174144"/>
              <a:gd name="connsiteX5" fmla="*/ 35284 w 51155"/>
              <a:gd name="connsiteY5" fmla="*/ 106371 h 174144"/>
              <a:gd name="connsiteX6" fmla="*/ 28911 w 51155"/>
              <a:gd name="connsiteY6" fmla="*/ 116941 h 174144"/>
              <a:gd name="connsiteX7" fmla="*/ 21570 w 51155"/>
              <a:gd name="connsiteY7" fmla="*/ 174121 h 174144"/>
              <a:gd name="connsiteX8" fmla="*/ 17691 w 51155"/>
              <a:gd name="connsiteY8" fmla="*/ 109565 h 174144"/>
              <a:gd name="connsiteX9" fmla="*/ 15237 w 51155"/>
              <a:gd name="connsiteY9" fmla="*/ 94619 h 174144"/>
              <a:gd name="connsiteX10" fmla="*/ 3 w 51155"/>
              <a:gd name="connsiteY10" fmla="*/ 66481 h 174144"/>
              <a:gd name="connsiteX11" fmla="*/ 19299 w 51155"/>
              <a:gd name="connsiteY11" fmla="*/ 56452 h 174144"/>
              <a:gd name="connsiteX0" fmla="*/ 19299 w 51155"/>
              <a:gd name="connsiteY0" fmla="*/ 56451 h 174143"/>
              <a:gd name="connsiteX1" fmla="*/ 28417 w 51155"/>
              <a:gd name="connsiteY1" fmla="*/ 1 h 174143"/>
              <a:gd name="connsiteX2" fmla="*/ 32376 w 51155"/>
              <a:gd name="connsiteY2" fmla="*/ 56137 h 174143"/>
              <a:gd name="connsiteX3" fmla="*/ 36721 w 51155"/>
              <a:gd name="connsiteY3" fmla="*/ 74236 h 174143"/>
              <a:gd name="connsiteX4" fmla="*/ 51152 w 51155"/>
              <a:gd name="connsiteY4" fmla="*/ 97270 h 174143"/>
              <a:gd name="connsiteX5" fmla="*/ 35284 w 51155"/>
              <a:gd name="connsiteY5" fmla="*/ 106370 h 174143"/>
              <a:gd name="connsiteX6" fmla="*/ 28911 w 51155"/>
              <a:gd name="connsiteY6" fmla="*/ 116940 h 174143"/>
              <a:gd name="connsiteX7" fmla="*/ 21570 w 51155"/>
              <a:gd name="connsiteY7" fmla="*/ 174120 h 174143"/>
              <a:gd name="connsiteX8" fmla="*/ 17691 w 51155"/>
              <a:gd name="connsiteY8" fmla="*/ 109564 h 174143"/>
              <a:gd name="connsiteX9" fmla="*/ 15237 w 51155"/>
              <a:gd name="connsiteY9" fmla="*/ 94618 h 174143"/>
              <a:gd name="connsiteX10" fmla="*/ 3 w 51155"/>
              <a:gd name="connsiteY10" fmla="*/ 66480 h 174143"/>
              <a:gd name="connsiteX11" fmla="*/ 19299 w 51155"/>
              <a:gd name="connsiteY11" fmla="*/ 56451 h 174143"/>
              <a:gd name="connsiteX0" fmla="*/ 19299 w 51155"/>
              <a:gd name="connsiteY0" fmla="*/ 56451 h 174123"/>
              <a:gd name="connsiteX1" fmla="*/ 28417 w 51155"/>
              <a:gd name="connsiteY1" fmla="*/ 1 h 174123"/>
              <a:gd name="connsiteX2" fmla="*/ 32376 w 51155"/>
              <a:gd name="connsiteY2" fmla="*/ 56137 h 174123"/>
              <a:gd name="connsiteX3" fmla="*/ 36721 w 51155"/>
              <a:gd name="connsiteY3" fmla="*/ 74236 h 174123"/>
              <a:gd name="connsiteX4" fmla="*/ 51152 w 51155"/>
              <a:gd name="connsiteY4" fmla="*/ 97270 h 174123"/>
              <a:gd name="connsiteX5" fmla="*/ 35284 w 51155"/>
              <a:gd name="connsiteY5" fmla="*/ 106370 h 174123"/>
              <a:gd name="connsiteX6" fmla="*/ 28911 w 51155"/>
              <a:gd name="connsiteY6" fmla="*/ 116940 h 174123"/>
              <a:gd name="connsiteX7" fmla="*/ 21570 w 51155"/>
              <a:gd name="connsiteY7" fmla="*/ 174120 h 174123"/>
              <a:gd name="connsiteX8" fmla="*/ 18280 w 51155"/>
              <a:gd name="connsiteY8" fmla="*/ 114200 h 174123"/>
              <a:gd name="connsiteX9" fmla="*/ 15237 w 51155"/>
              <a:gd name="connsiteY9" fmla="*/ 94618 h 174123"/>
              <a:gd name="connsiteX10" fmla="*/ 3 w 51155"/>
              <a:gd name="connsiteY10" fmla="*/ 66480 h 174123"/>
              <a:gd name="connsiteX11" fmla="*/ 19299 w 51155"/>
              <a:gd name="connsiteY11" fmla="*/ 56451 h 174123"/>
              <a:gd name="connsiteX0" fmla="*/ 19312 w 51168"/>
              <a:gd name="connsiteY0" fmla="*/ 56451 h 174123"/>
              <a:gd name="connsiteX1" fmla="*/ 28430 w 51168"/>
              <a:gd name="connsiteY1" fmla="*/ 1 h 174123"/>
              <a:gd name="connsiteX2" fmla="*/ 32389 w 51168"/>
              <a:gd name="connsiteY2" fmla="*/ 56137 h 174123"/>
              <a:gd name="connsiteX3" fmla="*/ 36734 w 51168"/>
              <a:gd name="connsiteY3" fmla="*/ 74236 h 174123"/>
              <a:gd name="connsiteX4" fmla="*/ 51165 w 51168"/>
              <a:gd name="connsiteY4" fmla="*/ 97270 h 174123"/>
              <a:gd name="connsiteX5" fmla="*/ 35297 w 51168"/>
              <a:gd name="connsiteY5" fmla="*/ 106370 h 174123"/>
              <a:gd name="connsiteX6" fmla="*/ 28924 w 51168"/>
              <a:gd name="connsiteY6" fmla="*/ 116940 h 174123"/>
              <a:gd name="connsiteX7" fmla="*/ 21583 w 51168"/>
              <a:gd name="connsiteY7" fmla="*/ 174120 h 174123"/>
              <a:gd name="connsiteX8" fmla="*/ 18293 w 51168"/>
              <a:gd name="connsiteY8" fmla="*/ 114200 h 174123"/>
              <a:gd name="connsiteX9" fmla="*/ 16034 w 51168"/>
              <a:gd name="connsiteY9" fmla="*/ 95494 h 174123"/>
              <a:gd name="connsiteX10" fmla="*/ 16 w 51168"/>
              <a:gd name="connsiteY10" fmla="*/ 66480 h 174123"/>
              <a:gd name="connsiteX11" fmla="*/ 19312 w 51168"/>
              <a:gd name="connsiteY11" fmla="*/ 56451 h 174123"/>
              <a:gd name="connsiteX0" fmla="*/ 18711 w 51163"/>
              <a:gd name="connsiteY0" fmla="*/ 56009 h 174123"/>
              <a:gd name="connsiteX1" fmla="*/ 28425 w 51163"/>
              <a:gd name="connsiteY1" fmla="*/ 1 h 174123"/>
              <a:gd name="connsiteX2" fmla="*/ 32384 w 51163"/>
              <a:gd name="connsiteY2" fmla="*/ 56137 h 174123"/>
              <a:gd name="connsiteX3" fmla="*/ 36729 w 51163"/>
              <a:gd name="connsiteY3" fmla="*/ 74236 h 174123"/>
              <a:gd name="connsiteX4" fmla="*/ 51160 w 51163"/>
              <a:gd name="connsiteY4" fmla="*/ 97270 h 174123"/>
              <a:gd name="connsiteX5" fmla="*/ 35292 w 51163"/>
              <a:gd name="connsiteY5" fmla="*/ 106370 h 174123"/>
              <a:gd name="connsiteX6" fmla="*/ 28919 w 51163"/>
              <a:gd name="connsiteY6" fmla="*/ 116940 h 174123"/>
              <a:gd name="connsiteX7" fmla="*/ 21578 w 51163"/>
              <a:gd name="connsiteY7" fmla="*/ 174120 h 174123"/>
              <a:gd name="connsiteX8" fmla="*/ 18288 w 51163"/>
              <a:gd name="connsiteY8" fmla="*/ 114200 h 174123"/>
              <a:gd name="connsiteX9" fmla="*/ 16029 w 51163"/>
              <a:gd name="connsiteY9" fmla="*/ 95494 h 174123"/>
              <a:gd name="connsiteX10" fmla="*/ 11 w 51163"/>
              <a:gd name="connsiteY10" fmla="*/ 66480 h 174123"/>
              <a:gd name="connsiteX11" fmla="*/ 18711 w 51163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7"/>
              <a:gd name="connsiteY0" fmla="*/ 58380 h 174132"/>
              <a:gd name="connsiteX1" fmla="*/ 28426 w 51167"/>
              <a:gd name="connsiteY1" fmla="*/ 2 h 174132"/>
              <a:gd name="connsiteX2" fmla="*/ 32385 w 51167"/>
              <a:gd name="connsiteY2" fmla="*/ 56138 h 174132"/>
              <a:gd name="connsiteX3" fmla="*/ 37324 w 51167"/>
              <a:gd name="connsiteY3" fmla="*/ 76077 h 174132"/>
              <a:gd name="connsiteX4" fmla="*/ 51161 w 51167"/>
              <a:gd name="connsiteY4" fmla="*/ 97271 h 174132"/>
              <a:gd name="connsiteX5" fmla="*/ 35293 w 51167"/>
              <a:gd name="connsiteY5" fmla="*/ 106371 h 174132"/>
              <a:gd name="connsiteX6" fmla="*/ 28920 w 51167"/>
              <a:gd name="connsiteY6" fmla="*/ 116941 h 174132"/>
              <a:gd name="connsiteX7" fmla="*/ 21579 w 51167"/>
              <a:gd name="connsiteY7" fmla="*/ 174121 h 174132"/>
              <a:gd name="connsiteX8" fmla="*/ 18702 w 51167"/>
              <a:gd name="connsiteY8" fmla="*/ 111413 h 174132"/>
              <a:gd name="connsiteX9" fmla="*/ 16030 w 51167"/>
              <a:gd name="connsiteY9" fmla="*/ 95495 h 174132"/>
              <a:gd name="connsiteX10" fmla="*/ 12 w 51167"/>
              <a:gd name="connsiteY10" fmla="*/ 66481 h 174132"/>
              <a:gd name="connsiteX11" fmla="*/ 18928 w 51167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9301 w 51541"/>
              <a:gd name="connsiteY0" fmla="*/ 58380 h 174132"/>
              <a:gd name="connsiteX1" fmla="*/ 28799 w 51541"/>
              <a:gd name="connsiteY1" fmla="*/ 2 h 174132"/>
              <a:gd name="connsiteX2" fmla="*/ 32122 w 51541"/>
              <a:gd name="connsiteY2" fmla="*/ 60750 h 174132"/>
              <a:gd name="connsiteX3" fmla="*/ 37697 w 51541"/>
              <a:gd name="connsiteY3" fmla="*/ 76077 h 174132"/>
              <a:gd name="connsiteX4" fmla="*/ 51534 w 51541"/>
              <a:gd name="connsiteY4" fmla="*/ 97271 h 174132"/>
              <a:gd name="connsiteX5" fmla="*/ 35666 w 51541"/>
              <a:gd name="connsiteY5" fmla="*/ 106371 h 174132"/>
              <a:gd name="connsiteX6" fmla="*/ 29293 w 51541"/>
              <a:gd name="connsiteY6" fmla="*/ 116941 h 174132"/>
              <a:gd name="connsiteX7" fmla="*/ 21952 w 51541"/>
              <a:gd name="connsiteY7" fmla="*/ 174121 h 174132"/>
              <a:gd name="connsiteX8" fmla="*/ 19075 w 51541"/>
              <a:gd name="connsiteY8" fmla="*/ 111413 h 174132"/>
              <a:gd name="connsiteX9" fmla="*/ 16403 w 51541"/>
              <a:gd name="connsiteY9" fmla="*/ 95495 h 174132"/>
              <a:gd name="connsiteX10" fmla="*/ 7333 w 51541"/>
              <a:gd name="connsiteY10" fmla="*/ 107681 h 174132"/>
              <a:gd name="connsiteX11" fmla="*/ 385 w 51541"/>
              <a:gd name="connsiteY11" fmla="*/ 66481 h 174132"/>
              <a:gd name="connsiteX12" fmla="*/ 19301 w 51541"/>
              <a:gd name="connsiteY12" fmla="*/ 58380 h 174132"/>
              <a:gd name="connsiteX0" fmla="*/ 19301 w 51541"/>
              <a:gd name="connsiteY0" fmla="*/ 58380 h 174132"/>
              <a:gd name="connsiteX1" fmla="*/ 28799 w 51541"/>
              <a:gd name="connsiteY1" fmla="*/ 2 h 174132"/>
              <a:gd name="connsiteX2" fmla="*/ 32122 w 51541"/>
              <a:gd name="connsiteY2" fmla="*/ 60750 h 174132"/>
              <a:gd name="connsiteX3" fmla="*/ 37697 w 51541"/>
              <a:gd name="connsiteY3" fmla="*/ 76077 h 174132"/>
              <a:gd name="connsiteX4" fmla="*/ 51534 w 51541"/>
              <a:gd name="connsiteY4" fmla="*/ 97271 h 174132"/>
              <a:gd name="connsiteX5" fmla="*/ 35666 w 51541"/>
              <a:gd name="connsiteY5" fmla="*/ 106371 h 174132"/>
              <a:gd name="connsiteX6" fmla="*/ 29293 w 51541"/>
              <a:gd name="connsiteY6" fmla="*/ 116941 h 174132"/>
              <a:gd name="connsiteX7" fmla="*/ 21952 w 51541"/>
              <a:gd name="connsiteY7" fmla="*/ 174121 h 174132"/>
              <a:gd name="connsiteX8" fmla="*/ 19075 w 51541"/>
              <a:gd name="connsiteY8" fmla="*/ 111413 h 174132"/>
              <a:gd name="connsiteX9" fmla="*/ 16403 w 51541"/>
              <a:gd name="connsiteY9" fmla="*/ 95495 h 174132"/>
              <a:gd name="connsiteX10" fmla="*/ 7333 w 51541"/>
              <a:gd name="connsiteY10" fmla="*/ 107681 h 174132"/>
              <a:gd name="connsiteX11" fmla="*/ 385 w 51541"/>
              <a:gd name="connsiteY11" fmla="*/ 66481 h 174132"/>
              <a:gd name="connsiteX12" fmla="*/ 19301 w 51541"/>
              <a:gd name="connsiteY12" fmla="*/ 58380 h 174132"/>
              <a:gd name="connsiteX0" fmla="*/ 19267 w 51507"/>
              <a:gd name="connsiteY0" fmla="*/ 58380 h 174132"/>
              <a:gd name="connsiteX1" fmla="*/ 28765 w 51507"/>
              <a:gd name="connsiteY1" fmla="*/ 2 h 174132"/>
              <a:gd name="connsiteX2" fmla="*/ 32088 w 51507"/>
              <a:gd name="connsiteY2" fmla="*/ 60750 h 174132"/>
              <a:gd name="connsiteX3" fmla="*/ 37663 w 51507"/>
              <a:gd name="connsiteY3" fmla="*/ 76077 h 174132"/>
              <a:gd name="connsiteX4" fmla="*/ 51500 w 51507"/>
              <a:gd name="connsiteY4" fmla="*/ 97271 h 174132"/>
              <a:gd name="connsiteX5" fmla="*/ 35632 w 51507"/>
              <a:gd name="connsiteY5" fmla="*/ 106371 h 174132"/>
              <a:gd name="connsiteX6" fmla="*/ 29259 w 51507"/>
              <a:gd name="connsiteY6" fmla="*/ 116941 h 174132"/>
              <a:gd name="connsiteX7" fmla="*/ 21918 w 51507"/>
              <a:gd name="connsiteY7" fmla="*/ 174121 h 174132"/>
              <a:gd name="connsiteX8" fmla="*/ 19041 w 51507"/>
              <a:gd name="connsiteY8" fmla="*/ 111413 h 174132"/>
              <a:gd name="connsiteX9" fmla="*/ 16369 w 51507"/>
              <a:gd name="connsiteY9" fmla="*/ 95495 h 174132"/>
              <a:gd name="connsiteX10" fmla="*/ 7299 w 51507"/>
              <a:gd name="connsiteY10" fmla="*/ 107681 h 174132"/>
              <a:gd name="connsiteX11" fmla="*/ 351 w 51507"/>
              <a:gd name="connsiteY11" fmla="*/ 66481 h 174132"/>
              <a:gd name="connsiteX12" fmla="*/ 19267 w 51507"/>
              <a:gd name="connsiteY12" fmla="*/ 58380 h 174132"/>
              <a:gd name="connsiteX0" fmla="*/ 19290 w 51530"/>
              <a:gd name="connsiteY0" fmla="*/ 58380 h 174132"/>
              <a:gd name="connsiteX1" fmla="*/ 28788 w 51530"/>
              <a:gd name="connsiteY1" fmla="*/ 2 h 174132"/>
              <a:gd name="connsiteX2" fmla="*/ 32111 w 51530"/>
              <a:gd name="connsiteY2" fmla="*/ 60750 h 174132"/>
              <a:gd name="connsiteX3" fmla="*/ 37686 w 51530"/>
              <a:gd name="connsiteY3" fmla="*/ 76077 h 174132"/>
              <a:gd name="connsiteX4" fmla="*/ 51523 w 51530"/>
              <a:gd name="connsiteY4" fmla="*/ 97271 h 174132"/>
              <a:gd name="connsiteX5" fmla="*/ 35655 w 51530"/>
              <a:gd name="connsiteY5" fmla="*/ 106371 h 174132"/>
              <a:gd name="connsiteX6" fmla="*/ 29282 w 51530"/>
              <a:gd name="connsiteY6" fmla="*/ 116941 h 174132"/>
              <a:gd name="connsiteX7" fmla="*/ 21941 w 51530"/>
              <a:gd name="connsiteY7" fmla="*/ 174121 h 174132"/>
              <a:gd name="connsiteX8" fmla="*/ 19064 w 51530"/>
              <a:gd name="connsiteY8" fmla="*/ 111413 h 174132"/>
              <a:gd name="connsiteX9" fmla="*/ 16392 w 51530"/>
              <a:gd name="connsiteY9" fmla="*/ 95495 h 174132"/>
              <a:gd name="connsiteX10" fmla="*/ 7059 w 51530"/>
              <a:gd name="connsiteY10" fmla="*/ 114559 h 174132"/>
              <a:gd name="connsiteX11" fmla="*/ 374 w 51530"/>
              <a:gd name="connsiteY11" fmla="*/ 66481 h 174132"/>
              <a:gd name="connsiteX12" fmla="*/ 19290 w 51530"/>
              <a:gd name="connsiteY12" fmla="*/ 58380 h 174132"/>
              <a:gd name="connsiteX0" fmla="*/ 18932 w 51172"/>
              <a:gd name="connsiteY0" fmla="*/ 58380 h 174132"/>
              <a:gd name="connsiteX1" fmla="*/ 28430 w 51172"/>
              <a:gd name="connsiteY1" fmla="*/ 2 h 174132"/>
              <a:gd name="connsiteX2" fmla="*/ 31753 w 51172"/>
              <a:gd name="connsiteY2" fmla="*/ 60750 h 174132"/>
              <a:gd name="connsiteX3" fmla="*/ 37328 w 51172"/>
              <a:gd name="connsiteY3" fmla="*/ 76077 h 174132"/>
              <a:gd name="connsiteX4" fmla="*/ 51165 w 51172"/>
              <a:gd name="connsiteY4" fmla="*/ 97271 h 174132"/>
              <a:gd name="connsiteX5" fmla="*/ 35297 w 51172"/>
              <a:gd name="connsiteY5" fmla="*/ 106371 h 174132"/>
              <a:gd name="connsiteX6" fmla="*/ 28924 w 51172"/>
              <a:gd name="connsiteY6" fmla="*/ 116941 h 174132"/>
              <a:gd name="connsiteX7" fmla="*/ 21583 w 51172"/>
              <a:gd name="connsiteY7" fmla="*/ 174121 h 174132"/>
              <a:gd name="connsiteX8" fmla="*/ 18706 w 51172"/>
              <a:gd name="connsiteY8" fmla="*/ 111413 h 174132"/>
              <a:gd name="connsiteX9" fmla="*/ 16034 w 51172"/>
              <a:gd name="connsiteY9" fmla="*/ 95495 h 174132"/>
              <a:gd name="connsiteX10" fmla="*/ 6701 w 51172"/>
              <a:gd name="connsiteY10" fmla="*/ 114559 h 174132"/>
              <a:gd name="connsiteX11" fmla="*/ 16 w 51172"/>
              <a:gd name="connsiteY11" fmla="*/ 66481 h 174132"/>
              <a:gd name="connsiteX12" fmla="*/ 18932 w 51172"/>
              <a:gd name="connsiteY12" fmla="*/ 58380 h 174132"/>
              <a:gd name="connsiteX0" fmla="*/ 19312 w 51552"/>
              <a:gd name="connsiteY0" fmla="*/ 58380 h 174132"/>
              <a:gd name="connsiteX1" fmla="*/ 28810 w 51552"/>
              <a:gd name="connsiteY1" fmla="*/ 2 h 174132"/>
              <a:gd name="connsiteX2" fmla="*/ 32133 w 51552"/>
              <a:gd name="connsiteY2" fmla="*/ 60750 h 174132"/>
              <a:gd name="connsiteX3" fmla="*/ 37708 w 51552"/>
              <a:gd name="connsiteY3" fmla="*/ 76077 h 174132"/>
              <a:gd name="connsiteX4" fmla="*/ 51545 w 51552"/>
              <a:gd name="connsiteY4" fmla="*/ 97271 h 174132"/>
              <a:gd name="connsiteX5" fmla="*/ 35677 w 51552"/>
              <a:gd name="connsiteY5" fmla="*/ 106371 h 174132"/>
              <a:gd name="connsiteX6" fmla="*/ 29304 w 51552"/>
              <a:gd name="connsiteY6" fmla="*/ 116941 h 174132"/>
              <a:gd name="connsiteX7" fmla="*/ 21963 w 51552"/>
              <a:gd name="connsiteY7" fmla="*/ 174121 h 174132"/>
              <a:gd name="connsiteX8" fmla="*/ 19086 w 51552"/>
              <a:gd name="connsiteY8" fmla="*/ 111413 h 174132"/>
              <a:gd name="connsiteX9" fmla="*/ 16414 w 51552"/>
              <a:gd name="connsiteY9" fmla="*/ 95495 h 174132"/>
              <a:gd name="connsiteX10" fmla="*/ 7081 w 51552"/>
              <a:gd name="connsiteY10" fmla="*/ 114559 h 174132"/>
              <a:gd name="connsiteX11" fmla="*/ 6504 w 51552"/>
              <a:gd name="connsiteY11" fmla="*/ 88433 h 174132"/>
              <a:gd name="connsiteX12" fmla="*/ 396 w 51552"/>
              <a:gd name="connsiteY12" fmla="*/ 66481 h 174132"/>
              <a:gd name="connsiteX13" fmla="*/ 19312 w 51552"/>
              <a:gd name="connsiteY13" fmla="*/ 58380 h 174132"/>
              <a:gd name="connsiteX0" fmla="*/ 19312 w 51552"/>
              <a:gd name="connsiteY0" fmla="*/ 58380 h 174132"/>
              <a:gd name="connsiteX1" fmla="*/ 28810 w 51552"/>
              <a:gd name="connsiteY1" fmla="*/ 2 h 174132"/>
              <a:gd name="connsiteX2" fmla="*/ 32133 w 51552"/>
              <a:gd name="connsiteY2" fmla="*/ 60750 h 174132"/>
              <a:gd name="connsiteX3" fmla="*/ 37708 w 51552"/>
              <a:gd name="connsiteY3" fmla="*/ 76077 h 174132"/>
              <a:gd name="connsiteX4" fmla="*/ 51545 w 51552"/>
              <a:gd name="connsiteY4" fmla="*/ 97271 h 174132"/>
              <a:gd name="connsiteX5" fmla="*/ 35677 w 51552"/>
              <a:gd name="connsiteY5" fmla="*/ 106371 h 174132"/>
              <a:gd name="connsiteX6" fmla="*/ 29304 w 51552"/>
              <a:gd name="connsiteY6" fmla="*/ 116941 h 174132"/>
              <a:gd name="connsiteX7" fmla="*/ 21963 w 51552"/>
              <a:gd name="connsiteY7" fmla="*/ 174121 h 174132"/>
              <a:gd name="connsiteX8" fmla="*/ 19086 w 51552"/>
              <a:gd name="connsiteY8" fmla="*/ 111413 h 174132"/>
              <a:gd name="connsiteX9" fmla="*/ 16414 w 51552"/>
              <a:gd name="connsiteY9" fmla="*/ 95495 h 174132"/>
              <a:gd name="connsiteX10" fmla="*/ 11588 w 51552"/>
              <a:gd name="connsiteY10" fmla="*/ 93157 h 174132"/>
              <a:gd name="connsiteX11" fmla="*/ 7081 w 51552"/>
              <a:gd name="connsiteY11" fmla="*/ 114559 h 174132"/>
              <a:gd name="connsiteX12" fmla="*/ 6504 w 51552"/>
              <a:gd name="connsiteY12" fmla="*/ 88433 h 174132"/>
              <a:gd name="connsiteX13" fmla="*/ 396 w 51552"/>
              <a:gd name="connsiteY13" fmla="*/ 66481 h 174132"/>
              <a:gd name="connsiteX14" fmla="*/ 19312 w 51552"/>
              <a:gd name="connsiteY14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8924 w 51164"/>
              <a:gd name="connsiteY15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2348 w 51164"/>
              <a:gd name="connsiteY15" fmla="*/ 64465 h 174132"/>
              <a:gd name="connsiteX16" fmla="*/ 18924 w 51164"/>
              <a:gd name="connsiteY16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1075 w 51164"/>
              <a:gd name="connsiteY15" fmla="*/ 36263 h 174132"/>
              <a:gd name="connsiteX16" fmla="*/ 12348 w 51164"/>
              <a:gd name="connsiteY16" fmla="*/ 64465 h 174132"/>
              <a:gd name="connsiteX17" fmla="*/ 18924 w 51164"/>
              <a:gd name="connsiteY17" fmla="*/ 58380 h 174132"/>
              <a:gd name="connsiteX0" fmla="*/ 18839 w 51079"/>
              <a:gd name="connsiteY0" fmla="*/ 58380 h 174132"/>
              <a:gd name="connsiteX1" fmla="*/ 28337 w 51079"/>
              <a:gd name="connsiteY1" fmla="*/ 2 h 174132"/>
              <a:gd name="connsiteX2" fmla="*/ 31660 w 51079"/>
              <a:gd name="connsiteY2" fmla="*/ 60750 h 174132"/>
              <a:gd name="connsiteX3" fmla="*/ 37235 w 51079"/>
              <a:gd name="connsiteY3" fmla="*/ 76077 h 174132"/>
              <a:gd name="connsiteX4" fmla="*/ 51072 w 51079"/>
              <a:gd name="connsiteY4" fmla="*/ 97271 h 174132"/>
              <a:gd name="connsiteX5" fmla="*/ 35204 w 51079"/>
              <a:gd name="connsiteY5" fmla="*/ 106371 h 174132"/>
              <a:gd name="connsiteX6" fmla="*/ 28831 w 51079"/>
              <a:gd name="connsiteY6" fmla="*/ 116941 h 174132"/>
              <a:gd name="connsiteX7" fmla="*/ 21490 w 51079"/>
              <a:gd name="connsiteY7" fmla="*/ 174121 h 174132"/>
              <a:gd name="connsiteX8" fmla="*/ 18613 w 51079"/>
              <a:gd name="connsiteY8" fmla="*/ 111413 h 174132"/>
              <a:gd name="connsiteX9" fmla="*/ 15941 w 51079"/>
              <a:gd name="connsiteY9" fmla="*/ 95495 h 174132"/>
              <a:gd name="connsiteX10" fmla="*/ 11115 w 51079"/>
              <a:gd name="connsiteY10" fmla="*/ 93157 h 174132"/>
              <a:gd name="connsiteX11" fmla="*/ 6608 w 51079"/>
              <a:gd name="connsiteY11" fmla="*/ 114559 h 174132"/>
              <a:gd name="connsiteX12" fmla="*/ 6031 w 51079"/>
              <a:gd name="connsiteY12" fmla="*/ 88433 h 174132"/>
              <a:gd name="connsiteX13" fmla="*/ 8 w 51079"/>
              <a:gd name="connsiteY13" fmla="*/ 72290 h 174132"/>
              <a:gd name="connsiteX14" fmla="*/ 7423 w 51079"/>
              <a:gd name="connsiteY14" fmla="*/ 64048 h 174132"/>
              <a:gd name="connsiteX15" fmla="*/ 10990 w 51079"/>
              <a:gd name="connsiteY15" fmla="*/ 36263 h 174132"/>
              <a:gd name="connsiteX16" fmla="*/ 12263 w 51079"/>
              <a:gd name="connsiteY16" fmla="*/ 64465 h 174132"/>
              <a:gd name="connsiteX17" fmla="*/ 18839 w 51079"/>
              <a:gd name="connsiteY17" fmla="*/ 58380 h 174132"/>
              <a:gd name="connsiteX0" fmla="*/ 18835 w 51075"/>
              <a:gd name="connsiteY0" fmla="*/ 58380 h 174132"/>
              <a:gd name="connsiteX1" fmla="*/ 28333 w 51075"/>
              <a:gd name="connsiteY1" fmla="*/ 2 h 174132"/>
              <a:gd name="connsiteX2" fmla="*/ 31656 w 51075"/>
              <a:gd name="connsiteY2" fmla="*/ 60750 h 174132"/>
              <a:gd name="connsiteX3" fmla="*/ 37231 w 51075"/>
              <a:gd name="connsiteY3" fmla="*/ 76077 h 174132"/>
              <a:gd name="connsiteX4" fmla="*/ 51068 w 51075"/>
              <a:gd name="connsiteY4" fmla="*/ 97271 h 174132"/>
              <a:gd name="connsiteX5" fmla="*/ 35200 w 51075"/>
              <a:gd name="connsiteY5" fmla="*/ 106371 h 174132"/>
              <a:gd name="connsiteX6" fmla="*/ 28827 w 51075"/>
              <a:gd name="connsiteY6" fmla="*/ 116941 h 174132"/>
              <a:gd name="connsiteX7" fmla="*/ 21486 w 51075"/>
              <a:gd name="connsiteY7" fmla="*/ 174121 h 174132"/>
              <a:gd name="connsiteX8" fmla="*/ 18609 w 51075"/>
              <a:gd name="connsiteY8" fmla="*/ 111413 h 174132"/>
              <a:gd name="connsiteX9" fmla="*/ 15937 w 51075"/>
              <a:gd name="connsiteY9" fmla="*/ 95495 h 174132"/>
              <a:gd name="connsiteX10" fmla="*/ 11111 w 51075"/>
              <a:gd name="connsiteY10" fmla="*/ 93157 h 174132"/>
              <a:gd name="connsiteX11" fmla="*/ 6604 w 51075"/>
              <a:gd name="connsiteY11" fmla="*/ 114559 h 174132"/>
              <a:gd name="connsiteX12" fmla="*/ 6027 w 51075"/>
              <a:gd name="connsiteY12" fmla="*/ 88433 h 174132"/>
              <a:gd name="connsiteX13" fmla="*/ 4 w 51075"/>
              <a:gd name="connsiteY13" fmla="*/ 72290 h 174132"/>
              <a:gd name="connsiteX14" fmla="*/ 7006 w 51075"/>
              <a:gd name="connsiteY14" fmla="*/ 66836 h 174132"/>
              <a:gd name="connsiteX15" fmla="*/ 10986 w 51075"/>
              <a:gd name="connsiteY15" fmla="*/ 36263 h 174132"/>
              <a:gd name="connsiteX16" fmla="*/ 12259 w 51075"/>
              <a:gd name="connsiteY16" fmla="*/ 64465 h 174132"/>
              <a:gd name="connsiteX17" fmla="*/ 18835 w 51075"/>
              <a:gd name="connsiteY17" fmla="*/ 58380 h 174132"/>
              <a:gd name="connsiteX0" fmla="*/ 18835 w 51075"/>
              <a:gd name="connsiteY0" fmla="*/ 58380 h 174234"/>
              <a:gd name="connsiteX1" fmla="*/ 28333 w 51075"/>
              <a:gd name="connsiteY1" fmla="*/ 2 h 174234"/>
              <a:gd name="connsiteX2" fmla="*/ 31656 w 51075"/>
              <a:gd name="connsiteY2" fmla="*/ 60750 h 174234"/>
              <a:gd name="connsiteX3" fmla="*/ 37231 w 51075"/>
              <a:gd name="connsiteY3" fmla="*/ 76077 h 174234"/>
              <a:gd name="connsiteX4" fmla="*/ 51068 w 51075"/>
              <a:gd name="connsiteY4" fmla="*/ 97271 h 174234"/>
              <a:gd name="connsiteX5" fmla="*/ 35200 w 51075"/>
              <a:gd name="connsiteY5" fmla="*/ 106371 h 174234"/>
              <a:gd name="connsiteX6" fmla="*/ 28827 w 51075"/>
              <a:gd name="connsiteY6" fmla="*/ 116941 h 174234"/>
              <a:gd name="connsiteX7" fmla="*/ 21486 w 51075"/>
              <a:gd name="connsiteY7" fmla="*/ 174121 h 174234"/>
              <a:gd name="connsiteX8" fmla="*/ 19220 w 51075"/>
              <a:gd name="connsiteY8" fmla="*/ 131064 h 174234"/>
              <a:gd name="connsiteX9" fmla="*/ 18609 w 51075"/>
              <a:gd name="connsiteY9" fmla="*/ 111413 h 174234"/>
              <a:gd name="connsiteX10" fmla="*/ 15937 w 51075"/>
              <a:gd name="connsiteY10" fmla="*/ 95495 h 174234"/>
              <a:gd name="connsiteX11" fmla="*/ 11111 w 51075"/>
              <a:gd name="connsiteY11" fmla="*/ 93157 h 174234"/>
              <a:gd name="connsiteX12" fmla="*/ 6604 w 51075"/>
              <a:gd name="connsiteY12" fmla="*/ 114559 h 174234"/>
              <a:gd name="connsiteX13" fmla="*/ 6027 w 51075"/>
              <a:gd name="connsiteY13" fmla="*/ 88433 h 174234"/>
              <a:gd name="connsiteX14" fmla="*/ 4 w 51075"/>
              <a:gd name="connsiteY14" fmla="*/ 72290 h 174234"/>
              <a:gd name="connsiteX15" fmla="*/ 7006 w 51075"/>
              <a:gd name="connsiteY15" fmla="*/ 66836 h 174234"/>
              <a:gd name="connsiteX16" fmla="*/ 10986 w 51075"/>
              <a:gd name="connsiteY16" fmla="*/ 36263 h 174234"/>
              <a:gd name="connsiteX17" fmla="*/ 12259 w 51075"/>
              <a:gd name="connsiteY17" fmla="*/ 64465 h 174234"/>
              <a:gd name="connsiteX18" fmla="*/ 18835 w 51075"/>
              <a:gd name="connsiteY18" fmla="*/ 58380 h 174234"/>
              <a:gd name="connsiteX0" fmla="*/ 18835 w 51075"/>
              <a:gd name="connsiteY0" fmla="*/ 58380 h 174966"/>
              <a:gd name="connsiteX1" fmla="*/ 28333 w 51075"/>
              <a:gd name="connsiteY1" fmla="*/ 2 h 174966"/>
              <a:gd name="connsiteX2" fmla="*/ 31656 w 51075"/>
              <a:gd name="connsiteY2" fmla="*/ 60750 h 174966"/>
              <a:gd name="connsiteX3" fmla="*/ 37231 w 51075"/>
              <a:gd name="connsiteY3" fmla="*/ 76077 h 174966"/>
              <a:gd name="connsiteX4" fmla="*/ 51068 w 51075"/>
              <a:gd name="connsiteY4" fmla="*/ 97271 h 174966"/>
              <a:gd name="connsiteX5" fmla="*/ 35200 w 51075"/>
              <a:gd name="connsiteY5" fmla="*/ 106371 h 174966"/>
              <a:gd name="connsiteX6" fmla="*/ 28827 w 51075"/>
              <a:gd name="connsiteY6" fmla="*/ 116941 h 174966"/>
              <a:gd name="connsiteX7" fmla="*/ 21486 w 51075"/>
              <a:gd name="connsiteY7" fmla="*/ 174121 h 174966"/>
              <a:gd name="connsiteX8" fmla="*/ 19629 w 51075"/>
              <a:gd name="connsiteY8" fmla="*/ 149785 h 174966"/>
              <a:gd name="connsiteX9" fmla="*/ 19220 w 51075"/>
              <a:gd name="connsiteY9" fmla="*/ 131064 h 174966"/>
              <a:gd name="connsiteX10" fmla="*/ 18609 w 51075"/>
              <a:gd name="connsiteY10" fmla="*/ 111413 h 174966"/>
              <a:gd name="connsiteX11" fmla="*/ 15937 w 51075"/>
              <a:gd name="connsiteY11" fmla="*/ 95495 h 174966"/>
              <a:gd name="connsiteX12" fmla="*/ 11111 w 51075"/>
              <a:gd name="connsiteY12" fmla="*/ 93157 h 174966"/>
              <a:gd name="connsiteX13" fmla="*/ 6604 w 51075"/>
              <a:gd name="connsiteY13" fmla="*/ 114559 h 174966"/>
              <a:gd name="connsiteX14" fmla="*/ 6027 w 51075"/>
              <a:gd name="connsiteY14" fmla="*/ 88433 h 174966"/>
              <a:gd name="connsiteX15" fmla="*/ 4 w 51075"/>
              <a:gd name="connsiteY15" fmla="*/ 72290 h 174966"/>
              <a:gd name="connsiteX16" fmla="*/ 7006 w 51075"/>
              <a:gd name="connsiteY16" fmla="*/ 66836 h 174966"/>
              <a:gd name="connsiteX17" fmla="*/ 10986 w 51075"/>
              <a:gd name="connsiteY17" fmla="*/ 36263 h 174966"/>
              <a:gd name="connsiteX18" fmla="*/ 12259 w 51075"/>
              <a:gd name="connsiteY18" fmla="*/ 64465 h 174966"/>
              <a:gd name="connsiteX19" fmla="*/ 18835 w 51075"/>
              <a:gd name="connsiteY19" fmla="*/ 58380 h 174966"/>
              <a:gd name="connsiteX0" fmla="*/ 18835 w 51075"/>
              <a:gd name="connsiteY0" fmla="*/ 58380 h 174931"/>
              <a:gd name="connsiteX1" fmla="*/ 28333 w 51075"/>
              <a:gd name="connsiteY1" fmla="*/ 2 h 174931"/>
              <a:gd name="connsiteX2" fmla="*/ 31656 w 51075"/>
              <a:gd name="connsiteY2" fmla="*/ 60750 h 174931"/>
              <a:gd name="connsiteX3" fmla="*/ 37231 w 51075"/>
              <a:gd name="connsiteY3" fmla="*/ 76077 h 174931"/>
              <a:gd name="connsiteX4" fmla="*/ 51068 w 51075"/>
              <a:gd name="connsiteY4" fmla="*/ 97271 h 174931"/>
              <a:gd name="connsiteX5" fmla="*/ 35200 w 51075"/>
              <a:gd name="connsiteY5" fmla="*/ 106371 h 174931"/>
              <a:gd name="connsiteX6" fmla="*/ 28827 w 51075"/>
              <a:gd name="connsiteY6" fmla="*/ 116941 h 174931"/>
              <a:gd name="connsiteX7" fmla="*/ 21486 w 51075"/>
              <a:gd name="connsiteY7" fmla="*/ 174121 h 174931"/>
              <a:gd name="connsiteX8" fmla="*/ 19629 w 51075"/>
              <a:gd name="connsiteY8" fmla="*/ 149785 h 174931"/>
              <a:gd name="connsiteX9" fmla="*/ 12950 w 51075"/>
              <a:gd name="connsiteY9" fmla="*/ 139975 h 174931"/>
              <a:gd name="connsiteX10" fmla="*/ 19220 w 51075"/>
              <a:gd name="connsiteY10" fmla="*/ 131064 h 174931"/>
              <a:gd name="connsiteX11" fmla="*/ 18609 w 51075"/>
              <a:gd name="connsiteY11" fmla="*/ 111413 h 174931"/>
              <a:gd name="connsiteX12" fmla="*/ 15937 w 51075"/>
              <a:gd name="connsiteY12" fmla="*/ 95495 h 174931"/>
              <a:gd name="connsiteX13" fmla="*/ 11111 w 51075"/>
              <a:gd name="connsiteY13" fmla="*/ 93157 h 174931"/>
              <a:gd name="connsiteX14" fmla="*/ 6604 w 51075"/>
              <a:gd name="connsiteY14" fmla="*/ 114559 h 174931"/>
              <a:gd name="connsiteX15" fmla="*/ 6027 w 51075"/>
              <a:gd name="connsiteY15" fmla="*/ 88433 h 174931"/>
              <a:gd name="connsiteX16" fmla="*/ 4 w 51075"/>
              <a:gd name="connsiteY16" fmla="*/ 72290 h 174931"/>
              <a:gd name="connsiteX17" fmla="*/ 7006 w 51075"/>
              <a:gd name="connsiteY17" fmla="*/ 66836 h 174931"/>
              <a:gd name="connsiteX18" fmla="*/ 10986 w 51075"/>
              <a:gd name="connsiteY18" fmla="*/ 36263 h 174931"/>
              <a:gd name="connsiteX19" fmla="*/ 12259 w 51075"/>
              <a:gd name="connsiteY19" fmla="*/ 64465 h 174931"/>
              <a:gd name="connsiteX20" fmla="*/ 18835 w 51075"/>
              <a:gd name="connsiteY20" fmla="*/ 58380 h 174931"/>
              <a:gd name="connsiteX0" fmla="*/ 18835 w 51075"/>
              <a:gd name="connsiteY0" fmla="*/ 58380 h 174132"/>
              <a:gd name="connsiteX1" fmla="*/ 28333 w 51075"/>
              <a:gd name="connsiteY1" fmla="*/ 2 h 174132"/>
              <a:gd name="connsiteX2" fmla="*/ 31656 w 51075"/>
              <a:gd name="connsiteY2" fmla="*/ 60750 h 174132"/>
              <a:gd name="connsiteX3" fmla="*/ 37231 w 51075"/>
              <a:gd name="connsiteY3" fmla="*/ 76077 h 174132"/>
              <a:gd name="connsiteX4" fmla="*/ 51068 w 51075"/>
              <a:gd name="connsiteY4" fmla="*/ 97271 h 174132"/>
              <a:gd name="connsiteX5" fmla="*/ 35200 w 51075"/>
              <a:gd name="connsiteY5" fmla="*/ 106371 h 174132"/>
              <a:gd name="connsiteX6" fmla="*/ 28827 w 51075"/>
              <a:gd name="connsiteY6" fmla="*/ 116941 h 174132"/>
              <a:gd name="connsiteX7" fmla="*/ 24434 w 51075"/>
              <a:gd name="connsiteY7" fmla="*/ 152460 h 174132"/>
              <a:gd name="connsiteX8" fmla="*/ 21486 w 51075"/>
              <a:gd name="connsiteY8" fmla="*/ 174121 h 174132"/>
              <a:gd name="connsiteX9" fmla="*/ 19629 w 51075"/>
              <a:gd name="connsiteY9" fmla="*/ 149785 h 174132"/>
              <a:gd name="connsiteX10" fmla="*/ 12950 w 51075"/>
              <a:gd name="connsiteY10" fmla="*/ 139975 h 174132"/>
              <a:gd name="connsiteX11" fmla="*/ 19220 w 51075"/>
              <a:gd name="connsiteY11" fmla="*/ 131064 h 174132"/>
              <a:gd name="connsiteX12" fmla="*/ 18609 w 51075"/>
              <a:gd name="connsiteY12" fmla="*/ 111413 h 174132"/>
              <a:gd name="connsiteX13" fmla="*/ 15937 w 51075"/>
              <a:gd name="connsiteY13" fmla="*/ 95495 h 174132"/>
              <a:gd name="connsiteX14" fmla="*/ 11111 w 51075"/>
              <a:gd name="connsiteY14" fmla="*/ 93157 h 174132"/>
              <a:gd name="connsiteX15" fmla="*/ 6604 w 51075"/>
              <a:gd name="connsiteY15" fmla="*/ 114559 h 174132"/>
              <a:gd name="connsiteX16" fmla="*/ 6027 w 51075"/>
              <a:gd name="connsiteY16" fmla="*/ 88433 h 174132"/>
              <a:gd name="connsiteX17" fmla="*/ 4 w 51075"/>
              <a:gd name="connsiteY17" fmla="*/ 72290 h 174132"/>
              <a:gd name="connsiteX18" fmla="*/ 7006 w 51075"/>
              <a:gd name="connsiteY18" fmla="*/ 66836 h 174132"/>
              <a:gd name="connsiteX19" fmla="*/ 10986 w 51075"/>
              <a:gd name="connsiteY19" fmla="*/ 36263 h 174132"/>
              <a:gd name="connsiteX20" fmla="*/ 12259 w 51075"/>
              <a:gd name="connsiteY20" fmla="*/ 64465 h 174132"/>
              <a:gd name="connsiteX21" fmla="*/ 18835 w 51075"/>
              <a:gd name="connsiteY21" fmla="*/ 58380 h 174132"/>
              <a:gd name="connsiteX0" fmla="*/ 18835 w 51075"/>
              <a:gd name="connsiteY0" fmla="*/ 58380 h 174130"/>
              <a:gd name="connsiteX1" fmla="*/ 28333 w 51075"/>
              <a:gd name="connsiteY1" fmla="*/ 2 h 174130"/>
              <a:gd name="connsiteX2" fmla="*/ 31656 w 51075"/>
              <a:gd name="connsiteY2" fmla="*/ 60750 h 174130"/>
              <a:gd name="connsiteX3" fmla="*/ 37231 w 51075"/>
              <a:gd name="connsiteY3" fmla="*/ 76077 h 174130"/>
              <a:gd name="connsiteX4" fmla="*/ 51068 w 51075"/>
              <a:gd name="connsiteY4" fmla="*/ 97271 h 174130"/>
              <a:gd name="connsiteX5" fmla="*/ 35200 w 51075"/>
              <a:gd name="connsiteY5" fmla="*/ 106371 h 174130"/>
              <a:gd name="connsiteX6" fmla="*/ 28827 w 51075"/>
              <a:gd name="connsiteY6" fmla="*/ 116941 h 174130"/>
              <a:gd name="connsiteX7" fmla="*/ 26538 w 51075"/>
              <a:gd name="connsiteY7" fmla="*/ 134863 h 174130"/>
              <a:gd name="connsiteX8" fmla="*/ 24434 w 51075"/>
              <a:gd name="connsiteY8" fmla="*/ 152460 h 174130"/>
              <a:gd name="connsiteX9" fmla="*/ 21486 w 51075"/>
              <a:gd name="connsiteY9" fmla="*/ 174121 h 174130"/>
              <a:gd name="connsiteX10" fmla="*/ 19629 w 51075"/>
              <a:gd name="connsiteY10" fmla="*/ 149785 h 174130"/>
              <a:gd name="connsiteX11" fmla="*/ 12950 w 51075"/>
              <a:gd name="connsiteY11" fmla="*/ 139975 h 174130"/>
              <a:gd name="connsiteX12" fmla="*/ 19220 w 51075"/>
              <a:gd name="connsiteY12" fmla="*/ 131064 h 174130"/>
              <a:gd name="connsiteX13" fmla="*/ 18609 w 51075"/>
              <a:gd name="connsiteY13" fmla="*/ 111413 h 174130"/>
              <a:gd name="connsiteX14" fmla="*/ 15937 w 51075"/>
              <a:gd name="connsiteY14" fmla="*/ 95495 h 174130"/>
              <a:gd name="connsiteX15" fmla="*/ 11111 w 51075"/>
              <a:gd name="connsiteY15" fmla="*/ 93157 h 174130"/>
              <a:gd name="connsiteX16" fmla="*/ 6604 w 51075"/>
              <a:gd name="connsiteY16" fmla="*/ 114559 h 174130"/>
              <a:gd name="connsiteX17" fmla="*/ 6027 w 51075"/>
              <a:gd name="connsiteY17" fmla="*/ 88433 h 174130"/>
              <a:gd name="connsiteX18" fmla="*/ 4 w 51075"/>
              <a:gd name="connsiteY18" fmla="*/ 72290 h 174130"/>
              <a:gd name="connsiteX19" fmla="*/ 7006 w 51075"/>
              <a:gd name="connsiteY19" fmla="*/ 66836 h 174130"/>
              <a:gd name="connsiteX20" fmla="*/ 10986 w 51075"/>
              <a:gd name="connsiteY20" fmla="*/ 36263 h 174130"/>
              <a:gd name="connsiteX21" fmla="*/ 12259 w 51075"/>
              <a:gd name="connsiteY21" fmla="*/ 64465 h 174130"/>
              <a:gd name="connsiteX22" fmla="*/ 18835 w 51075"/>
              <a:gd name="connsiteY22" fmla="*/ 58380 h 174130"/>
              <a:gd name="connsiteX0" fmla="*/ 18835 w 51075"/>
              <a:gd name="connsiteY0" fmla="*/ 58380 h 174130"/>
              <a:gd name="connsiteX1" fmla="*/ 28333 w 51075"/>
              <a:gd name="connsiteY1" fmla="*/ 2 h 174130"/>
              <a:gd name="connsiteX2" fmla="*/ 31656 w 51075"/>
              <a:gd name="connsiteY2" fmla="*/ 60750 h 174130"/>
              <a:gd name="connsiteX3" fmla="*/ 37231 w 51075"/>
              <a:gd name="connsiteY3" fmla="*/ 76077 h 174130"/>
              <a:gd name="connsiteX4" fmla="*/ 51068 w 51075"/>
              <a:gd name="connsiteY4" fmla="*/ 97271 h 174130"/>
              <a:gd name="connsiteX5" fmla="*/ 35200 w 51075"/>
              <a:gd name="connsiteY5" fmla="*/ 106371 h 174130"/>
              <a:gd name="connsiteX6" fmla="*/ 28827 w 51075"/>
              <a:gd name="connsiteY6" fmla="*/ 116941 h 174130"/>
              <a:gd name="connsiteX7" fmla="*/ 26129 w 51075"/>
              <a:gd name="connsiteY7" fmla="*/ 134855 h 174130"/>
              <a:gd name="connsiteX8" fmla="*/ 24434 w 51075"/>
              <a:gd name="connsiteY8" fmla="*/ 152460 h 174130"/>
              <a:gd name="connsiteX9" fmla="*/ 21486 w 51075"/>
              <a:gd name="connsiteY9" fmla="*/ 174121 h 174130"/>
              <a:gd name="connsiteX10" fmla="*/ 19629 w 51075"/>
              <a:gd name="connsiteY10" fmla="*/ 149785 h 174130"/>
              <a:gd name="connsiteX11" fmla="*/ 12950 w 51075"/>
              <a:gd name="connsiteY11" fmla="*/ 139975 h 174130"/>
              <a:gd name="connsiteX12" fmla="*/ 19220 w 51075"/>
              <a:gd name="connsiteY12" fmla="*/ 131064 h 174130"/>
              <a:gd name="connsiteX13" fmla="*/ 18609 w 51075"/>
              <a:gd name="connsiteY13" fmla="*/ 111413 h 174130"/>
              <a:gd name="connsiteX14" fmla="*/ 15937 w 51075"/>
              <a:gd name="connsiteY14" fmla="*/ 95495 h 174130"/>
              <a:gd name="connsiteX15" fmla="*/ 11111 w 51075"/>
              <a:gd name="connsiteY15" fmla="*/ 93157 h 174130"/>
              <a:gd name="connsiteX16" fmla="*/ 6604 w 51075"/>
              <a:gd name="connsiteY16" fmla="*/ 114559 h 174130"/>
              <a:gd name="connsiteX17" fmla="*/ 6027 w 51075"/>
              <a:gd name="connsiteY17" fmla="*/ 88433 h 174130"/>
              <a:gd name="connsiteX18" fmla="*/ 4 w 51075"/>
              <a:gd name="connsiteY18" fmla="*/ 72290 h 174130"/>
              <a:gd name="connsiteX19" fmla="*/ 7006 w 51075"/>
              <a:gd name="connsiteY19" fmla="*/ 66836 h 174130"/>
              <a:gd name="connsiteX20" fmla="*/ 10986 w 51075"/>
              <a:gd name="connsiteY20" fmla="*/ 36263 h 174130"/>
              <a:gd name="connsiteX21" fmla="*/ 12259 w 51075"/>
              <a:gd name="connsiteY21" fmla="*/ 64465 h 174130"/>
              <a:gd name="connsiteX22" fmla="*/ 18835 w 51075"/>
              <a:gd name="connsiteY22" fmla="*/ 58380 h 174130"/>
              <a:gd name="connsiteX0" fmla="*/ 18835 w 51075"/>
              <a:gd name="connsiteY0" fmla="*/ 58380 h 174129"/>
              <a:gd name="connsiteX1" fmla="*/ 28333 w 51075"/>
              <a:gd name="connsiteY1" fmla="*/ 2 h 174129"/>
              <a:gd name="connsiteX2" fmla="*/ 31656 w 51075"/>
              <a:gd name="connsiteY2" fmla="*/ 60750 h 174129"/>
              <a:gd name="connsiteX3" fmla="*/ 37231 w 51075"/>
              <a:gd name="connsiteY3" fmla="*/ 76077 h 174129"/>
              <a:gd name="connsiteX4" fmla="*/ 51068 w 51075"/>
              <a:gd name="connsiteY4" fmla="*/ 97271 h 174129"/>
              <a:gd name="connsiteX5" fmla="*/ 35200 w 51075"/>
              <a:gd name="connsiteY5" fmla="*/ 106371 h 174129"/>
              <a:gd name="connsiteX6" fmla="*/ 28827 w 51075"/>
              <a:gd name="connsiteY6" fmla="*/ 116941 h 174129"/>
              <a:gd name="connsiteX7" fmla="*/ 26129 w 51075"/>
              <a:gd name="connsiteY7" fmla="*/ 134855 h 174129"/>
              <a:gd name="connsiteX8" fmla="*/ 30575 w 51075"/>
              <a:gd name="connsiteY8" fmla="*/ 145589 h 174129"/>
              <a:gd name="connsiteX9" fmla="*/ 24434 w 51075"/>
              <a:gd name="connsiteY9" fmla="*/ 152460 h 174129"/>
              <a:gd name="connsiteX10" fmla="*/ 21486 w 51075"/>
              <a:gd name="connsiteY10" fmla="*/ 174121 h 174129"/>
              <a:gd name="connsiteX11" fmla="*/ 19629 w 51075"/>
              <a:gd name="connsiteY11" fmla="*/ 149785 h 174129"/>
              <a:gd name="connsiteX12" fmla="*/ 12950 w 51075"/>
              <a:gd name="connsiteY12" fmla="*/ 139975 h 174129"/>
              <a:gd name="connsiteX13" fmla="*/ 19220 w 51075"/>
              <a:gd name="connsiteY13" fmla="*/ 131064 h 174129"/>
              <a:gd name="connsiteX14" fmla="*/ 18609 w 51075"/>
              <a:gd name="connsiteY14" fmla="*/ 111413 h 174129"/>
              <a:gd name="connsiteX15" fmla="*/ 15937 w 51075"/>
              <a:gd name="connsiteY15" fmla="*/ 95495 h 174129"/>
              <a:gd name="connsiteX16" fmla="*/ 11111 w 51075"/>
              <a:gd name="connsiteY16" fmla="*/ 93157 h 174129"/>
              <a:gd name="connsiteX17" fmla="*/ 6604 w 51075"/>
              <a:gd name="connsiteY17" fmla="*/ 114559 h 174129"/>
              <a:gd name="connsiteX18" fmla="*/ 6027 w 51075"/>
              <a:gd name="connsiteY18" fmla="*/ 88433 h 174129"/>
              <a:gd name="connsiteX19" fmla="*/ 4 w 51075"/>
              <a:gd name="connsiteY19" fmla="*/ 72290 h 174129"/>
              <a:gd name="connsiteX20" fmla="*/ 7006 w 51075"/>
              <a:gd name="connsiteY20" fmla="*/ 66836 h 174129"/>
              <a:gd name="connsiteX21" fmla="*/ 10986 w 51075"/>
              <a:gd name="connsiteY21" fmla="*/ 36263 h 174129"/>
              <a:gd name="connsiteX22" fmla="*/ 12259 w 51075"/>
              <a:gd name="connsiteY22" fmla="*/ 64465 h 174129"/>
              <a:gd name="connsiteX23" fmla="*/ 18835 w 51075"/>
              <a:gd name="connsiteY23" fmla="*/ 58380 h 174129"/>
              <a:gd name="connsiteX0" fmla="*/ 18835 w 51075"/>
              <a:gd name="connsiteY0" fmla="*/ 58606 h 174355"/>
              <a:gd name="connsiteX1" fmla="*/ 22012 w 51075"/>
              <a:gd name="connsiteY1" fmla="*/ 40899 h 174355"/>
              <a:gd name="connsiteX2" fmla="*/ 28333 w 51075"/>
              <a:gd name="connsiteY2" fmla="*/ 228 h 174355"/>
              <a:gd name="connsiteX3" fmla="*/ 31656 w 51075"/>
              <a:gd name="connsiteY3" fmla="*/ 60976 h 174355"/>
              <a:gd name="connsiteX4" fmla="*/ 37231 w 51075"/>
              <a:gd name="connsiteY4" fmla="*/ 76303 h 174355"/>
              <a:gd name="connsiteX5" fmla="*/ 51068 w 51075"/>
              <a:gd name="connsiteY5" fmla="*/ 97497 h 174355"/>
              <a:gd name="connsiteX6" fmla="*/ 35200 w 51075"/>
              <a:gd name="connsiteY6" fmla="*/ 106597 h 174355"/>
              <a:gd name="connsiteX7" fmla="*/ 28827 w 51075"/>
              <a:gd name="connsiteY7" fmla="*/ 117167 h 174355"/>
              <a:gd name="connsiteX8" fmla="*/ 26129 w 51075"/>
              <a:gd name="connsiteY8" fmla="*/ 135081 h 174355"/>
              <a:gd name="connsiteX9" fmla="*/ 30575 w 51075"/>
              <a:gd name="connsiteY9" fmla="*/ 145815 h 174355"/>
              <a:gd name="connsiteX10" fmla="*/ 24434 w 51075"/>
              <a:gd name="connsiteY10" fmla="*/ 152686 h 174355"/>
              <a:gd name="connsiteX11" fmla="*/ 21486 w 51075"/>
              <a:gd name="connsiteY11" fmla="*/ 174347 h 174355"/>
              <a:gd name="connsiteX12" fmla="*/ 19629 w 51075"/>
              <a:gd name="connsiteY12" fmla="*/ 150011 h 174355"/>
              <a:gd name="connsiteX13" fmla="*/ 12950 w 51075"/>
              <a:gd name="connsiteY13" fmla="*/ 140201 h 174355"/>
              <a:gd name="connsiteX14" fmla="*/ 19220 w 51075"/>
              <a:gd name="connsiteY14" fmla="*/ 131290 h 174355"/>
              <a:gd name="connsiteX15" fmla="*/ 18609 w 51075"/>
              <a:gd name="connsiteY15" fmla="*/ 111639 h 174355"/>
              <a:gd name="connsiteX16" fmla="*/ 15937 w 51075"/>
              <a:gd name="connsiteY16" fmla="*/ 95721 h 174355"/>
              <a:gd name="connsiteX17" fmla="*/ 11111 w 51075"/>
              <a:gd name="connsiteY17" fmla="*/ 93383 h 174355"/>
              <a:gd name="connsiteX18" fmla="*/ 6604 w 51075"/>
              <a:gd name="connsiteY18" fmla="*/ 114785 h 174355"/>
              <a:gd name="connsiteX19" fmla="*/ 6027 w 51075"/>
              <a:gd name="connsiteY19" fmla="*/ 88659 h 174355"/>
              <a:gd name="connsiteX20" fmla="*/ 4 w 51075"/>
              <a:gd name="connsiteY20" fmla="*/ 72516 h 174355"/>
              <a:gd name="connsiteX21" fmla="*/ 7006 w 51075"/>
              <a:gd name="connsiteY21" fmla="*/ 67062 h 174355"/>
              <a:gd name="connsiteX22" fmla="*/ 10986 w 51075"/>
              <a:gd name="connsiteY22" fmla="*/ 36489 h 174355"/>
              <a:gd name="connsiteX23" fmla="*/ 12259 w 51075"/>
              <a:gd name="connsiteY23" fmla="*/ 64691 h 174355"/>
              <a:gd name="connsiteX24" fmla="*/ 18835 w 51075"/>
              <a:gd name="connsiteY24" fmla="*/ 58606 h 174355"/>
              <a:gd name="connsiteX0" fmla="*/ 18835 w 51075"/>
              <a:gd name="connsiteY0" fmla="*/ 59744 h 175493"/>
              <a:gd name="connsiteX1" fmla="*/ 22012 w 51075"/>
              <a:gd name="connsiteY1" fmla="*/ 42037 h 175493"/>
              <a:gd name="connsiteX2" fmla="*/ 24686 w 51075"/>
              <a:gd name="connsiteY2" fmla="*/ 21548 h 175493"/>
              <a:gd name="connsiteX3" fmla="*/ 28333 w 51075"/>
              <a:gd name="connsiteY3" fmla="*/ 1366 h 175493"/>
              <a:gd name="connsiteX4" fmla="*/ 31656 w 51075"/>
              <a:gd name="connsiteY4" fmla="*/ 62114 h 175493"/>
              <a:gd name="connsiteX5" fmla="*/ 37231 w 51075"/>
              <a:gd name="connsiteY5" fmla="*/ 77441 h 175493"/>
              <a:gd name="connsiteX6" fmla="*/ 51068 w 51075"/>
              <a:gd name="connsiteY6" fmla="*/ 98635 h 175493"/>
              <a:gd name="connsiteX7" fmla="*/ 35200 w 51075"/>
              <a:gd name="connsiteY7" fmla="*/ 107735 h 175493"/>
              <a:gd name="connsiteX8" fmla="*/ 28827 w 51075"/>
              <a:gd name="connsiteY8" fmla="*/ 118305 h 175493"/>
              <a:gd name="connsiteX9" fmla="*/ 26129 w 51075"/>
              <a:gd name="connsiteY9" fmla="*/ 136219 h 175493"/>
              <a:gd name="connsiteX10" fmla="*/ 30575 w 51075"/>
              <a:gd name="connsiteY10" fmla="*/ 146953 h 175493"/>
              <a:gd name="connsiteX11" fmla="*/ 24434 w 51075"/>
              <a:gd name="connsiteY11" fmla="*/ 153824 h 175493"/>
              <a:gd name="connsiteX12" fmla="*/ 21486 w 51075"/>
              <a:gd name="connsiteY12" fmla="*/ 175485 h 175493"/>
              <a:gd name="connsiteX13" fmla="*/ 19629 w 51075"/>
              <a:gd name="connsiteY13" fmla="*/ 151149 h 175493"/>
              <a:gd name="connsiteX14" fmla="*/ 12950 w 51075"/>
              <a:gd name="connsiteY14" fmla="*/ 141339 h 175493"/>
              <a:gd name="connsiteX15" fmla="*/ 19220 w 51075"/>
              <a:gd name="connsiteY15" fmla="*/ 132428 h 175493"/>
              <a:gd name="connsiteX16" fmla="*/ 18609 w 51075"/>
              <a:gd name="connsiteY16" fmla="*/ 112777 h 175493"/>
              <a:gd name="connsiteX17" fmla="*/ 15937 w 51075"/>
              <a:gd name="connsiteY17" fmla="*/ 96859 h 175493"/>
              <a:gd name="connsiteX18" fmla="*/ 11111 w 51075"/>
              <a:gd name="connsiteY18" fmla="*/ 94521 h 175493"/>
              <a:gd name="connsiteX19" fmla="*/ 6604 w 51075"/>
              <a:gd name="connsiteY19" fmla="*/ 115923 h 175493"/>
              <a:gd name="connsiteX20" fmla="*/ 6027 w 51075"/>
              <a:gd name="connsiteY20" fmla="*/ 89797 h 175493"/>
              <a:gd name="connsiteX21" fmla="*/ 4 w 51075"/>
              <a:gd name="connsiteY21" fmla="*/ 73654 h 175493"/>
              <a:gd name="connsiteX22" fmla="*/ 7006 w 51075"/>
              <a:gd name="connsiteY22" fmla="*/ 68200 h 175493"/>
              <a:gd name="connsiteX23" fmla="*/ 10986 w 51075"/>
              <a:gd name="connsiteY23" fmla="*/ 37627 h 175493"/>
              <a:gd name="connsiteX24" fmla="*/ 12259 w 51075"/>
              <a:gd name="connsiteY24" fmla="*/ 65829 h 175493"/>
              <a:gd name="connsiteX25" fmla="*/ 18835 w 51075"/>
              <a:gd name="connsiteY25" fmla="*/ 59744 h 175493"/>
              <a:gd name="connsiteX0" fmla="*/ 18835 w 51075"/>
              <a:gd name="connsiteY0" fmla="*/ 59676 h 175425"/>
              <a:gd name="connsiteX1" fmla="*/ 22012 w 51075"/>
              <a:gd name="connsiteY1" fmla="*/ 41969 h 175425"/>
              <a:gd name="connsiteX2" fmla="*/ 16911 w 51075"/>
              <a:gd name="connsiteY2" fmla="*/ 28319 h 175425"/>
              <a:gd name="connsiteX3" fmla="*/ 24686 w 51075"/>
              <a:gd name="connsiteY3" fmla="*/ 21480 h 175425"/>
              <a:gd name="connsiteX4" fmla="*/ 28333 w 51075"/>
              <a:gd name="connsiteY4" fmla="*/ 1298 h 175425"/>
              <a:gd name="connsiteX5" fmla="*/ 31656 w 51075"/>
              <a:gd name="connsiteY5" fmla="*/ 62046 h 175425"/>
              <a:gd name="connsiteX6" fmla="*/ 37231 w 51075"/>
              <a:gd name="connsiteY6" fmla="*/ 77373 h 175425"/>
              <a:gd name="connsiteX7" fmla="*/ 51068 w 51075"/>
              <a:gd name="connsiteY7" fmla="*/ 98567 h 175425"/>
              <a:gd name="connsiteX8" fmla="*/ 35200 w 51075"/>
              <a:gd name="connsiteY8" fmla="*/ 107667 h 175425"/>
              <a:gd name="connsiteX9" fmla="*/ 28827 w 51075"/>
              <a:gd name="connsiteY9" fmla="*/ 118237 h 175425"/>
              <a:gd name="connsiteX10" fmla="*/ 26129 w 51075"/>
              <a:gd name="connsiteY10" fmla="*/ 136151 h 175425"/>
              <a:gd name="connsiteX11" fmla="*/ 30575 w 51075"/>
              <a:gd name="connsiteY11" fmla="*/ 146885 h 175425"/>
              <a:gd name="connsiteX12" fmla="*/ 24434 w 51075"/>
              <a:gd name="connsiteY12" fmla="*/ 153756 h 175425"/>
              <a:gd name="connsiteX13" fmla="*/ 21486 w 51075"/>
              <a:gd name="connsiteY13" fmla="*/ 175417 h 175425"/>
              <a:gd name="connsiteX14" fmla="*/ 19629 w 51075"/>
              <a:gd name="connsiteY14" fmla="*/ 151081 h 175425"/>
              <a:gd name="connsiteX15" fmla="*/ 12950 w 51075"/>
              <a:gd name="connsiteY15" fmla="*/ 141271 h 175425"/>
              <a:gd name="connsiteX16" fmla="*/ 19220 w 51075"/>
              <a:gd name="connsiteY16" fmla="*/ 132360 h 175425"/>
              <a:gd name="connsiteX17" fmla="*/ 18609 w 51075"/>
              <a:gd name="connsiteY17" fmla="*/ 112709 h 175425"/>
              <a:gd name="connsiteX18" fmla="*/ 15937 w 51075"/>
              <a:gd name="connsiteY18" fmla="*/ 96791 h 175425"/>
              <a:gd name="connsiteX19" fmla="*/ 11111 w 51075"/>
              <a:gd name="connsiteY19" fmla="*/ 94453 h 175425"/>
              <a:gd name="connsiteX20" fmla="*/ 6604 w 51075"/>
              <a:gd name="connsiteY20" fmla="*/ 115855 h 175425"/>
              <a:gd name="connsiteX21" fmla="*/ 6027 w 51075"/>
              <a:gd name="connsiteY21" fmla="*/ 89729 h 175425"/>
              <a:gd name="connsiteX22" fmla="*/ 4 w 51075"/>
              <a:gd name="connsiteY22" fmla="*/ 73586 h 175425"/>
              <a:gd name="connsiteX23" fmla="*/ 7006 w 51075"/>
              <a:gd name="connsiteY23" fmla="*/ 68132 h 175425"/>
              <a:gd name="connsiteX24" fmla="*/ 10986 w 51075"/>
              <a:gd name="connsiteY24" fmla="*/ 37559 h 175425"/>
              <a:gd name="connsiteX25" fmla="*/ 12259 w 51075"/>
              <a:gd name="connsiteY25" fmla="*/ 65761 h 175425"/>
              <a:gd name="connsiteX26" fmla="*/ 18835 w 51075"/>
              <a:gd name="connsiteY26" fmla="*/ 59676 h 175425"/>
              <a:gd name="connsiteX0" fmla="*/ 18835 w 51075"/>
              <a:gd name="connsiteY0" fmla="*/ 58939 h 174688"/>
              <a:gd name="connsiteX1" fmla="*/ 22012 w 51075"/>
              <a:gd name="connsiteY1" fmla="*/ 41232 h 174688"/>
              <a:gd name="connsiteX2" fmla="*/ 16911 w 51075"/>
              <a:gd name="connsiteY2" fmla="*/ 27582 h 174688"/>
              <a:gd name="connsiteX3" fmla="*/ 24686 w 51075"/>
              <a:gd name="connsiteY3" fmla="*/ 20743 h 174688"/>
              <a:gd name="connsiteX4" fmla="*/ 28333 w 51075"/>
              <a:gd name="connsiteY4" fmla="*/ 561 h 174688"/>
              <a:gd name="connsiteX5" fmla="*/ 31121 w 51075"/>
              <a:gd name="connsiteY5" fmla="*/ 44959 h 174688"/>
              <a:gd name="connsiteX6" fmla="*/ 31656 w 51075"/>
              <a:gd name="connsiteY6" fmla="*/ 61309 h 174688"/>
              <a:gd name="connsiteX7" fmla="*/ 37231 w 51075"/>
              <a:gd name="connsiteY7" fmla="*/ 76636 h 174688"/>
              <a:gd name="connsiteX8" fmla="*/ 51068 w 51075"/>
              <a:gd name="connsiteY8" fmla="*/ 97830 h 174688"/>
              <a:gd name="connsiteX9" fmla="*/ 35200 w 51075"/>
              <a:gd name="connsiteY9" fmla="*/ 106930 h 174688"/>
              <a:gd name="connsiteX10" fmla="*/ 28827 w 51075"/>
              <a:gd name="connsiteY10" fmla="*/ 117500 h 174688"/>
              <a:gd name="connsiteX11" fmla="*/ 26129 w 51075"/>
              <a:gd name="connsiteY11" fmla="*/ 135414 h 174688"/>
              <a:gd name="connsiteX12" fmla="*/ 30575 w 51075"/>
              <a:gd name="connsiteY12" fmla="*/ 146148 h 174688"/>
              <a:gd name="connsiteX13" fmla="*/ 24434 w 51075"/>
              <a:gd name="connsiteY13" fmla="*/ 153019 h 174688"/>
              <a:gd name="connsiteX14" fmla="*/ 21486 w 51075"/>
              <a:gd name="connsiteY14" fmla="*/ 174680 h 174688"/>
              <a:gd name="connsiteX15" fmla="*/ 19629 w 51075"/>
              <a:gd name="connsiteY15" fmla="*/ 150344 h 174688"/>
              <a:gd name="connsiteX16" fmla="*/ 12950 w 51075"/>
              <a:gd name="connsiteY16" fmla="*/ 140534 h 174688"/>
              <a:gd name="connsiteX17" fmla="*/ 19220 w 51075"/>
              <a:gd name="connsiteY17" fmla="*/ 131623 h 174688"/>
              <a:gd name="connsiteX18" fmla="*/ 18609 w 51075"/>
              <a:gd name="connsiteY18" fmla="*/ 111972 h 174688"/>
              <a:gd name="connsiteX19" fmla="*/ 15937 w 51075"/>
              <a:gd name="connsiteY19" fmla="*/ 96054 h 174688"/>
              <a:gd name="connsiteX20" fmla="*/ 11111 w 51075"/>
              <a:gd name="connsiteY20" fmla="*/ 93716 h 174688"/>
              <a:gd name="connsiteX21" fmla="*/ 6604 w 51075"/>
              <a:gd name="connsiteY21" fmla="*/ 115118 h 174688"/>
              <a:gd name="connsiteX22" fmla="*/ 6027 w 51075"/>
              <a:gd name="connsiteY22" fmla="*/ 88992 h 174688"/>
              <a:gd name="connsiteX23" fmla="*/ 4 w 51075"/>
              <a:gd name="connsiteY23" fmla="*/ 72849 h 174688"/>
              <a:gd name="connsiteX24" fmla="*/ 7006 w 51075"/>
              <a:gd name="connsiteY24" fmla="*/ 67395 h 174688"/>
              <a:gd name="connsiteX25" fmla="*/ 10986 w 51075"/>
              <a:gd name="connsiteY25" fmla="*/ 36822 h 174688"/>
              <a:gd name="connsiteX26" fmla="*/ 12259 w 51075"/>
              <a:gd name="connsiteY26" fmla="*/ 65024 h 174688"/>
              <a:gd name="connsiteX27" fmla="*/ 18835 w 51075"/>
              <a:gd name="connsiteY27" fmla="*/ 58939 h 174688"/>
              <a:gd name="connsiteX0" fmla="*/ 18835 w 51075"/>
              <a:gd name="connsiteY0" fmla="*/ 58939 h 174688"/>
              <a:gd name="connsiteX1" fmla="*/ 22012 w 51075"/>
              <a:gd name="connsiteY1" fmla="*/ 41232 h 174688"/>
              <a:gd name="connsiteX2" fmla="*/ 16911 w 51075"/>
              <a:gd name="connsiteY2" fmla="*/ 27582 h 174688"/>
              <a:gd name="connsiteX3" fmla="*/ 24686 w 51075"/>
              <a:gd name="connsiteY3" fmla="*/ 20743 h 174688"/>
              <a:gd name="connsiteX4" fmla="*/ 28333 w 51075"/>
              <a:gd name="connsiteY4" fmla="*/ 561 h 174688"/>
              <a:gd name="connsiteX5" fmla="*/ 30712 w 51075"/>
              <a:gd name="connsiteY5" fmla="*/ 44951 h 174688"/>
              <a:gd name="connsiteX6" fmla="*/ 31656 w 51075"/>
              <a:gd name="connsiteY6" fmla="*/ 61309 h 174688"/>
              <a:gd name="connsiteX7" fmla="*/ 37231 w 51075"/>
              <a:gd name="connsiteY7" fmla="*/ 76636 h 174688"/>
              <a:gd name="connsiteX8" fmla="*/ 51068 w 51075"/>
              <a:gd name="connsiteY8" fmla="*/ 97830 h 174688"/>
              <a:gd name="connsiteX9" fmla="*/ 35200 w 51075"/>
              <a:gd name="connsiteY9" fmla="*/ 106930 h 174688"/>
              <a:gd name="connsiteX10" fmla="*/ 28827 w 51075"/>
              <a:gd name="connsiteY10" fmla="*/ 117500 h 174688"/>
              <a:gd name="connsiteX11" fmla="*/ 26129 w 51075"/>
              <a:gd name="connsiteY11" fmla="*/ 135414 h 174688"/>
              <a:gd name="connsiteX12" fmla="*/ 30575 w 51075"/>
              <a:gd name="connsiteY12" fmla="*/ 146148 h 174688"/>
              <a:gd name="connsiteX13" fmla="*/ 24434 w 51075"/>
              <a:gd name="connsiteY13" fmla="*/ 153019 h 174688"/>
              <a:gd name="connsiteX14" fmla="*/ 21486 w 51075"/>
              <a:gd name="connsiteY14" fmla="*/ 174680 h 174688"/>
              <a:gd name="connsiteX15" fmla="*/ 19629 w 51075"/>
              <a:gd name="connsiteY15" fmla="*/ 150344 h 174688"/>
              <a:gd name="connsiteX16" fmla="*/ 12950 w 51075"/>
              <a:gd name="connsiteY16" fmla="*/ 140534 h 174688"/>
              <a:gd name="connsiteX17" fmla="*/ 19220 w 51075"/>
              <a:gd name="connsiteY17" fmla="*/ 131623 h 174688"/>
              <a:gd name="connsiteX18" fmla="*/ 18609 w 51075"/>
              <a:gd name="connsiteY18" fmla="*/ 111972 h 174688"/>
              <a:gd name="connsiteX19" fmla="*/ 15937 w 51075"/>
              <a:gd name="connsiteY19" fmla="*/ 96054 h 174688"/>
              <a:gd name="connsiteX20" fmla="*/ 11111 w 51075"/>
              <a:gd name="connsiteY20" fmla="*/ 93716 h 174688"/>
              <a:gd name="connsiteX21" fmla="*/ 6604 w 51075"/>
              <a:gd name="connsiteY21" fmla="*/ 115118 h 174688"/>
              <a:gd name="connsiteX22" fmla="*/ 6027 w 51075"/>
              <a:gd name="connsiteY22" fmla="*/ 88992 h 174688"/>
              <a:gd name="connsiteX23" fmla="*/ 4 w 51075"/>
              <a:gd name="connsiteY23" fmla="*/ 72849 h 174688"/>
              <a:gd name="connsiteX24" fmla="*/ 7006 w 51075"/>
              <a:gd name="connsiteY24" fmla="*/ 67395 h 174688"/>
              <a:gd name="connsiteX25" fmla="*/ 10986 w 51075"/>
              <a:gd name="connsiteY25" fmla="*/ 36822 h 174688"/>
              <a:gd name="connsiteX26" fmla="*/ 12259 w 51075"/>
              <a:gd name="connsiteY26" fmla="*/ 65024 h 174688"/>
              <a:gd name="connsiteX27" fmla="*/ 18835 w 51075"/>
              <a:gd name="connsiteY27" fmla="*/ 58939 h 174688"/>
              <a:gd name="connsiteX0" fmla="*/ 18835 w 51075"/>
              <a:gd name="connsiteY0" fmla="*/ 58399 h 174148"/>
              <a:gd name="connsiteX1" fmla="*/ 22012 w 51075"/>
              <a:gd name="connsiteY1" fmla="*/ 40692 h 174148"/>
              <a:gd name="connsiteX2" fmla="*/ 16911 w 51075"/>
              <a:gd name="connsiteY2" fmla="*/ 27042 h 174148"/>
              <a:gd name="connsiteX3" fmla="*/ 24686 w 51075"/>
              <a:gd name="connsiteY3" fmla="*/ 20203 h 174148"/>
              <a:gd name="connsiteX4" fmla="*/ 28333 w 51075"/>
              <a:gd name="connsiteY4" fmla="*/ 21 h 174148"/>
              <a:gd name="connsiteX5" fmla="*/ 29646 w 51075"/>
              <a:gd name="connsiteY5" fmla="*/ 24172 h 174148"/>
              <a:gd name="connsiteX6" fmla="*/ 30712 w 51075"/>
              <a:gd name="connsiteY6" fmla="*/ 44411 h 174148"/>
              <a:gd name="connsiteX7" fmla="*/ 31656 w 51075"/>
              <a:gd name="connsiteY7" fmla="*/ 60769 h 174148"/>
              <a:gd name="connsiteX8" fmla="*/ 37231 w 51075"/>
              <a:gd name="connsiteY8" fmla="*/ 76096 h 174148"/>
              <a:gd name="connsiteX9" fmla="*/ 51068 w 51075"/>
              <a:gd name="connsiteY9" fmla="*/ 97290 h 174148"/>
              <a:gd name="connsiteX10" fmla="*/ 35200 w 51075"/>
              <a:gd name="connsiteY10" fmla="*/ 106390 h 174148"/>
              <a:gd name="connsiteX11" fmla="*/ 28827 w 51075"/>
              <a:gd name="connsiteY11" fmla="*/ 116960 h 174148"/>
              <a:gd name="connsiteX12" fmla="*/ 26129 w 51075"/>
              <a:gd name="connsiteY12" fmla="*/ 134874 h 174148"/>
              <a:gd name="connsiteX13" fmla="*/ 30575 w 51075"/>
              <a:gd name="connsiteY13" fmla="*/ 145608 h 174148"/>
              <a:gd name="connsiteX14" fmla="*/ 24434 w 51075"/>
              <a:gd name="connsiteY14" fmla="*/ 152479 h 174148"/>
              <a:gd name="connsiteX15" fmla="*/ 21486 w 51075"/>
              <a:gd name="connsiteY15" fmla="*/ 174140 h 174148"/>
              <a:gd name="connsiteX16" fmla="*/ 19629 w 51075"/>
              <a:gd name="connsiteY16" fmla="*/ 149804 h 174148"/>
              <a:gd name="connsiteX17" fmla="*/ 12950 w 51075"/>
              <a:gd name="connsiteY17" fmla="*/ 139994 h 174148"/>
              <a:gd name="connsiteX18" fmla="*/ 19220 w 51075"/>
              <a:gd name="connsiteY18" fmla="*/ 131083 h 174148"/>
              <a:gd name="connsiteX19" fmla="*/ 18609 w 51075"/>
              <a:gd name="connsiteY19" fmla="*/ 111432 h 174148"/>
              <a:gd name="connsiteX20" fmla="*/ 15937 w 51075"/>
              <a:gd name="connsiteY20" fmla="*/ 95514 h 174148"/>
              <a:gd name="connsiteX21" fmla="*/ 11111 w 51075"/>
              <a:gd name="connsiteY21" fmla="*/ 93176 h 174148"/>
              <a:gd name="connsiteX22" fmla="*/ 6604 w 51075"/>
              <a:gd name="connsiteY22" fmla="*/ 114578 h 174148"/>
              <a:gd name="connsiteX23" fmla="*/ 6027 w 51075"/>
              <a:gd name="connsiteY23" fmla="*/ 88452 h 174148"/>
              <a:gd name="connsiteX24" fmla="*/ 4 w 51075"/>
              <a:gd name="connsiteY24" fmla="*/ 72309 h 174148"/>
              <a:gd name="connsiteX25" fmla="*/ 7006 w 51075"/>
              <a:gd name="connsiteY25" fmla="*/ 66855 h 174148"/>
              <a:gd name="connsiteX26" fmla="*/ 10986 w 51075"/>
              <a:gd name="connsiteY26" fmla="*/ 36282 h 174148"/>
              <a:gd name="connsiteX27" fmla="*/ 12259 w 51075"/>
              <a:gd name="connsiteY27" fmla="*/ 64484 h 174148"/>
              <a:gd name="connsiteX28" fmla="*/ 18835 w 51075"/>
              <a:gd name="connsiteY28" fmla="*/ 58399 h 174148"/>
              <a:gd name="connsiteX0" fmla="*/ 18835 w 51075"/>
              <a:gd name="connsiteY0" fmla="*/ 58399 h 174148"/>
              <a:gd name="connsiteX1" fmla="*/ 22012 w 51075"/>
              <a:gd name="connsiteY1" fmla="*/ 40692 h 174148"/>
              <a:gd name="connsiteX2" fmla="*/ 16911 w 51075"/>
              <a:gd name="connsiteY2" fmla="*/ 27042 h 174148"/>
              <a:gd name="connsiteX3" fmla="*/ 24686 w 51075"/>
              <a:gd name="connsiteY3" fmla="*/ 20203 h 174148"/>
              <a:gd name="connsiteX4" fmla="*/ 28333 w 51075"/>
              <a:gd name="connsiteY4" fmla="*/ 21 h 174148"/>
              <a:gd name="connsiteX5" fmla="*/ 29646 w 51075"/>
              <a:gd name="connsiteY5" fmla="*/ 24172 h 174148"/>
              <a:gd name="connsiteX6" fmla="*/ 35698 w 51075"/>
              <a:gd name="connsiteY6" fmla="*/ 33001 h 174148"/>
              <a:gd name="connsiteX7" fmla="*/ 30712 w 51075"/>
              <a:gd name="connsiteY7" fmla="*/ 44411 h 174148"/>
              <a:gd name="connsiteX8" fmla="*/ 31656 w 51075"/>
              <a:gd name="connsiteY8" fmla="*/ 60769 h 174148"/>
              <a:gd name="connsiteX9" fmla="*/ 37231 w 51075"/>
              <a:gd name="connsiteY9" fmla="*/ 76096 h 174148"/>
              <a:gd name="connsiteX10" fmla="*/ 51068 w 51075"/>
              <a:gd name="connsiteY10" fmla="*/ 97290 h 174148"/>
              <a:gd name="connsiteX11" fmla="*/ 35200 w 51075"/>
              <a:gd name="connsiteY11" fmla="*/ 106390 h 174148"/>
              <a:gd name="connsiteX12" fmla="*/ 28827 w 51075"/>
              <a:gd name="connsiteY12" fmla="*/ 116960 h 174148"/>
              <a:gd name="connsiteX13" fmla="*/ 26129 w 51075"/>
              <a:gd name="connsiteY13" fmla="*/ 134874 h 174148"/>
              <a:gd name="connsiteX14" fmla="*/ 30575 w 51075"/>
              <a:gd name="connsiteY14" fmla="*/ 145608 h 174148"/>
              <a:gd name="connsiteX15" fmla="*/ 24434 w 51075"/>
              <a:gd name="connsiteY15" fmla="*/ 152479 h 174148"/>
              <a:gd name="connsiteX16" fmla="*/ 21486 w 51075"/>
              <a:gd name="connsiteY16" fmla="*/ 174140 h 174148"/>
              <a:gd name="connsiteX17" fmla="*/ 19629 w 51075"/>
              <a:gd name="connsiteY17" fmla="*/ 149804 h 174148"/>
              <a:gd name="connsiteX18" fmla="*/ 12950 w 51075"/>
              <a:gd name="connsiteY18" fmla="*/ 139994 h 174148"/>
              <a:gd name="connsiteX19" fmla="*/ 19220 w 51075"/>
              <a:gd name="connsiteY19" fmla="*/ 131083 h 174148"/>
              <a:gd name="connsiteX20" fmla="*/ 18609 w 51075"/>
              <a:gd name="connsiteY20" fmla="*/ 111432 h 174148"/>
              <a:gd name="connsiteX21" fmla="*/ 15937 w 51075"/>
              <a:gd name="connsiteY21" fmla="*/ 95514 h 174148"/>
              <a:gd name="connsiteX22" fmla="*/ 11111 w 51075"/>
              <a:gd name="connsiteY22" fmla="*/ 93176 h 174148"/>
              <a:gd name="connsiteX23" fmla="*/ 6604 w 51075"/>
              <a:gd name="connsiteY23" fmla="*/ 114578 h 174148"/>
              <a:gd name="connsiteX24" fmla="*/ 6027 w 51075"/>
              <a:gd name="connsiteY24" fmla="*/ 88452 h 174148"/>
              <a:gd name="connsiteX25" fmla="*/ 4 w 51075"/>
              <a:gd name="connsiteY25" fmla="*/ 72309 h 174148"/>
              <a:gd name="connsiteX26" fmla="*/ 7006 w 51075"/>
              <a:gd name="connsiteY26" fmla="*/ 66855 h 174148"/>
              <a:gd name="connsiteX27" fmla="*/ 10986 w 51075"/>
              <a:gd name="connsiteY27" fmla="*/ 36282 h 174148"/>
              <a:gd name="connsiteX28" fmla="*/ 12259 w 51075"/>
              <a:gd name="connsiteY28" fmla="*/ 64484 h 174148"/>
              <a:gd name="connsiteX29" fmla="*/ 18835 w 51075"/>
              <a:gd name="connsiteY29" fmla="*/ 58399 h 174148"/>
              <a:gd name="connsiteX0" fmla="*/ 18835 w 51080"/>
              <a:gd name="connsiteY0" fmla="*/ 58399 h 174148"/>
              <a:gd name="connsiteX1" fmla="*/ 22012 w 51080"/>
              <a:gd name="connsiteY1" fmla="*/ 40692 h 174148"/>
              <a:gd name="connsiteX2" fmla="*/ 16911 w 51080"/>
              <a:gd name="connsiteY2" fmla="*/ 27042 h 174148"/>
              <a:gd name="connsiteX3" fmla="*/ 24686 w 51080"/>
              <a:gd name="connsiteY3" fmla="*/ 20203 h 174148"/>
              <a:gd name="connsiteX4" fmla="*/ 28333 w 51080"/>
              <a:gd name="connsiteY4" fmla="*/ 21 h 174148"/>
              <a:gd name="connsiteX5" fmla="*/ 29646 w 51080"/>
              <a:gd name="connsiteY5" fmla="*/ 24172 h 174148"/>
              <a:gd name="connsiteX6" fmla="*/ 35698 w 51080"/>
              <a:gd name="connsiteY6" fmla="*/ 33001 h 174148"/>
              <a:gd name="connsiteX7" fmla="*/ 30712 w 51080"/>
              <a:gd name="connsiteY7" fmla="*/ 44411 h 174148"/>
              <a:gd name="connsiteX8" fmla="*/ 31656 w 51080"/>
              <a:gd name="connsiteY8" fmla="*/ 60769 h 174148"/>
              <a:gd name="connsiteX9" fmla="*/ 37231 w 51080"/>
              <a:gd name="connsiteY9" fmla="*/ 76096 h 174148"/>
              <a:gd name="connsiteX10" fmla="*/ 51068 w 51080"/>
              <a:gd name="connsiteY10" fmla="*/ 97290 h 174148"/>
              <a:gd name="connsiteX11" fmla="*/ 39601 w 51080"/>
              <a:gd name="connsiteY11" fmla="*/ 104703 h 174148"/>
              <a:gd name="connsiteX12" fmla="*/ 35200 w 51080"/>
              <a:gd name="connsiteY12" fmla="*/ 106390 h 174148"/>
              <a:gd name="connsiteX13" fmla="*/ 28827 w 51080"/>
              <a:gd name="connsiteY13" fmla="*/ 116960 h 174148"/>
              <a:gd name="connsiteX14" fmla="*/ 26129 w 51080"/>
              <a:gd name="connsiteY14" fmla="*/ 134874 h 174148"/>
              <a:gd name="connsiteX15" fmla="*/ 30575 w 51080"/>
              <a:gd name="connsiteY15" fmla="*/ 145608 h 174148"/>
              <a:gd name="connsiteX16" fmla="*/ 24434 w 51080"/>
              <a:gd name="connsiteY16" fmla="*/ 152479 h 174148"/>
              <a:gd name="connsiteX17" fmla="*/ 21486 w 51080"/>
              <a:gd name="connsiteY17" fmla="*/ 174140 h 174148"/>
              <a:gd name="connsiteX18" fmla="*/ 19629 w 51080"/>
              <a:gd name="connsiteY18" fmla="*/ 149804 h 174148"/>
              <a:gd name="connsiteX19" fmla="*/ 12950 w 51080"/>
              <a:gd name="connsiteY19" fmla="*/ 139994 h 174148"/>
              <a:gd name="connsiteX20" fmla="*/ 19220 w 51080"/>
              <a:gd name="connsiteY20" fmla="*/ 131083 h 174148"/>
              <a:gd name="connsiteX21" fmla="*/ 18609 w 51080"/>
              <a:gd name="connsiteY21" fmla="*/ 111432 h 174148"/>
              <a:gd name="connsiteX22" fmla="*/ 15937 w 51080"/>
              <a:gd name="connsiteY22" fmla="*/ 95514 h 174148"/>
              <a:gd name="connsiteX23" fmla="*/ 11111 w 51080"/>
              <a:gd name="connsiteY23" fmla="*/ 93176 h 174148"/>
              <a:gd name="connsiteX24" fmla="*/ 6604 w 51080"/>
              <a:gd name="connsiteY24" fmla="*/ 114578 h 174148"/>
              <a:gd name="connsiteX25" fmla="*/ 6027 w 51080"/>
              <a:gd name="connsiteY25" fmla="*/ 88452 h 174148"/>
              <a:gd name="connsiteX26" fmla="*/ 4 w 51080"/>
              <a:gd name="connsiteY26" fmla="*/ 72309 h 174148"/>
              <a:gd name="connsiteX27" fmla="*/ 7006 w 51080"/>
              <a:gd name="connsiteY27" fmla="*/ 66855 h 174148"/>
              <a:gd name="connsiteX28" fmla="*/ 10986 w 51080"/>
              <a:gd name="connsiteY28" fmla="*/ 36282 h 174148"/>
              <a:gd name="connsiteX29" fmla="*/ 12259 w 51080"/>
              <a:gd name="connsiteY29" fmla="*/ 64484 h 174148"/>
              <a:gd name="connsiteX30" fmla="*/ 18835 w 51080"/>
              <a:gd name="connsiteY30" fmla="*/ 58399 h 174148"/>
              <a:gd name="connsiteX0" fmla="*/ 18835 w 51220"/>
              <a:gd name="connsiteY0" fmla="*/ 58399 h 174148"/>
              <a:gd name="connsiteX1" fmla="*/ 22012 w 51220"/>
              <a:gd name="connsiteY1" fmla="*/ 40692 h 174148"/>
              <a:gd name="connsiteX2" fmla="*/ 16911 w 51220"/>
              <a:gd name="connsiteY2" fmla="*/ 27042 h 174148"/>
              <a:gd name="connsiteX3" fmla="*/ 24686 w 51220"/>
              <a:gd name="connsiteY3" fmla="*/ 20203 h 174148"/>
              <a:gd name="connsiteX4" fmla="*/ 28333 w 51220"/>
              <a:gd name="connsiteY4" fmla="*/ 21 h 174148"/>
              <a:gd name="connsiteX5" fmla="*/ 29646 w 51220"/>
              <a:gd name="connsiteY5" fmla="*/ 24172 h 174148"/>
              <a:gd name="connsiteX6" fmla="*/ 35698 w 51220"/>
              <a:gd name="connsiteY6" fmla="*/ 33001 h 174148"/>
              <a:gd name="connsiteX7" fmla="*/ 30712 w 51220"/>
              <a:gd name="connsiteY7" fmla="*/ 44411 h 174148"/>
              <a:gd name="connsiteX8" fmla="*/ 31656 w 51220"/>
              <a:gd name="connsiteY8" fmla="*/ 60769 h 174148"/>
              <a:gd name="connsiteX9" fmla="*/ 37231 w 51220"/>
              <a:gd name="connsiteY9" fmla="*/ 76096 h 174148"/>
              <a:gd name="connsiteX10" fmla="*/ 51068 w 51220"/>
              <a:gd name="connsiteY10" fmla="*/ 97290 h 174148"/>
              <a:gd name="connsiteX11" fmla="*/ 44319 w 51220"/>
              <a:gd name="connsiteY11" fmla="*/ 102967 h 174148"/>
              <a:gd name="connsiteX12" fmla="*/ 39601 w 51220"/>
              <a:gd name="connsiteY12" fmla="*/ 104703 h 174148"/>
              <a:gd name="connsiteX13" fmla="*/ 35200 w 51220"/>
              <a:gd name="connsiteY13" fmla="*/ 106390 h 174148"/>
              <a:gd name="connsiteX14" fmla="*/ 28827 w 51220"/>
              <a:gd name="connsiteY14" fmla="*/ 116960 h 174148"/>
              <a:gd name="connsiteX15" fmla="*/ 26129 w 51220"/>
              <a:gd name="connsiteY15" fmla="*/ 134874 h 174148"/>
              <a:gd name="connsiteX16" fmla="*/ 30575 w 51220"/>
              <a:gd name="connsiteY16" fmla="*/ 145608 h 174148"/>
              <a:gd name="connsiteX17" fmla="*/ 24434 w 51220"/>
              <a:gd name="connsiteY17" fmla="*/ 152479 h 174148"/>
              <a:gd name="connsiteX18" fmla="*/ 21486 w 51220"/>
              <a:gd name="connsiteY18" fmla="*/ 174140 h 174148"/>
              <a:gd name="connsiteX19" fmla="*/ 19629 w 51220"/>
              <a:gd name="connsiteY19" fmla="*/ 149804 h 174148"/>
              <a:gd name="connsiteX20" fmla="*/ 12950 w 51220"/>
              <a:gd name="connsiteY20" fmla="*/ 139994 h 174148"/>
              <a:gd name="connsiteX21" fmla="*/ 19220 w 51220"/>
              <a:gd name="connsiteY21" fmla="*/ 131083 h 174148"/>
              <a:gd name="connsiteX22" fmla="*/ 18609 w 51220"/>
              <a:gd name="connsiteY22" fmla="*/ 111432 h 174148"/>
              <a:gd name="connsiteX23" fmla="*/ 15937 w 51220"/>
              <a:gd name="connsiteY23" fmla="*/ 95514 h 174148"/>
              <a:gd name="connsiteX24" fmla="*/ 11111 w 51220"/>
              <a:gd name="connsiteY24" fmla="*/ 93176 h 174148"/>
              <a:gd name="connsiteX25" fmla="*/ 6604 w 51220"/>
              <a:gd name="connsiteY25" fmla="*/ 114578 h 174148"/>
              <a:gd name="connsiteX26" fmla="*/ 6027 w 51220"/>
              <a:gd name="connsiteY26" fmla="*/ 88452 h 174148"/>
              <a:gd name="connsiteX27" fmla="*/ 4 w 51220"/>
              <a:gd name="connsiteY27" fmla="*/ 72309 h 174148"/>
              <a:gd name="connsiteX28" fmla="*/ 7006 w 51220"/>
              <a:gd name="connsiteY28" fmla="*/ 66855 h 174148"/>
              <a:gd name="connsiteX29" fmla="*/ 10986 w 51220"/>
              <a:gd name="connsiteY29" fmla="*/ 36282 h 174148"/>
              <a:gd name="connsiteX30" fmla="*/ 12259 w 51220"/>
              <a:gd name="connsiteY30" fmla="*/ 64484 h 174148"/>
              <a:gd name="connsiteX31" fmla="*/ 18835 w 51220"/>
              <a:gd name="connsiteY31" fmla="*/ 58399 h 174148"/>
              <a:gd name="connsiteX0" fmla="*/ 18835 w 51118"/>
              <a:gd name="connsiteY0" fmla="*/ 58399 h 174148"/>
              <a:gd name="connsiteX1" fmla="*/ 22012 w 51118"/>
              <a:gd name="connsiteY1" fmla="*/ 40692 h 174148"/>
              <a:gd name="connsiteX2" fmla="*/ 16911 w 51118"/>
              <a:gd name="connsiteY2" fmla="*/ 27042 h 174148"/>
              <a:gd name="connsiteX3" fmla="*/ 24686 w 51118"/>
              <a:gd name="connsiteY3" fmla="*/ 20203 h 174148"/>
              <a:gd name="connsiteX4" fmla="*/ 28333 w 51118"/>
              <a:gd name="connsiteY4" fmla="*/ 21 h 174148"/>
              <a:gd name="connsiteX5" fmla="*/ 29646 w 51118"/>
              <a:gd name="connsiteY5" fmla="*/ 24172 h 174148"/>
              <a:gd name="connsiteX6" fmla="*/ 35698 w 51118"/>
              <a:gd name="connsiteY6" fmla="*/ 33001 h 174148"/>
              <a:gd name="connsiteX7" fmla="*/ 30712 w 51118"/>
              <a:gd name="connsiteY7" fmla="*/ 44411 h 174148"/>
              <a:gd name="connsiteX8" fmla="*/ 31656 w 51118"/>
              <a:gd name="connsiteY8" fmla="*/ 60769 h 174148"/>
              <a:gd name="connsiteX9" fmla="*/ 37231 w 51118"/>
              <a:gd name="connsiteY9" fmla="*/ 76096 h 174148"/>
              <a:gd name="connsiteX10" fmla="*/ 40522 w 51118"/>
              <a:gd name="connsiteY10" fmla="*/ 80631 h 174148"/>
              <a:gd name="connsiteX11" fmla="*/ 51068 w 51118"/>
              <a:gd name="connsiteY11" fmla="*/ 97290 h 174148"/>
              <a:gd name="connsiteX12" fmla="*/ 44319 w 51118"/>
              <a:gd name="connsiteY12" fmla="*/ 102967 h 174148"/>
              <a:gd name="connsiteX13" fmla="*/ 39601 w 51118"/>
              <a:gd name="connsiteY13" fmla="*/ 104703 h 174148"/>
              <a:gd name="connsiteX14" fmla="*/ 35200 w 51118"/>
              <a:gd name="connsiteY14" fmla="*/ 106390 h 174148"/>
              <a:gd name="connsiteX15" fmla="*/ 28827 w 51118"/>
              <a:gd name="connsiteY15" fmla="*/ 116960 h 174148"/>
              <a:gd name="connsiteX16" fmla="*/ 26129 w 51118"/>
              <a:gd name="connsiteY16" fmla="*/ 134874 h 174148"/>
              <a:gd name="connsiteX17" fmla="*/ 30575 w 51118"/>
              <a:gd name="connsiteY17" fmla="*/ 145608 h 174148"/>
              <a:gd name="connsiteX18" fmla="*/ 24434 w 51118"/>
              <a:gd name="connsiteY18" fmla="*/ 152479 h 174148"/>
              <a:gd name="connsiteX19" fmla="*/ 21486 w 51118"/>
              <a:gd name="connsiteY19" fmla="*/ 174140 h 174148"/>
              <a:gd name="connsiteX20" fmla="*/ 19629 w 51118"/>
              <a:gd name="connsiteY20" fmla="*/ 149804 h 174148"/>
              <a:gd name="connsiteX21" fmla="*/ 12950 w 51118"/>
              <a:gd name="connsiteY21" fmla="*/ 139994 h 174148"/>
              <a:gd name="connsiteX22" fmla="*/ 19220 w 51118"/>
              <a:gd name="connsiteY22" fmla="*/ 131083 h 174148"/>
              <a:gd name="connsiteX23" fmla="*/ 18609 w 51118"/>
              <a:gd name="connsiteY23" fmla="*/ 111432 h 174148"/>
              <a:gd name="connsiteX24" fmla="*/ 15937 w 51118"/>
              <a:gd name="connsiteY24" fmla="*/ 95514 h 174148"/>
              <a:gd name="connsiteX25" fmla="*/ 11111 w 51118"/>
              <a:gd name="connsiteY25" fmla="*/ 93176 h 174148"/>
              <a:gd name="connsiteX26" fmla="*/ 6604 w 51118"/>
              <a:gd name="connsiteY26" fmla="*/ 114578 h 174148"/>
              <a:gd name="connsiteX27" fmla="*/ 6027 w 51118"/>
              <a:gd name="connsiteY27" fmla="*/ 88452 h 174148"/>
              <a:gd name="connsiteX28" fmla="*/ 4 w 51118"/>
              <a:gd name="connsiteY28" fmla="*/ 72309 h 174148"/>
              <a:gd name="connsiteX29" fmla="*/ 7006 w 51118"/>
              <a:gd name="connsiteY29" fmla="*/ 66855 h 174148"/>
              <a:gd name="connsiteX30" fmla="*/ 10986 w 51118"/>
              <a:gd name="connsiteY30" fmla="*/ 36282 h 174148"/>
              <a:gd name="connsiteX31" fmla="*/ 12259 w 51118"/>
              <a:gd name="connsiteY31" fmla="*/ 64484 h 174148"/>
              <a:gd name="connsiteX32" fmla="*/ 18835 w 51118"/>
              <a:gd name="connsiteY32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5477 w 51074"/>
              <a:gd name="connsiteY11" fmla="*/ 87395 h 174148"/>
              <a:gd name="connsiteX12" fmla="*/ 51068 w 51074"/>
              <a:gd name="connsiteY12" fmla="*/ 97290 h 174148"/>
              <a:gd name="connsiteX13" fmla="*/ 44319 w 51074"/>
              <a:gd name="connsiteY13" fmla="*/ 102967 h 174148"/>
              <a:gd name="connsiteX14" fmla="*/ 39601 w 51074"/>
              <a:gd name="connsiteY14" fmla="*/ 104703 h 174148"/>
              <a:gd name="connsiteX15" fmla="*/ 35200 w 51074"/>
              <a:gd name="connsiteY15" fmla="*/ 106390 h 174148"/>
              <a:gd name="connsiteX16" fmla="*/ 28827 w 51074"/>
              <a:gd name="connsiteY16" fmla="*/ 116960 h 174148"/>
              <a:gd name="connsiteX17" fmla="*/ 26129 w 51074"/>
              <a:gd name="connsiteY17" fmla="*/ 134874 h 174148"/>
              <a:gd name="connsiteX18" fmla="*/ 30575 w 51074"/>
              <a:gd name="connsiteY18" fmla="*/ 145608 h 174148"/>
              <a:gd name="connsiteX19" fmla="*/ 24434 w 51074"/>
              <a:gd name="connsiteY19" fmla="*/ 152479 h 174148"/>
              <a:gd name="connsiteX20" fmla="*/ 21486 w 51074"/>
              <a:gd name="connsiteY20" fmla="*/ 174140 h 174148"/>
              <a:gd name="connsiteX21" fmla="*/ 19629 w 51074"/>
              <a:gd name="connsiteY21" fmla="*/ 149804 h 174148"/>
              <a:gd name="connsiteX22" fmla="*/ 12950 w 51074"/>
              <a:gd name="connsiteY22" fmla="*/ 139994 h 174148"/>
              <a:gd name="connsiteX23" fmla="*/ 19220 w 51074"/>
              <a:gd name="connsiteY23" fmla="*/ 131083 h 174148"/>
              <a:gd name="connsiteX24" fmla="*/ 18609 w 51074"/>
              <a:gd name="connsiteY24" fmla="*/ 111432 h 174148"/>
              <a:gd name="connsiteX25" fmla="*/ 15937 w 51074"/>
              <a:gd name="connsiteY25" fmla="*/ 95514 h 174148"/>
              <a:gd name="connsiteX26" fmla="*/ 11111 w 51074"/>
              <a:gd name="connsiteY26" fmla="*/ 93176 h 174148"/>
              <a:gd name="connsiteX27" fmla="*/ 6604 w 51074"/>
              <a:gd name="connsiteY27" fmla="*/ 114578 h 174148"/>
              <a:gd name="connsiteX28" fmla="*/ 6027 w 51074"/>
              <a:gd name="connsiteY28" fmla="*/ 88452 h 174148"/>
              <a:gd name="connsiteX29" fmla="*/ 4 w 51074"/>
              <a:gd name="connsiteY29" fmla="*/ 72309 h 174148"/>
              <a:gd name="connsiteX30" fmla="*/ 7006 w 51074"/>
              <a:gd name="connsiteY30" fmla="*/ 66855 h 174148"/>
              <a:gd name="connsiteX31" fmla="*/ 10986 w 51074"/>
              <a:gd name="connsiteY31" fmla="*/ 36282 h 174148"/>
              <a:gd name="connsiteX32" fmla="*/ 12259 w 51074"/>
              <a:gd name="connsiteY32" fmla="*/ 64484 h 174148"/>
              <a:gd name="connsiteX33" fmla="*/ 18835 w 51074"/>
              <a:gd name="connsiteY33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5477 w 51074"/>
              <a:gd name="connsiteY11" fmla="*/ 87395 h 174148"/>
              <a:gd name="connsiteX12" fmla="*/ 51068 w 51074"/>
              <a:gd name="connsiteY12" fmla="*/ 97290 h 174148"/>
              <a:gd name="connsiteX13" fmla="*/ 44319 w 51074"/>
              <a:gd name="connsiteY13" fmla="*/ 102967 h 174148"/>
              <a:gd name="connsiteX14" fmla="*/ 42582 w 51074"/>
              <a:gd name="connsiteY14" fmla="*/ 127023 h 174148"/>
              <a:gd name="connsiteX15" fmla="*/ 39601 w 51074"/>
              <a:gd name="connsiteY15" fmla="*/ 104703 h 174148"/>
              <a:gd name="connsiteX16" fmla="*/ 35200 w 51074"/>
              <a:gd name="connsiteY16" fmla="*/ 106390 h 174148"/>
              <a:gd name="connsiteX17" fmla="*/ 28827 w 51074"/>
              <a:gd name="connsiteY17" fmla="*/ 116960 h 174148"/>
              <a:gd name="connsiteX18" fmla="*/ 26129 w 51074"/>
              <a:gd name="connsiteY18" fmla="*/ 134874 h 174148"/>
              <a:gd name="connsiteX19" fmla="*/ 30575 w 51074"/>
              <a:gd name="connsiteY19" fmla="*/ 145608 h 174148"/>
              <a:gd name="connsiteX20" fmla="*/ 24434 w 51074"/>
              <a:gd name="connsiteY20" fmla="*/ 152479 h 174148"/>
              <a:gd name="connsiteX21" fmla="*/ 21486 w 51074"/>
              <a:gd name="connsiteY21" fmla="*/ 174140 h 174148"/>
              <a:gd name="connsiteX22" fmla="*/ 19629 w 51074"/>
              <a:gd name="connsiteY22" fmla="*/ 149804 h 174148"/>
              <a:gd name="connsiteX23" fmla="*/ 12950 w 51074"/>
              <a:gd name="connsiteY23" fmla="*/ 139994 h 174148"/>
              <a:gd name="connsiteX24" fmla="*/ 19220 w 51074"/>
              <a:gd name="connsiteY24" fmla="*/ 131083 h 174148"/>
              <a:gd name="connsiteX25" fmla="*/ 18609 w 51074"/>
              <a:gd name="connsiteY25" fmla="*/ 111432 h 174148"/>
              <a:gd name="connsiteX26" fmla="*/ 15937 w 51074"/>
              <a:gd name="connsiteY26" fmla="*/ 95514 h 174148"/>
              <a:gd name="connsiteX27" fmla="*/ 11111 w 51074"/>
              <a:gd name="connsiteY27" fmla="*/ 93176 h 174148"/>
              <a:gd name="connsiteX28" fmla="*/ 6604 w 51074"/>
              <a:gd name="connsiteY28" fmla="*/ 114578 h 174148"/>
              <a:gd name="connsiteX29" fmla="*/ 6027 w 51074"/>
              <a:gd name="connsiteY29" fmla="*/ 88452 h 174148"/>
              <a:gd name="connsiteX30" fmla="*/ 4 w 51074"/>
              <a:gd name="connsiteY30" fmla="*/ 72309 h 174148"/>
              <a:gd name="connsiteX31" fmla="*/ 7006 w 51074"/>
              <a:gd name="connsiteY31" fmla="*/ 66855 h 174148"/>
              <a:gd name="connsiteX32" fmla="*/ 10986 w 51074"/>
              <a:gd name="connsiteY32" fmla="*/ 36282 h 174148"/>
              <a:gd name="connsiteX33" fmla="*/ 12259 w 51074"/>
              <a:gd name="connsiteY33" fmla="*/ 64484 h 174148"/>
              <a:gd name="connsiteX34" fmla="*/ 18835 w 51074"/>
              <a:gd name="connsiteY34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4549 w 51074"/>
              <a:gd name="connsiteY11" fmla="*/ 59523 h 174148"/>
              <a:gd name="connsiteX12" fmla="*/ 45477 w 51074"/>
              <a:gd name="connsiteY12" fmla="*/ 87395 h 174148"/>
              <a:gd name="connsiteX13" fmla="*/ 51068 w 51074"/>
              <a:gd name="connsiteY13" fmla="*/ 97290 h 174148"/>
              <a:gd name="connsiteX14" fmla="*/ 44319 w 51074"/>
              <a:gd name="connsiteY14" fmla="*/ 102967 h 174148"/>
              <a:gd name="connsiteX15" fmla="*/ 42582 w 51074"/>
              <a:gd name="connsiteY15" fmla="*/ 127023 h 174148"/>
              <a:gd name="connsiteX16" fmla="*/ 39601 w 51074"/>
              <a:gd name="connsiteY16" fmla="*/ 104703 h 174148"/>
              <a:gd name="connsiteX17" fmla="*/ 35200 w 51074"/>
              <a:gd name="connsiteY17" fmla="*/ 106390 h 174148"/>
              <a:gd name="connsiteX18" fmla="*/ 28827 w 51074"/>
              <a:gd name="connsiteY18" fmla="*/ 116960 h 174148"/>
              <a:gd name="connsiteX19" fmla="*/ 26129 w 51074"/>
              <a:gd name="connsiteY19" fmla="*/ 134874 h 174148"/>
              <a:gd name="connsiteX20" fmla="*/ 30575 w 51074"/>
              <a:gd name="connsiteY20" fmla="*/ 145608 h 174148"/>
              <a:gd name="connsiteX21" fmla="*/ 24434 w 51074"/>
              <a:gd name="connsiteY21" fmla="*/ 152479 h 174148"/>
              <a:gd name="connsiteX22" fmla="*/ 21486 w 51074"/>
              <a:gd name="connsiteY22" fmla="*/ 174140 h 174148"/>
              <a:gd name="connsiteX23" fmla="*/ 19629 w 51074"/>
              <a:gd name="connsiteY23" fmla="*/ 149804 h 174148"/>
              <a:gd name="connsiteX24" fmla="*/ 12950 w 51074"/>
              <a:gd name="connsiteY24" fmla="*/ 139994 h 174148"/>
              <a:gd name="connsiteX25" fmla="*/ 19220 w 51074"/>
              <a:gd name="connsiteY25" fmla="*/ 131083 h 174148"/>
              <a:gd name="connsiteX26" fmla="*/ 18609 w 51074"/>
              <a:gd name="connsiteY26" fmla="*/ 111432 h 174148"/>
              <a:gd name="connsiteX27" fmla="*/ 15937 w 51074"/>
              <a:gd name="connsiteY27" fmla="*/ 95514 h 174148"/>
              <a:gd name="connsiteX28" fmla="*/ 11111 w 51074"/>
              <a:gd name="connsiteY28" fmla="*/ 93176 h 174148"/>
              <a:gd name="connsiteX29" fmla="*/ 6604 w 51074"/>
              <a:gd name="connsiteY29" fmla="*/ 114578 h 174148"/>
              <a:gd name="connsiteX30" fmla="*/ 6027 w 51074"/>
              <a:gd name="connsiteY30" fmla="*/ 88452 h 174148"/>
              <a:gd name="connsiteX31" fmla="*/ 4 w 51074"/>
              <a:gd name="connsiteY31" fmla="*/ 72309 h 174148"/>
              <a:gd name="connsiteX32" fmla="*/ 7006 w 51074"/>
              <a:gd name="connsiteY32" fmla="*/ 66855 h 174148"/>
              <a:gd name="connsiteX33" fmla="*/ 10986 w 51074"/>
              <a:gd name="connsiteY33" fmla="*/ 36282 h 174148"/>
              <a:gd name="connsiteX34" fmla="*/ 12259 w 51074"/>
              <a:gd name="connsiteY34" fmla="*/ 64484 h 174148"/>
              <a:gd name="connsiteX35" fmla="*/ 18835 w 51074"/>
              <a:gd name="connsiteY35" fmla="*/ 58399 h 17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074" h="174148">
                <a:moveTo>
                  <a:pt x="18835" y="58399"/>
                </a:moveTo>
                <a:cubicBezTo>
                  <a:pt x="20460" y="54434"/>
                  <a:pt x="20429" y="50422"/>
                  <a:pt x="22012" y="40692"/>
                </a:cubicBezTo>
                <a:cubicBezTo>
                  <a:pt x="22759" y="36293"/>
                  <a:pt x="16465" y="30457"/>
                  <a:pt x="16911" y="27042"/>
                </a:cubicBezTo>
                <a:cubicBezTo>
                  <a:pt x="17357" y="23627"/>
                  <a:pt x="23850" y="25534"/>
                  <a:pt x="24686" y="20203"/>
                </a:cubicBezTo>
                <a:cubicBezTo>
                  <a:pt x="25522" y="14872"/>
                  <a:pt x="27506" y="-640"/>
                  <a:pt x="28333" y="21"/>
                </a:cubicBezTo>
                <a:cubicBezTo>
                  <a:pt x="29160" y="682"/>
                  <a:pt x="29373" y="18228"/>
                  <a:pt x="29646" y="24172"/>
                </a:cubicBezTo>
                <a:cubicBezTo>
                  <a:pt x="29919" y="30116"/>
                  <a:pt x="35520" y="29628"/>
                  <a:pt x="35698" y="33001"/>
                </a:cubicBezTo>
                <a:cubicBezTo>
                  <a:pt x="35876" y="36374"/>
                  <a:pt x="30432" y="40231"/>
                  <a:pt x="30712" y="44411"/>
                </a:cubicBezTo>
                <a:cubicBezTo>
                  <a:pt x="30992" y="48591"/>
                  <a:pt x="30569" y="55488"/>
                  <a:pt x="31656" y="60769"/>
                </a:cubicBezTo>
                <a:cubicBezTo>
                  <a:pt x="32743" y="66050"/>
                  <a:pt x="35753" y="72786"/>
                  <a:pt x="37231" y="76096"/>
                </a:cubicBezTo>
                <a:cubicBezTo>
                  <a:pt x="38709" y="79406"/>
                  <a:pt x="39582" y="79204"/>
                  <a:pt x="40522" y="80631"/>
                </a:cubicBezTo>
                <a:cubicBezTo>
                  <a:pt x="41462" y="82058"/>
                  <a:pt x="43723" y="58396"/>
                  <a:pt x="44549" y="59523"/>
                </a:cubicBezTo>
                <a:cubicBezTo>
                  <a:pt x="45375" y="60650"/>
                  <a:pt x="44111" y="85289"/>
                  <a:pt x="45477" y="87395"/>
                </a:cubicBezTo>
                <a:cubicBezTo>
                  <a:pt x="46843" y="89501"/>
                  <a:pt x="51261" y="94695"/>
                  <a:pt x="51068" y="97290"/>
                </a:cubicBezTo>
                <a:cubicBezTo>
                  <a:pt x="50875" y="99885"/>
                  <a:pt x="45884" y="101868"/>
                  <a:pt x="44319" y="102967"/>
                </a:cubicBezTo>
                <a:cubicBezTo>
                  <a:pt x="42754" y="104066"/>
                  <a:pt x="43368" y="126734"/>
                  <a:pt x="42582" y="127023"/>
                </a:cubicBezTo>
                <a:cubicBezTo>
                  <a:pt x="41796" y="127312"/>
                  <a:pt x="40680" y="104285"/>
                  <a:pt x="39601" y="104703"/>
                </a:cubicBezTo>
                <a:cubicBezTo>
                  <a:pt x="38522" y="105121"/>
                  <a:pt x="36996" y="104347"/>
                  <a:pt x="35200" y="106390"/>
                </a:cubicBezTo>
                <a:cubicBezTo>
                  <a:pt x="33404" y="108433"/>
                  <a:pt x="30339" y="112213"/>
                  <a:pt x="28827" y="116960"/>
                </a:cubicBezTo>
                <a:cubicBezTo>
                  <a:pt x="27315" y="121707"/>
                  <a:pt x="26765" y="130368"/>
                  <a:pt x="26129" y="134874"/>
                </a:cubicBezTo>
                <a:cubicBezTo>
                  <a:pt x="25494" y="139380"/>
                  <a:pt x="30857" y="142674"/>
                  <a:pt x="30575" y="145608"/>
                </a:cubicBezTo>
                <a:cubicBezTo>
                  <a:pt x="30293" y="148542"/>
                  <a:pt x="25022" y="147455"/>
                  <a:pt x="24434" y="152479"/>
                </a:cubicBezTo>
                <a:cubicBezTo>
                  <a:pt x="23846" y="157503"/>
                  <a:pt x="22287" y="174586"/>
                  <a:pt x="21486" y="174140"/>
                </a:cubicBezTo>
                <a:cubicBezTo>
                  <a:pt x="20685" y="173694"/>
                  <a:pt x="19993" y="155779"/>
                  <a:pt x="19629" y="149804"/>
                </a:cubicBezTo>
                <a:cubicBezTo>
                  <a:pt x="19265" y="143829"/>
                  <a:pt x="13018" y="143114"/>
                  <a:pt x="12950" y="139994"/>
                </a:cubicBezTo>
                <a:cubicBezTo>
                  <a:pt x="12882" y="136874"/>
                  <a:pt x="19335" y="135559"/>
                  <a:pt x="19220" y="131083"/>
                </a:cubicBezTo>
                <a:cubicBezTo>
                  <a:pt x="18741" y="120632"/>
                  <a:pt x="19156" y="117360"/>
                  <a:pt x="18609" y="111432"/>
                </a:cubicBezTo>
                <a:cubicBezTo>
                  <a:pt x="18062" y="105504"/>
                  <a:pt x="17187" y="98557"/>
                  <a:pt x="15937" y="95514"/>
                </a:cubicBezTo>
                <a:cubicBezTo>
                  <a:pt x="14687" y="92471"/>
                  <a:pt x="12667" y="89999"/>
                  <a:pt x="11111" y="93176"/>
                </a:cubicBezTo>
                <a:cubicBezTo>
                  <a:pt x="9556" y="96353"/>
                  <a:pt x="7451" y="115365"/>
                  <a:pt x="6604" y="114578"/>
                </a:cubicBezTo>
                <a:cubicBezTo>
                  <a:pt x="5757" y="113791"/>
                  <a:pt x="7141" y="96465"/>
                  <a:pt x="6027" y="88452"/>
                </a:cubicBezTo>
                <a:cubicBezTo>
                  <a:pt x="4913" y="80439"/>
                  <a:pt x="-159" y="75908"/>
                  <a:pt x="4" y="72309"/>
                </a:cubicBezTo>
                <a:cubicBezTo>
                  <a:pt x="167" y="68710"/>
                  <a:pt x="5442" y="67236"/>
                  <a:pt x="7006" y="66855"/>
                </a:cubicBezTo>
                <a:cubicBezTo>
                  <a:pt x="8570" y="66474"/>
                  <a:pt x="10179" y="36213"/>
                  <a:pt x="10986" y="36282"/>
                </a:cubicBezTo>
                <a:cubicBezTo>
                  <a:pt x="11793" y="36352"/>
                  <a:pt x="10671" y="65453"/>
                  <a:pt x="12259" y="64484"/>
                </a:cubicBezTo>
                <a:cubicBezTo>
                  <a:pt x="14161" y="63539"/>
                  <a:pt x="17210" y="62364"/>
                  <a:pt x="18835" y="58399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40">
            <a:extLst>
              <a:ext uri="{FF2B5EF4-FFF2-40B4-BE49-F238E27FC236}">
                <a16:creationId xmlns:a16="http://schemas.microsoft.com/office/drawing/2014/main" id="{C50E1CCE-4633-6B0B-D02E-C629936404E4}"/>
              </a:ext>
            </a:extLst>
          </p:cNvPr>
          <p:cNvSpPr/>
          <p:nvPr/>
        </p:nvSpPr>
        <p:spPr>
          <a:xfrm rot="5806909">
            <a:off x="5819276" y="4928778"/>
            <a:ext cx="145268" cy="144772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  <a:gd name="connsiteX0" fmla="*/ 3092 w 52566"/>
              <a:gd name="connsiteY0" fmla="*/ 58657 h 210200"/>
              <a:gd name="connsiteX1" fmla="*/ 18453 w 52566"/>
              <a:gd name="connsiteY1" fmla="*/ 51154 h 210200"/>
              <a:gd name="connsiteX2" fmla="*/ 29811 w 52566"/>
              <a:gd name="connsiteY2" fmla="*/ 53 h 210200"/>
              <a:gd name="connsiteX3" fmla="*/ 36621 w 52566"/>
              <a:gd name="connsiteY3" fmla="*/ 61837 h 210200"/>
              <a:gd name="connsiteX4" fmla="*/ 52543 w 52566"/>
              <a:gd name="connsiteY4" fmla="*/ 89917 h 210200"/>
              <a:gd name="connsiteX5" fmla="*/ 40414 w 52566"/>
              <a:gd name="connsiteY5" fmla="*/ 109070 h 210200"/>
              <a:gd name="connsiteX6" fmla="*/ 50663 w 52566"/>
              <a:gd name="connsiteY6" fmla="*/ 133205 h 210200"/>
              <a:gd name="connsiteX7" fmla="*/ 38280 w 52566"/>
              <a:gd name="connsiteY7" fmla="*/ 144739 h 210200"/>
              <a:gd name="connsiteX8" fmla="*/ 50982 w 52566"/>
              <a:gd name="connsiteY8" fmla="*/ 174279 h 210200"/>
              <a:gd name="connsiteX9" fmla="*/ 31306 w 52566"/>
              <a:gd name="connsiteY9" fmla="*/ 176376 h 210200"/>
              <a:gd name="connsiteX10" fmla="*/ 21081 w 52566"/>
              <a:gd name="connsiteY10" fmla="*/ 210055 h 210200"/>
              <a:gd name="connsiteX11" fmla="*/ 12963 w 52566"/>
              <a:gd name="connsiteY11" fmla="*/ 161440 h 210200"/>
              <a:gd name="connsiteX12" fmla="*/ 10546 w 52566"/>
              <a:gd name="connsiteY12" fmla="*/ 124125 h 210200"/>
              <a:gd name="connsiteX13" fmla="*/ 28 w 52566"/>
              <a:gd name="connsiteY13" fmla="*/ 95650 h 210200"/>
              <a:gd name="connsiteX14" fmla="*/ 14489 w 52566"/>
              <a:gd name="connsiteY14" fmla="*/ 82407 h 210200"/>
              <a:gd name="connsiteX15" fmla="*/ 3092 w 52566"/>
              <a:gd name="connsiteY15" fmla="*/ 58657 h 210200"/>
              <a:gd name="connsiteX0" fmla="*/ 3092 w 52566"/>
              <a:gd name="connsiteY0" fmla="*/ 58657 h 210226"/>
              <a:gd name="connsiteX1" fmla="*/ 18453 w 52566"/>
              <a:gd name="connsiteY1" fmla="*/ 51154 h 210226"/>
              <a:gd name="connsiteX2" fmla="*/ 29811 w 52566"/>
              <a:gd name="connsiteY2" fmla="*/ 53 h 210226"/>
              <a:gd name="connsiteX3" fmla="*/ 36621 w 52566"/>
              <a:gd name="connsiteY3" fmla="*/ 61837 h 210226"/>
              <a:gd name="connsiteX4" fmla="*/ 52543 w 52566"/>
              <a:gd name="connsiteY4" fmla="*/ 89917 h 210226"/>
              <a:gd name="connsiteX5" fmla="*/ 40414 w 52566"/>
              <a:gd name="connsiteY5" fmla="*/ 109070 h 210226"/>
              <a:gd name="connsiteX6" fmla="*/ 50663 w 52566"/>
              <a:gd name="connsiteY6" fmla="*/ 133205 h 210226"/>
              <a:gd name="connsiteX7" fmla="*/ 38280 w 52566"/>
              <a:gd name="connsiteY7" fmla="*/ 144739 h 210226"/>
              <a:gd name="connsiteX8" fmla="*/ 31306 w 52566"/>
              <a:gd name="connsiteY8" fmla="*/ 176376 h 210226"/>
              <a:gd name="connsiteX9" fmla="*/ 21081 w 52566"/>
              <a:gd name="connsiteY9" fmla="*/ 210055 h 210226"/>
              <a:gd name="connsiteX10" fmla="*/ 12963 w 52566"/>
              <a:gd name="connsiteY10" fmla="*/ 161440 h 210226"/>
              <a:gd name="connsiteX11" fmla="*/ 10546 w 52566"/>
              <a:gd name="connsiteY11" fmla="*/ 124125 h 210226"/>
              <a:gd name="connsiteX12" fmla="*/ 28 w 52566"/>
              <a:gd name="connsiteY12" fmla="*/ 95650 h 210226"/>
              <a:gd name="connsiteX13" fmla="*/ 14489 w 52566"/>
              <a:gd name="connsiteY13" fmla="*/ 82407 h 210226"/>
              <a:gd name="connsiteX14" fmla="*/ 3092 w 52566"/>
              <a:gd name="connsiteY14" fmla="*/ 58657 h 210226"/>
              <a:gd name="connsiteX0" fmla="*/ 3092 w 50674"/>
              <a:gd name="connsiteY0" fmla="*/ 58657 h 210226"/>
              <a:gd name="connsiteX1" fmla="*/ 18453 w 50674"/>
              <a:gd name="connsiteY1" fmla="*/ 51154 h 210226"/>
              <a:gd name="connsiteX2" fmla="*/ 29811 w 50674"/>
              <a:gd name="connsiteY2" fmla="*/ 53 h 210226"/>
              <a:gd name="connsiteX3" fmla="*/ 36621 w 50674"/>
              <a:gd name="connsiteY3" fmla="*/ 61837 h 210226"/>
              <a:gd name="connsiteX4" fmla="*/ 40414 w 50674"/>
              <a:gd name="connsiteY4" fmla="*/ 109070 h 210226"/>
              <a:gd name="connsiteX5" fmla="*/ 50663 w 50674"/>
              <a:gd name="connsiteY5" fmla="*/ 133205 h 210226"/>
              <a:gd name="connsiteX6" fmla="*/ 38280 w 50674"/>
              <a:gd name="connsiteY6" fmla="*/ 144739 h 210226"/>
              <a:gd name="connsiteX7" fmla="*/ 31306 w 50674"/>
              <a:gd name="connsiteY7" fmla="*/ 176376 h 210226"/>
              <a:gd name="connsiteX8" fmla="*/ 21081 w 50674"/>
              <a:gd name="connsiteY8" fmla="*/ 210055 h 210226"/>
              <a:gd name="connsiteX9" fmla="*/ 12963 w 50674"/>
              <a:gd name="connsiteY9" fmla="*/ 161440 h 210226"/>
              <a:gd name="connsiteX10" fmla="*/ 10546 w 50674"/>
              <a:gd name="connsiteY10" fmla="*/ 124125 h 210226"/>
              <a:gd name="connsiteX11" fmla="*/ 28 w 50674"/>
              <a:gd name="connsiteY11" fmla="*/ 95650 h 210226"/>
              <a:gd name="connsiteX12" fmla="*/ 14489 w 50674"/>
              <a:gd name="connsiteY12" fmla="*/ 82407 h 210226"/>
              <a:gd name="connsiteX13" fmla="*/ 3092 w 50674"/>
              <a:gd name="connsiteY13" fmla="*/ 58657 h 210226"/>
              <a:gd name="connsiteX0" fmla="*/ 3092 w 50674"/>
              <a:gd name="connsiteY0" fmla="*/ 58609 h 210178"/>
              <a:gd name="connsiteX1" fmla="*/ 29811 w 50674"/>
              <a:gd name="connsiteY1" fmla="*/ 5 h 210178"/>
              <a:gd name="connsiteX2" fmla="*/ 36621 w 50674"/>
              <a:gd name="connsiteY2" fmla="*/ 61789 h 210178"/>
              <a:gd name="connsiteX3" fmla="*/ 40414 w 50674"/>
              <a:gd name="connsiteY3" fmla="*/ 109022 h 210178"/>
              <a:gd name="connsiteX4" fmla="*/ 50663 w 50674"/>
              <a:gd name="connsiteY4" fmla="*/ 133157 h 210178"/>
              <a:gd name="connsiteX5" fmla="*/ 38280 w 50674"/>
              <a:gd name="connsiteY5" fmla="*/ 144691 h 210178"/>
              <a:gd name="connsiteX6" fmla="*/ 31306 w 50674"/>
              <a:gd name="connsiteY6" fmla="*/ 176328 h 210178"/>
              <a:gd name="connsiteX7" fmla="*/ 21081 w 50674"/>
              <a:gd name="connsiteY7" fmla="*/ 210007 h 210178"/>
              <a:gd name="connsiteX8" fmla="*/ 12963 w 50674"/>
              <a:gd name="connsiteY8" fmla="*/ 161392 h 210178"/>
              <a:gd name="connsiteX9" fmla="*/ 10546 w 50674"/>
              <a:gd name="connsiteY9" fmla="*/ 124077 h 210178"/>
              <a:gd name="connsiteX10" fmla="*/ 28 w 50674"/>
              <a:gd name="connsiteY10" fmla="*/ 95602 h 210178"/>
              <a:gd name="connsiteX11" fmla="*/ 14489 w 50674"/>
              <a:gd name="connsiteY11" fmla="*/ 82359 h 210178"/>
              <a:gd name="connsiteX12" fmla="*/ 3092 w 50674"/>
              <a:gd name="connsiteY12" fmla="*/ 58609 h 210178"/>
              <a:gd name="connsiteX0" fmla="*/ 14489 w 50674"/>
              <a:gd name="connsiteY0" fmla="*/ 82531 h 210350"/>
              <a:gd name="connsiteX1" fmla="*/ 29811 w 50674"/>
              <a:gd name="connsiteY1" fmla="*/ 177 h 210350"/>
              <a:gd name="connsiteX2" fmla="*/ 36621 w 50674"/>
              <a:gd name="connsiteY2" fmla="*/ 61961 h 210350"/>
              <a:gd name="connsiteX3" fmla="*/ 40414 w 50674"/>
              <a:gd name="connsiteY3" fmla="*/ 109194 h 210350"/>
              <a:gd name="connsiteX4" fmla="*/ 50663 w 50674"/>
              <a:gd name="connsiteY4" fmla="*/ 133329 h 210350"/>
              <a:gd name="connsiteX5" fmla="*/ 38280 w 50674"/>
              <a:gd name="connsiteY5" fmla="*/ 144863 h 210350"/>
              <a:gd name="connsiteX6" fmla="*/ 31306 w 50674"/>
              <a:gd name="connsiteY6" fmla="*/ 176500 h 210350"/>
              <a:gd name="connsiteX7" fmla="*/ 21081 w 50674"/>
              <a:gd name="connsiteY7" fmla="*/ 210179 h 210350"/>
              <a:gd name="connsiteX8" fmla="*/ 12963 w 50674"/>
              <a:gd name="connsiteY8" fmla="*/ 161564 h 210350"/>
              <a:gd name="connsiteX9" fmla="*/ 10546 w 50674"/>
              <a:gd name="connsiteY9" fmla="*/ 124249 h 210350"/>
              <a:gd name="connsiteX10" fmla="*/ 28 w 50674"/>
              <a:gd name="connsiteY10" fmla="*/ 95774 h 210350"/>
              <a:gd name="connsiteX11" fmla="*/ 14489 w 50674"/>
              <a:gd name="connsiteY11" fmla="*/ 82531 h 210350"/>
              <a:gd name="connsiteX0" fmla="*/ 14489 w 50674"/>
              <a:gd name="connsiteY0" fmla="*/ 42916 h 170735"/>
              <a:gd name="connsiteX1" fmla="*/ 28078 w 50674"/>
              <a:gd name="connsiteY1" fmla="*/ 535 h 170735"/>
              <a:gd name="connsiteX2" fmla="*/ 36621 w 50674"/>
              <a:gd name="connsiteY2" fmla="*/ 22346 h 170735"/>
              <a:gd name="connsiteX3" fmla="*/ 40414 w 50674"/>
              <a:gd name="connsiteY3" fmla="*/ 69579 h 170735"/>
              <a:gd name="connsiteX4" fmla="*/ 50663 w 50674"/>
              <a:gd name="connsiteY4" fmla="*/ 93714 h 170735"/>
              <a:gd name="connsiteX5" fmla="*/ 38280 w 50674"/>
              <a:gd name="connsiteY5" fmla="*/ 105248 h 170735"/>
              <a:gd name="connsiteX6" fmla="*/ 31306 w 50674"/>
              <a:gd name="connsiteY6" fmla="*/ 136885 h 170735"/>
              <a:gd name="connsiteX7" fmla="*/ 21081 w 50674"/>
              <a:gd name="connsiteY7" fmla="*/ 170564 h 170735"/>
              <a:gd name="connsiteX8" fmla="*/ 12963 w 50674"/>
              <a:gd name="connsiteY8" fmla="*/ 121949 h 170735"/>
              <a:gd name="connsiteX9" fmla="*/ 10546 w 50674"/>
              <a:gd name="connsiteY9" fmla="*/ 84634 h 170735"/>
              <a:gd name="connsiteX10" fmla="*/ 28 w 50674"/>
              <a:gd name="connsiteY10" fmla="*/ 56159 h 170735"/>
              <a:gd name="connsiteX11" fmla="*/ 14489 w 50674"/>
              <a:gd name="connsiteY11" fmla="*/ 42916 h 170735"/>
              <a:gd name="connsiteX0" fmla="*/ 14489 w 50675"/>
              <a:gd name="connsiteY0" fmla="*/ 42448 h 170267"/>
              <a:gd name="connsiteX1" fmla="*/ 28078 w 50675"/>
              <a:gd name="connsiteY1" fmla="*/ 67 h 170267"/>
              <a:gd name="connsiteX2" fmla="*/ 31887 w 50675"/>
              <a:gd name="connsiteY2" fmla="*/ 52113 h 170267"/>
              <a:gd name="connsiteX3" fmla="*/ 40414 w 50675"/>
              <a:gd name="connsiteY3" fmla="*/ 69111 h 170267"/>
              <a:gd name="connsiteX4" fmla="*/ 50663 w 50675"/>
              <a:gd name="connsiteY4" fmla="*/ 93246 h 170267"/>
              <a:gd name="connsiteX5" fmla="*/ 38280 w 50675"/>
              <a:gd name="connsiteY5" fmla="*/ 104780 h 170267"/>
              <a:gd name="connsiteX6" fmla="*/ 31306 w 50675"/>
              <a:gd name="connsiteY6" fmla="*/ 136417 h 170267"/>
              <a:gd name="connsiteX7" fmla="*/ 21081 w 50675"/>
              <a:gd name="connsiteY7" fmla="*/ 170096 h 170267"/>
              <a:gd name="connsiteX8" fmla="*/ 12963 w 50675"/>
              <a:gd name="connsiteY8" fmla="*/ 121481 h 170267"/>
              <a:gd name="connsiteX9" fmla="*/ 10546 w 50675"/>
              <a:gd name="connsiteY9" fmla="*/ 84166 h 170267"/>
              <a:gd name="connsiteX10" fmla="*/ 28 w 50675"/>
              <a:gd name="connsiteY10" fmla="*/ 55691 h 170267"/>
              <a:gd name="connsiteX11" fmla="*/ 14489 w 50675"/>
              <a:gd name="connsiteY11" fmla="*/ 42448 h 170267"/>
              <a:gd name="connsiteX0" fmla="*/ 14489 w 50671"/>
              <a:gd name="connsiteY0" fmla="*/ 42448 h 170267"/>
              <a:gd name="connsiteX1" fmla="*/ 28078 w 50671"/>
              <a:gd name="connsiteY1" fmla="*/ 67 h 170267"/>
              <a:gd name="connsiteX2" fmla="*/ 31887 w 50671"/>
              <a:gd name="connsiteY2" fmla="*/ 52113 h 170267"/>
              <a:gd name="connsiteX3" fmla="*/ 36232 w 50671"/>
              <a:gd name="connsiteY3" fmla="*/ 70212 h 170267"/>
              <a:gd name="connsiteX4" fmla="*/ 50663 w 50671"/>
              <a:gd name="connsiteY4" fmla="*/ 93246 h 170267"/>
              <a:gd name="connsiteX5" fmla="*/ 38280 w 50671"/>
              <a:gd name="connsiteY5" fmla="*/ 104780 h 170267"/>
              <a:gd name="connsiteX6" fmla="*/ 31306 w 50671"/>
              <a:gd name="connsiteY6" fmla="*/ 136417 h 170267"/>
              <a:gd name="connsiteX7" fmla="*/ 21081 w 50671"/>
              <a:gd name="connsiteY7" fmla="*/ 170096 h 170267"/>
              <a:gd name="connsiteX8" fmla="*/ 12963 w 50671"/>
              <a:gd name="connsiteY8" fmla="*/ 121481 h 170267"/>
              <a:gd name="connsiteX9" fmla="*/ 10546 w 50671"/>
              <a:gd name="connsiteY9" fmla="*/ 84166 h 170267"/>
              <a:gd name="connsiteX10" fmla="*/ 28 w 50671"/>
              <a:gd name="connsiteY10" fmla="*/ 55691 h 170267"/>
              <a:gd name="connsiteX11" fmla="*/ 14489 w 50671"/>
              <a:gd name="connsiteY11" fmla="*/ 42448 h 170267"/>
              <a:gd name="connsiteX0" fmla="*/ 19990 w 50778"/>
              <a:gd name="connsiteY0" fmla="*/ 49696 h 170204"/>
              <a:gd name="connsiteX1" fmla="*/ 28185 w 50778"/>
              <a:gd name="connsiteY1" fmla="*/ 4 h 170204"/>
              <a:gd name="connsiteX2" fmla="*/ 31994 w 50778"/>
              <a:gd name="connsiteY2" fmla="*/ 52050 h 170204"/>
              <a:gd name="connsiteX3" fmla="*/ 36339 w 50778"/>
              <a:gd name="connsiteY3" fmla="*/ 70149 h 170204"/>
              <a:gd name="connsiteX4" fmla="*/ 50770 w 50778"/>
              <a:gd name="connsiteY4" fmla="*/ 93183 h 170204"/>
              <a:gd name="connsiteX5" fmla="*/ 38387 w 50778"/>
              <a:gd name="connsiteY5" fmla="*/ 104717 h 170204"/>
              <a:gd name="connsiteX6" fmla="*/ 31413 w 50778"/>
              <a:gd name="connsiteY6" fmla="*/ 136354 h 170204"/>
              <a:gd name="connsiteX7" fmla="*/ 21188 w 50778"/>
              <a:gd name="connsiteY7" fmla="*/ 170033 h 170204"/>
              <a:gd name="connsiteX8" fmla="*/ 13070 w 50778"/>
              <a:gd name="connsiteY8" fmla="*/ 121418 h 170204"/>
              <a:gd name="connsiteX9" fmla="*/ 10653 w 50778"/>
              <a:gd name="connsiteY9" fmla="*/ 84103 h 170204"/>
              <a:gd name="connsiteX10" fmla="*/ 135 w 50778"/>
              <a:gd name="connsiteY10" fmla="*/ 55628 h 170204"/>
              <a:gd name="connsiteX11" fmla="*/ 19990 w 50778"/>
              <a:gd name="connsiteY11" fmla="*/ 49696 h 170204"/>
              <a:gd name="connsiteX0" fmla="*/ 19875 w 50663"/>
              <a:gd name="connsiteY0" fmla="*/ 49696 h 170204"/>
              <a:gd name="connsiteX1" fmla="*/ 28070 w 50663"/>
              <a:gd name="connsiteY1" fmla="*/ 4 h 170204"/>
              <a:gd name="connsiteX2" fmla="*/ 31879 w 50663"/>
              <a:gd name="connsiteY2" fmla="*/ 52050 h 170204"/>
              <a:gd name="connsiteX3" fmla="*/ 36224 w 50663"/>
              <a:gd name="connsiteY3" fmla="*/ 70149 h 170204"/>
              <a:gd name="connsiteX4" fmla="*/ 50655 w 50663"/>
              <a:gd name="connsiteY4" fmla="*/ 93183 h 170204"/>
              <a:gd name="connsiteX5" fmla="*/ 38272 w 50663"/>
              <a:gd name="connsiteY5" fmla="*/ 104717 h 170204"/>
              <a:gd name="connsiteX6" fmla="*/ 31298 w 50663"/>
              <a:gd name="connsiteY6" fmla="*/ 136354 h 170204"/>
              <a:gd name="connsiteX7" fmla="*/ 21073 w 50663"/>
              <a:gd name="connsiteY7" fmla="*/ 170033 h 170204"/>
              <a:gd name="connsiteX8" fmla="*/ 12955 w 50663"/>
              <a:gd name="connsiteY8" fmla="*/ 121418 h 170204"/>
              <a:gd name="connsiteX9" fmla="*/ 15902 w 50663"/>
              <a:gd name="connsiteY9" fmla="*/ 90876 h 170204"/>
              <a:gd name="connsiteX10" fmla="*/ 20 w 50663"/>
              <a:gd name="connsiteY10" fmla="*/ 55628 h 170204"/>
              <a:gd name="connsiteX11" fmla="*/ 19875 w 50663"/>
              <a:gd name="connsiteY11" fmla="*/ 49696 h 170204"/>
              <a:gd name="connsiteX0" fmla="*/ 19875 w 50658"/>
              <a:gd name="connsiteY0" fmla="*/ 49696 h 170206"/>
              <a:gd name="connsiteX1" fmla="*/ 28070 w 50658"/>
              <a:gd name="connsiteY1" fmla="*/ 4 h 170206"/>
              <a:gd name="connsiteX2" fmla="*/ 31879 w 50658"/>
              <a:gd name="connsiteY2" fmla="*/ 52050 h 170206"/>
              <a:gd name="connsiteX3" fmla="*/ 36224 w 50658"/>
              <a:gd name="connsiteY3" fmla="*/ 70149 h 170206"/>
              <a:gd name="connsiteX4" fmla="*/ 50655 w 50658"/>
              <a:gd name="connsiteY4" fmla="*/ 93183 h 170206"/>
              <a:gd name="connsiteX5" fmla="*/ 34787 w 50658"/>
              <a:gd name="connsiteY5" fmla="*/ 102283 h 170206"/>
              <a:gd name="connsiteX6" fmla="*/ 31298 w 50658"/>
              <a:gd name="connsiteY6" fmla="*/ 136354 h 170206"/>
              <a:gd name="connsiteX7" fmla="*/ 21073 w 50658"/>
              <a:gd name="connsiteY7" fmla="*/ 170033 h 170206"/>
              <a:gd name="connsiteX8" fmla="*/ 12955 w 50658"/>
              <a:gd name="connsiteY8" fmla="*/ 121418 h 170206"/>
              <a:gd name="connsiteX9" fmla="*/ 15902 w 50658"/>
              <a:gd name="connsiteY9" fmla="*/ 90876 h 170206"/>
              <a:gd name="connsiteX10" fmla="*/ 20 w 50658"/>
              <a:gd name="connsiteY10" fmla="*/ 55628 h 170206"/>
              <a:gd name="connsiteX11" fmla="*/ 19875 w 50658"/>
              <a:gd name="connsiteY11" fmla="*/ 49696 h 170206"/>
              <a:gd name="connsiteX0" fmla="*/ 19875 w 50658"/>
              <a:gd name="connsiteY0" fmla="*/ 49696 h 170073"/>
              <a:gd name="connsiteX1" fmla="*/ 28070 w 50658"/>
              <a:gd name="connsiteY1" fmla="*/ 4 h 170073"/>
              <a:gd name="connsiteX2" fmla="*/ 31879 w 50658"/>
              <a:gd name="connsiteY2" fmla="*/ 52050 h 170073"/>
              <a:gd name="connsiteX3" fmla="*/ 36224 w 50658"/>
              <a:gd name="connsiteY3" fmla="*/ 70149 h 170073"/>
              <a:gd name="connsiteX4" fmla="*/ 50655 w 50658"/>
              <a:gd name="connsiteY4" fmla="*/ 93183 h 170073"/>
              <a:gd name="connsiteX5" fmla="*/ 34787 w 50658"/>
              <a:gd name="connsiteY5" fmla="*/ 102283 h 170073"/>
              <a:gd name="connsiteX6" fmla="*/ 28414 w 50658"/>
              <a:gd name="connsiteY6" fmla="*/ 112853 h 170073"/>
              <a:gd name="connsiteX7" fmla="*/ 21073 w 50658"/>
              <a:gd name="connsiteY7" fmla="*/ 170033 h 170073"/>
              <a:gd name="connsiteX8" fmla="*/ 12955 w 50658"/>
              <a:gd name="connsiteY8" fmla="*/ 121418 h 170073"/>
              <a:gd name="connsiteX9" fmla="*/ 15902 w 50658"/>
              <a:gd name="connsiteY9" fmla="*/ 90876 h 170073"/>
              <a:gd name="connsiteX10" fmla="*/ 20 w 50658"/>
              <a:gd name="connsiteY10" fmla="*/ 55628 h 170073"/>
              <a:gd name="connsiteX11" fmla="*/ 19875 w 50658"/>
              <a:gd name="connsiteY11" fmla="*/ 49696 h 170073"/>
              <a:gd name="connsiteX0" fmla="*/ 19878 w 50661"/>
              <a:gd name="connsiteY0" fmla="*/ 49696 h 170056"/>
              <a:gd name="connsiteX1" fmla="*/ 28073 w 50661"/>
              <a:gd name="connsiteY1" fmla="*/ 4 h 170056"/>
              <a:gd name="connsiteX2" fmla="*/ 31882 w 50661"/>
              <a:gd name="connsiteY2" fmla="*/ 52050 h 170056"/>
              <a:gd name="connsiteX3" fmla="*/ 36227 w 50661"/>
              <a:gd name="connsiteY3" fmla="*/ 70149 h 170056"/>
              <a:gd name="connsiteX4" fmla="*/ 50658 w 50661"/>
              <a:gd name="connsiteY4" fmla="*/ 93183 h 170056"/>
              <a:gd name="connsiteX5" fmla="*/ 34790 w 50661"/>
              <a:gd name="connsiteY5" fmla="*/ 102283 h 170056"/>
              <a:gd name="connsiteX6" fmla="*/ 28417 w 50661"/>
              <a:gd name="connsiteY6" fmla="*/ 112853 h 170056"/>
              <a:gd name="connsiteX7" fmla="*/ 21076 w 50661"/>
              <a:gd name="connsiteY7" fmla="*/ 170033 h 170056"/>
              <a:gd name="connsiteX8" fmla="*/ 17197 w 50661"/>
              <a:gd name="connsiteY8" fmla="*/ 105477 h 170056"/>
              <a:gd name="connsiteX9" fmla="*/ 15905 w 50661"/>
              <a:gd name="connsiteY9" fmla="*/ 90876 h 170056"/>
              <a:gd name="connsiteX10" fmla="*/ 23 w 50661"/>
              <a:gd name="connsiteY10" fmla="*/ 55628 h 170056"/>
              <a:gd name="connsiteX11" fmla="*/ 19878 w 50661"/>
              <a:gd name="connsiteY11" fmla="*/ 49696 h 170056"/>
              <a:gd name="connsiteX0" fmla="*/ 19896 w 50679"/>
              <a:gd name="connsiteY0" fmla="*/ 49696 h 170056"/>
              <a:gd name="connsiteX1" fmla="*/ 28091 w 50679"/>
              <a:gd name="connsiteY1" fmla="*/ 4 h 170056"/>
              <a:gd name="connsiteX2" fmla="*/ 31900 w 50679"/>
              <a:gd name="connsiteY2" fmla="*/ 52050 h 170056"/>
              <a:gd name="connsiteX3" fmla="*/ 36245 w 50679"/>
              <a:gd name="connsiteY3" fmla="*/ 70149 h 170056"/>
              <a:gd name="connsiteX4" fmla="*/ 50676 w 50679"/>
              <a:gd name="connsiteY4" fmla="*/ 93183 h 170056"/>
              <a:gd name="connsiteX5" fmla="*/ 34808 w 50679"/>
              <a:gd name="connsiteY5" fmla="*/ 102283 h 170056"/>
              <a:gd name="connsiteX6" fmla="*/ 28435 w 50679"/>
              <a:gd name="connsiteY6" fmla="*/ 112853 h 170056"/>
              <a:gd name="connsiteX7" fmla="*/ 21094 w 50679"/>
              <a:gd name="connsiteY7" fmla="*/ 170033 h 170056"/>
              <a:gd name="connsiteX8" fmla="*/ 17215 w 50679"/>
              <a:gd name="connsiteY8" fmla="*/ 105477 h 170056"/>
              <a:gd name="connsiteX9" fmla="*/ 14761 w 50679"/>
              <a:gd name="connsiteY9" fmla="*/ 90531 h 170056"/>
              <a:gd name="connsiteX10" fmla="*/ 41 w 50679"/>
              <a:gd name="connsiteY10" fmla="*/ 55628 h 170056"/>
              <a:gd name="connsiteX11" fmla="*/ 19896 w 50679"/>
              <a:gd name="connsiteY11" fmla="*/ 49696 h 170056"/>
              <a:gd name="connsiteX0" fmla="*/ 18809 w 50665"/>
              <a:gd name="connsiteY0" fmla="*/ 52361 h 170053"/>
              <a:gd name="connsiteX1" fmla="*/ 28077 w 50665"/>
              <a:gd name="connsiteY1" fmla="*/ 1 h 170053"/>
              <a:gd name="connsiteX2" fmla="*/ 31886 w 50665"/>
              <a:gd name="connsiteY2" fmla="*/ 52047 h 170053"/>
              <a:gd name="connsiteX3" fmla="*/ 36231 w 50665"/>
              <a:gd name="connsiteY3" fmla="*/ 70146 h 170053"/>
              <a:gd name="connsiteX4" fmla="*/ 50662 w 50665"/>
              <a:gd name="connsiteY4" fmla="*/ 93180 h 170053"/>
              <a:gd name="connsiteX5" fmla="*/ 34794 w 50665"/>
              <a:gd name="connsiteY5" fmla="*/ 102280 h 170053"/>
              <a:gd name="connsiteX6" fmla="*/ 28421 w 50665"/>
              <a:gd name="connsiteY6" fmla="*/ 112850 h 170053"/>
              <a:gd name="connsiteX7" fmla="*/ 21080 w 50665"/>
              <a:gd name="connsiteY7" fmla="*/ 170030 h 170053"/>
              <a:gd name="connsiteX8" fmla="*/ 17201 w 50665"/>
              <a:gd name="connsiteY8" fmla="*/ 105474 h 170053"/>
              <a:gd name="connsiteX9" fmla="*/ 14747 w 50665"/>
              <a:gd name="connsiteY9" fmla="*/ 90528 h 170053"/>
              <a:gd name="connsiteX10" fmla="*/ 27 w 50665"/>
              <a:gd name="connsiteY10" fmla="*/ 55625 h 170053"/>
              <a:gd name="connsiteX11" fmla="*/ 18809 w 50665"/>
              <a:gd name="connsiteY11" fmla="*/ 52361 h 170053"/>
              <a:gd name="connsiteX0" fmla="*/ 19321 w 51177"/>
              <a:gd name="connsiteY0" fmla="*/ 52361 h 170053"/>
              <a:gd name="connsiteX1" fmla="*/ 28589 w 51177"/>
              <a:gd name="connsiteY1" fmla="*/ 1 h 170053"/>
              <a:gd name="connsiteX2" fmla="*/ 32398 w 51177"/>
              <a:gd name="connsiteY2" fmla="*/ 52047 h 170053"/>
              <a:gd name="connsiteX3" fmla="*/ 36743 w 51177"/>
              <a:gd name="connsiteY3" fmla="*/ 70146 h 170053"/>
              <a:gd name="connsiteX4" fmla="*/ 51174 w 51177"/>
              <a:gd name="connsiteY4" fmla="*/ 93180 h 170053"/>
              <a:gd name="connsiteX5" fmla="*/ 35306 w 51177"/>
              <a:gd name="connsiteY5" fmla="*/ 102280 h 170053"/>
              <a:gd name="connsiteX6" fmla="*/ 28933 w 51177"/>
              <a:gd name="connsiteY6" fmla="*/ 112850 h 170053"/>
              <a:gd name="connsiteX7" fmla="*/ 21592 w 51177"/>
              <a:gd name="connsiteY7" fmla="*/ 170030 h 170053"/>
              <a:gd name="connsiteX8" fmla="*/ 17713 w 51177"/>
              <a:gd name="connsiteY8" fmla="*/ 105474 h 170053"/>
              <a:gd name="connsiteX9" fmla="*/ 15259 w 51177"/>
              <a:gd name="connsiteY9" fmla="*/ 90528 h 170053"/>
              <a:gd name="connsiteX10" fmla="*/ 25 w 51177"/>
              <a:gd name="connsiteY10" fmla="*/ 62390 h 170053"/>
              <a:gd name="connsiteX11" fmla="*/ 19321 w 51177"/>
              <a:gd name="connsiteY11" fmla="*/ 52361 h 170053"/>
              <a:gd name="connsiteX0" fmla="*/ 19299 w 51155"/>
              <a:gd name="connsiteY0" fmla="*/ 52361 h 170053"/>
              <a:gd name="connsiteX1" fmla="*/ 28567 w 51155"/>
              <a:gd name="connsiteY1" fmla="*/ 1 h 170053"/>
              <a:gd name="connsiteX2" fmla="*/ 32376 w 51155"/>
              <a:gd name="connsiteY2" fmla="*/ 52047 h 170053"/>
              <a:gd name="connsiteX3" fmla="*/ 36721 w 51155"/>
              <a:gd name="connsiteY3" fmla="*/ 70146 h 170053"/>
              <a:gd name="connsiteX4" fmla="*/ 51152 w 51155"/>
              <a:gd name="connsiteY4" fmla="*/ 93180 h 170053"/>
              <a:gd name="connsiteX5" fmla="*/ 35284 w 51155"/>
              <a:gd name="connsiteY5" fmla="*/ 102280 h 170053"/>
              <a:gd name="connsiteX6" fmla="*/ 28911 w 51155"/>
              <a:gd name="connsiteY6" fmla="*/ 112850 h 170053"/>
              <a:gd name="connsiteX7" fmla="*/ 21570 w 51155"/>
              <a:gd name="connsiteY7" fmla="*/ 170030 h 170053"/>
              <a:gd name="connsiteX8" fmla="*/ 17691 w 51155"/>
              <a:gd name="connsiteY8" fmla="*/ 105474 h 170053"/>
              <a:gd name="connsiteX9" fmla="*/ 15237 w 51155"/>
              <a:gd name="connsiteY9" fmla="*/ 90528 h 170053"/>
              <a:gd name="connsiteX10" fmla="*/ 3 w 51155"/>
              <a:gd name="connsiteY10" fmla="*/ 62390 h 170053"/>
              <a:gd name="connsiteX11" fmla="*/ 19299 w 51155"/>
              <a:gd name="connsiteY11" fmla="*/ 52361 h 170053"/>
              <a:gd name="connsiteX0" fmla="*/ 19299 w 51155"/>
              <a:gd name="connsiteY0" fmla="*/ 56450 h 174142"/>
              <a:gd name="connsiteX1" fmla="*/ 28417 w 51155"/>
              <a:gd name="connsiteY1" fmla="*/ 0 h 174142"/>
              <a:gd name="connsiteX2" fmla="*/ 32376 w 51155"/>
              <a:gd name="connsiteY2" fmla="*/ 56136 h 174142"/>
              <a:gd name="connsiteX3" fmla="*/ 36721 w 51155"/>
              <a:gd name="connsiteY3" fmla="*/ 74235 h 174142"/>
              <a:gd name="connsiteX4" fmla="*/ 51152 w 51155"/>
              <a:gd name="connsiteY4" fmla="*/ 97269 h 174142"/>
              <a:gd name="connsiteX5" fmla="*/ 35284 w 51155"/>
              <a:gd name="connsiteY5" fmla="*/ 106369 h 174142"/>
              <a:gd name="connsiteX6" fmla="*/ 28911 w 51155"/>
              <a:gd name="connsiteY6" fmla="*/ 116939 h 174142"/>
              <a:gd name="connsiteX7" fmla="*/ 21570 w 51155"/>
              <a:gd name="connsiteY7" fmla="*/ 174119 h 174142"/>
              <a:gd name="connsiteX8" fmla="*/ 17691 w 51155"/>
              <a:gd name="connsiteY8" fmla="*/ 109563 h 174142"/>
              <a:gd name="connsiteX9" fmla="*/ 15237 w 51155"/>
              <a:gd name="connsiteY9" fmla="*/ 94617 h 174142"/>
              <a:gd name="connsiteX10" fmla="*/ 3 w 51155"/>
              <a:gd name="connsiteY10" fmla="*/ 66479 h 174142"/>
              <a:gd name="connsiteX11" fmla="*/ 19299 w 51155"/>
              <a:gd name="connsiteY11" fmla="*/ 56450 h 174142"/>
              <a:gd name="connsiteX0" fmla="*/ 19299 w 51155"/>
              <a:gd name="connsiteY0" fmla="*/ 56452 h 174144"/>
              <a:gd name="connsiteX1" fmla="*/ 28417 w 51155"/>
              <a:gd name="connsiteY1" fmla="*/ 2 h 174144"/>
              <a:gd name="connsiteX2" fmla="*/ 32376 w 51155"/>
              <a:gd name="connsiteY2" fmla="*/ 56138 h 174144"/>
              <a:gd name="connsiteX3" fmla="*/ 36721 w 51155"/>
              <a:gd name="connsiteY3" fmla="*/ 74237 h 174144"/>
              <a:gd name="connsiteX4" fmla="*/ 51152 w 51155"/>
              <a:gd name="connsiteY4" fmla="*/ 97271 h 174144"/>
              <a:gd name="connsiteX5" fmla="*/ 35284 w 51155"/>
              <a:gd name="connsiteY5" fmla="*/ 106371 h 174144"/>
              <a:gd name="connsiteX6" fmla="*/ 28911 w 51155"/>
              <a:gd name="connsiteY6" fmla="*/ 116941 h 174144"/>
              <a:gd name="connsiteX7" fmla="*/ 21570 w 51155"/>
              <a:gd name="connsiteY7" fmla="*/ 174121 h 174144"/>
              <a:gd name="connsiteX8" fmla="*/ 17691 w 51155"/>
              <a:gd name="connsiteY8" fmla="*/ 109565 h 174144"/>
              <a:gd name="connsiteX9" fmla="*/ 15237 w 51155"/>
              <a:gd name="connsiteY9" fmla="*/ 94619 h 174144"/>
              <a:gd name="connsiteX10" fmla="*/ 3 w 51155"/>
              <a:gd name="connsiteY10" fmla="*/ 66481 h 174144"/>
              <a:gd name="connsiteX11" fmla="*/ 19299 w 51155"/>
              <a:gd name="connsiteY11" fmla="*/ 56452 h 174144"/>
              <a:gd name="connsiteX0" fmla="*/ 19299 w 51155"/>
              <a:gd name="connsiteY0" fmla="*/ 56451 h 174143"/>
              <a:gd name="connsiteX1" fmla="*/ 28417 w 51155"/>
              <a:gd name="connsiteY1" fmla="*/ 1 h 174143"/>
              <a:gd name="connsiteX2" fmla="*/ 32376 w 51155"/>
              <a:gd name="connsiteY2" fmla="*/ 56137 h 174143"/>
              <a:gd name="connsiteX3" fmla="*/ 36721 w 51155"/>
              <a:gd name="connsiteY3" fmla="*/ 74236 h 174143"/>
              <a:gd name="connsiteX4" fmla="*/ 51152 w 51155"/>
              <a:gd name="connsiteY4" fmla="*/ 97270 h 174143"/>
              <a:gd name="connsiteX5" fmla="*/ 35284 w 51155"/>
              <a:gd name="connsiteY5" fmla="*/ 106370 h 174143"/>
              <a:gd name="connsiteX6" fmla="*/ 28911 w 51155"/>
              <a:gd name="connsiteY6" fmla="*/ 116940 h 174143"/>
              <a:gd name="connsiteX7" fmla="*/ 21570 w 51155"/>
              <a:gd name="connsiteY7" fmla="*/ 174120 h 174143"/>
              <a:gd name="connsiteX8" fmla="*/ 17691 w 51155"/>
              <a:gd name="connsiteY8" fmla="*/ 109564 h 174143"/>
              <a:gd name="connsiteX9" fmla="*/ 15237 w 51155"/>
              <a:gd name="connsiteY9" fmla="*/ 94618 h 174143"/>
              <a:gd name="connsiteX10" fmla="*/ 3 w 51155"/>
              <a:gd name="connsiteY10" fmla="*/ 66480 h 174143"/>
              <a:gd name="connsiteX11" fmla="*/ 19299 w 51155"/>
              <a:gd name="connsiteY11" fmla="*/ 56451 h 174143"/>
              <a:gd name="connsiteX0" fmla="*/ 19299 w 51155"/>
              <a:gd name="connsiteY0" fmla="*/ 56451 h 174123"/>
              <a:gd name="connsiteX1" fmla="*/ 28417 w 51155"/>
              <a:gd name="connsiteY1" fmla="*/ 1 h 174123"/>
              <a:gd name="connsiteX2" fmla="*/ 32376 w 51155"/>
              <a:gd name="connsiteY2" fmla="*/ 56137 h 174123"/>
              <a:gd name="connsiteX3" fmla="*/ 36721 w 51155"/>
              <a:gd name="connsiteY3" fmla="*/ 74236 h 174123"/>
              <a:gd name="connsiteX4" fmla="*/ 51152 w 51155"/>
              <a:gd name="connsiteY4" fmla="*/ 97270 h 174123"/>
              <a:gd name="connsiteX5" fmla="*/ 35284 w 51155"/>
              <a:gd name="connsiteY5" fmla="*/ 106370 h 174123"/>
              <a:gd name="connsiteX6" fmla="*/ 28911 w 51155"/>
              <a:gd name="connsiteY6" fmla="*/ 116940 h 174123"/>
              <a:gd name="connsiteX7" fmla="*/ 21570 w 51155"/>
              <a:gd name="connsiteY7" fmla="*/ 174120 h 174123"/>
              <a:gd name="connsiteX8" fmla="*/ 18280 w 51155"/>
              <a:gd name="connsiteY8" fmla="*/ 114200 h 174123"/>
              <a:gd name="connsiteX9" fmla="*/ 15237 w 51155"/>
              <a:gd name="connsiteY9" fmla="*/ 94618 h 174123"/>
              <a:gd name="connsiteX10" fmla="*/ 3 w 51155"/>
              <a:gd name="connsiteY10" fmla="*/ 66480 h 174123"/>
              <a:gd name="connsiteX11" fmla="*/ 19299 w 51155"/>
              <a:gd name="connsiteY11" fmla="*/ 56451 h 174123"/>
              <a:gd name="connsiteX0" fmla="*/ 19312 w 51168"/>
              <a:gd name="connsiteY0" fmla="*/ 56451 h 174123"/>
              <a:gd name="connsiteX1" fmla="*/ 28430 w 51168"/>
              <a:gd name="connsiteY1" fmla="*/ 1 h 174123"/>
              <a:gd name="connsiteX2" fmla="*/ 32389 w 51168"/>
              <a:gd name="connsiteY2" fmla="*/ 56137 h 174123"/>
              <a:gd name="connsiteX3" fmla="*/ 36734 w 51168"/>
              <a:gd name="connsiteY3" fmla="*/ 74236 h 174123"/>
              <a:gd name="connsiteX4" fmla="*/ 51165 w 51168"/>
              <a:gd name="connsiteY4" fmla="*/ 97270 h 174123"/>
              <a:gd name="connsiteX5" fmla="*/ 35297 w 51168"/>
              <a:gd name="connsiteY5" fmla="*/ 106370 h 174123"/>
              <a:gd name="connsiteX6" fmla="*/ 28924 w 51168"/>
              <a:gd name="connsiteY6" fmla="*/ 116940 h 174123"/>
              <a:gd name="connsiteX7" fmla="*/ 21583 w 51168"/>
              <a:gd name="connsiteY7" fmla="*/ 174120 h 174123"/>
              <a:gd name="connsiteX8" fmla="*/ 18293 w 51168"/>
              <a:gd name="connsiteY8" fmla="*/ 114200 h 174123"/>
              <a:gd name="connsiteX9" fmla="*/ 16034 w 51168"/>
              <a:gd name="connsiteY9" fmla="*/ 95494 h 174123"/>
              <a:gd name="connsiteX10" fmla="*/ 16 w 51168"/>
              <a:gd name="connsiteY10" fmla="*/ 66480 h 174123"/>
              <a:gd name="connsiteX11" fmla="*/ 19312 w 51168"/>
              <a:gd name="connsiteY11" fmla="*/ 56451 h 174123"/>
              <a:gd name="connsiteX0" fmla="*/ 18711 w 51163"/>
              <a:gd name="connsiteY0" fmla="*/ 56009 h 174123"/>
              <a:gd name="connsiteX1" fmla="*/ 28425 w 51163"/>
              <a:gd name="connsiteY1" fmla="*/ 1 h 174123"/>
              <a:gd name="connsiteX2" fmla="*/ 32384 w 51163"/>
              <a:gd name="connsiteY2" fmla="*/ 56137 h 174123"/>
              <a:gd name="connsiteX3" fmla="*/ 36729 w 51163"/>
              <a:gd name="connsiteY3" fmla="*/ 74236 h 174123"/>
              <a:gd name="connsiteX4" fmla="*/ 51160 w 51163"/>
              <a:gd name="connsiteY4" fmla="*/ 97270 h 174123"/>
              <a:gd name="connsiteX5" fmla="*/ 35292 w 51163"/>
              <a:gd name="connsiteY5" fmla="*/ 106370 h 174123"/>
              <a:gd name="connsiteX6" fmla="*/ 28919 w 51163"/>
              <a:gd name="connsiteY6" fmla="*/ 116940 h 174123"/>
              <a:gd name="connsiteX7" fmla="*/ 21578 w 51163"/>
              <a:gd name="connsiteY7" fmla="*/ 174120 h 174123"/>
              <a:gd name="connsiteX8" fmla="*/ 18288 w 51163"/>
              <a:gd name="connsiteY8" fmla="*/ 114200 h 174123"/>
              <a:gd name="connsiteX9" fmla="*/ 16029 w 51163"/>
              <a:gd name="connsiteY9" fmla="*/ 95494 h 174123"/>
              <a:gd name="connsiteX10" fmla="*/ 11 w 51163"/>
              <a:gd name="connsiteY10" fmla="*/ 66480 h 174123"/>
              <a:gd name="connsiteX11" fmla="*/ 18711 w 51163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711 w 51167"/>
              <a:gd name="connsiteY0" fmla="*/ 56009 h 174123"/>
              <a:gd name="connsiteX1" fmla="*/ 28425 w 51167"/>
              <a:gd name="connsiteY1" fmla="*/ 1 h 174123"/>
              <a:gd name="connsiteX2" fmla="*/ 32384 w 51167"/>
              <a:gd name="connsiteY2" fmla="*/ 56137 h 174123"/>
              <a:gd name="connsiteX3" fmla="*/ 37323 w 51167"/>
              <a:gd name="connsiteY3" fmla="*/ 76076 h 174123"/>
              <a:gd name="connsiteX4" fmla="*/ 51160 w 51167"/>
              <a:gd name="connsiteY4" fmla="*/ 97270 h 174123"/>
              <a:gd name="connsiteX5" fmla="*/ 35292 w 51167"/>
              <a:gd name="connsiteY5" fmla="*/ 106370 h 174123"/>
              <a:gd name="connsiteX6" fmla="*/ 28919 w 51167"/>
              <a:gd name="connsiteY6" fmla="*/ 116940 h 174123"/>
              <a:gd name="connsiteX7" fmla="*/ 21578 w 51167"/>
              <a:gd name="connsiteY7" fmla="*/ 174120 h 174123"/>
              <a:gd name="connsiteX8" fmla="*/ 18288 w 51167"/>
              <a:gd name="connsiteY8" fmla="*/ 114200 h 174123"/>
              <a:gd name="connsiteX9" fmla="*/ 16029 w 51167"/>
              <a:gd name="connsiteY9" fmla="*/ 95494 h 174123"/>
              <a:gd name="connsiteX10" fmla="*/ 11 w 51167"/>
              <a:gd name="connsiteY10" fmla="*/ 66480 h 174123"/>
              <a:gd name="connsiteX11" fmla="*/ 18711 w 51167"/>
              <a:gd name="connsiteY11" fmla="*/ 56009 h 174123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24"/>
              <a:gd name="connsiteX1" fmla="*/ 28426 w 51168"/>
              <a:gd name="connsiteY1" fmla="*/ 2 h 174124"/>
              <a:gd name="connsiteX2" fmla="*/ 32385 w 51168"/>
              <a:gd name="connsiteY2" fmla="*/ 56138 h 174124"/>
              <a:gd name="connsiteX3" fmla="*/ 37324 w 51168"/>
              <a:gd name="connsiteY3" fmla="*/ 76077 h 174124"/>
              <a:gd name="connsiteX4" fmla="*/ 51161 w 51168"/>
              <a:gd name="connsiteY4" fmla="*/ 97271 h 174124"/>
              <a:gd name="connsiteX5" fmla="*/ 35293 w 51168"/>
              <a:gd name="connsiteY5" fmla="*/ 106371 h 174124"/>
              <a:gd name="connsiteX6" fmla="*/ 28920 w 51168"/>
              <a:gd name="connsiteY6" fmla="*/ 116941 h 174124"/>
              <a:gd name="connsiteX7" fmla="*/ 21579 w 51168"/>
              <a:gd name="connsiteY7" fmla="*/ 174121 h 174124"/>
              <a:gd name="connsiteX8" fmla="*/ 18289 w 51168"/>
              <a:gd name="connsiteY8" fmla="*/ 114201 h 174124"/>
              <a:gd name="connsiteX9" fmla="*/ 16030 w 51168"/>
              <a:gd name="connsiteY9" fmla="*/ 95495 h 174124"/>
              <a:gd name="connsiteX10" fmla="*/ 12 w 51168"/>
              <a:gd name="connsiteY10" fmla="*/ 66481 h 174124"/>
              <a:gd name="connsiteX11" fmla="*/ 18928 w 51168"/>
              <a:gd name="connsiteY11" fmla="*/ 58380 h 17412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4"/>
              <a:gd name="connsiteX1" fmla="*/ 28426 w 51168"/>
              <a:gd name="connsiteY1" fmla="*/ 2 h 174134"/>
              <a:gd name="connsiteX2" fmla="*/ 32385 w 51168"/>
              <a:gd name="connsiteY2" fmla="*/ 56138 h 174134"/>
              <a:gd name="connsiteX3" fmla="*/ 37324 w 51168"/>
              <a:gd name="connsiteY3" fmla="*/ 76077 h 174134"/>
              <a:gd name="connsiteX4" fmla="*/ 51161 w 51168"/>
              <a:gd name="connsiteY4" fmla="*/ 97271 h 174134"/>
              <a:gd name="connsiteX5" fmla="*/ 35293 w 51168"/>
              <a:gd name="connsiteY5" fmla="*/ 106371 h 174134"/>
              <a:gd name="connsiteX6" fmla="*/ 28920 w 51168"/>
              <a:gd name="connsiteY6" fmla="*/ 116941 h 174134"/>
              <a:gd name="connsiteX7" fmla="*/ 21579 w 51168"/>
              <a:gd name="connsiteY7" fmla="*/ 174121 h 174134"/>
              <a:gd name="connsiteX8" fmla="*/ 18702 w 51168"/>
              <a:gd name="connsiteY8" fmla="*/ 111413 h 174134"/>
              <a:gd name="connsiteX9" fmla="*/ 16030 w 51168"/>
              <a:gd name="connsiteY9" fmla="*/ 95495 h 174134"/>
              <a:gd name="connsiteX10" fmla="*/ 12 w 51168"/>
              <a:gd name="connsiteY10" fmla="*/ 66481 h 174134"/>
              <a:gd name="connsiteX11" fmla="*/ 18928 w 51168"/>
              <a:gd name="connsiteY11" fmla="*/ 58380 h 174134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2385 w 51168"/>
              <a:gd name="connsiteY2" fmla="*/ 56138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7"/>
              <a:gd name="connsiteY0" fmla="*/ 58380 h 174132"/>
              <a:gd name="connsiteX1" fmla="*/ 28426 w 51167"/>
              <a:gd name="connsiteY1" fmla="*/ 2 h 174132"/>
              <a:gd name="connsiteX2" fmla="*/ 32385 w 51167"/>
              <a:gd name="connsiteY2" fmla="*/ 56138 h 174132"/>
              <a:gd name="connsiteX3" fmla="*/ 37324 w 51167"/>
              <a:gd name="connsiteY3" fmla="*/ 76077 h 174132"/>
              <a:gd name="connsiteX4" fmla="*/ 51161 w 51167"/>
              <a:gd name="connsiteY4" fmla="*/ 97271 h 174132"/>
              <a:gd name="connsiteX5" fmla="*/ 35293 w 51167"/>
              <a:gd name="connsiteY5" fmla="*/ 106371 h 174132"/>
              <a:gd name="connsiteX6" fmla="*/ 28920 w 51167"/>
              <a:gd name="connsiteY6" fmla="*/ 116941 h 174132"/>
              <a:gd name="connsiteX7" fmla="*/ 21579 w 51167"/>
              <a:gd name="connsiteY7" fmla="*/ 174121 h 174132"/>
              <a:gd name="connsiteX8" fmla="*/ 18702 w 51167"/>
              <a:gd name="connsiteY8" fmla="*/ 111413 h 174132"/>
              <a:gd name="connsiteX9" fmla="*/ 16030 w 51167"/>
              <a:gd name="connsiteY9" fmla="*/ 95495 h 174132"/>
              <a:gd name="connsiteX10" fmla="*/ 12 w 51167"/>
              <a:gd name="connsiteY10" fmla="*/ 66481 h 174132"/>
              <a:gd name="connsiteX11" fmla="*/ 18928 w 51167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8928 w 51168"/>
              <a:gd name="connsiteY0" fmla="*/ 58380 h 174132"/>
              <a:gd name="connsiteX1" fmla="*/ 28426 w 51168"/>
              <a:gd name="connsiteY1" fmla="*/ 2 h 174132"/>
              <a:gd name="connsiteX2" fmla="*/ 31749 w 51168"/>
              <a:gd name="connsiteY2" fmla="*/ 60750 h 174132"/>
              <a:gd name="connsiteX3" fmla="*/ 37324 w 51168"/>
              <a:gd name="connsiteY3" fmla="*/ 76077 h 174132"/>
              <a:gd name="connsiteX4" fmla="*/ 51161 w 51168"/>
              <a:gd name="connsiteY4" fmla="*/ 97271 h 174132"/>
              <a:gd name="connsiteX5" fmla="*/ 35293 w 51168"/>
              <a:gd name="connsiteY5" fmla="*/ 106371 h 174132"/>
              <a:gd name="connsiteX6" fmla="*/ 28920 w 51168"/>
              <a:gd name="connsiteY6" fmla="*/ 116941 h 174132"/>
              <a:gd name="connsiteX7" fmla="*/ 21579 w 51168"/>
              <a:gd name="connsiteY7" fmla="*/ 174121 h 174132"/>
              <a:gd name="connsiteX8" fmla="*/ 18702 w 51168"/>
              <a:gd name="connsiteY8" fmla="*/ 111413 h 174132"/>
              <a:gd name="connsiteX9" fmla="*/ 16030 w 51168"/>
              <a:gd name="connsiteY9" fmla="*/ 95495 h 174132"/>
              <a:gd name="connsiteX10" fmla="*/ 12 w 51168"/>
              <a:gd name="connsiteY10" fmla="*/ 66481 h 174132"/>
              <a:gd name="connsiteX11" fmla="*/ 18928 w 51168"/>
              <a:gd name="connsiteY11" fmla="*/ 58380 h 174132"/>
              <a:gd name="connsiteX0" fmla="*/ 19301 w 51541"/>
              <a:gd name="connsiteY0" fmla="*/ 58380 h 174132"/>
              <a:gd name="connsiteX1" fmla="*/ 28799 w 51541"/>
              <a:gd name="connsiteY1" fmla="*/ 2 h 174132"/>
              <a:gd name="connsiteX2" fmla="*/ 32122 w 51541"/>
              <a:gd name="connsiteY2" fmla="*/ 60750 h 174132"/>
              <a:gd name="connsiteX3" fmla="*/ 37697 w 51541"/>
              <a:gd name="connsiteY3" fmla="*/ 76077 h 174132"/>
              <a:gd name="connsiteX4" fmla="*/ 51534 w 51541"/>
              <a:gd name="connsiteY4" fmla="*/ 97271 h 174132"/>
              <a:gd name="connsiteX5" fmla="*/ 35666 w 51541"/>
              <a:gd name="connsiteY5" fmla="*/ 106371 h 174132"/>
              <a:gd name="connsiteX6" fmla="*/ 29293 w 51541"/>
              <a:gd name="connsiteY6" fmla="*/ 116941 h 174132"/>
              <a:gd name="connsiteX7" fmla="*/ 21952 w 51541"/>
              <a:gd name="connsiteY7" fmla="*/ 174121 h 174132"/>
              <a:gd name="connsiteX8" fmla="*/ 19075 w 51541"/>
              <a:gd name="connsiteY8" fmla="*/ 111413 h 174132"/>
              <a:gd name="connsiteX9" fmla="*/ 16403 w 51541"/>
              <a:gd name="connsiteY9" fmla="*/ 95495 h 174132"/>
              <a:gd name="connsiteX10" fmla="*/ 7333 w 51541"/>
              <a:gd name="connsiteY10" fmla="*/ 107681 h 174132"/>
              <a:gd name="connsiteX11" fmla="*/ 385 w 51541"/>
              <a:gd name="connsiteY11" fmla="*/ 66481 h 174132"/>
              <a:gd name="connsiteX12" fmla="*/ 19301 w 51541"/>
              <a:gd name="connsiteY12" fmla="*/ 58380 h 174132"/>
              <a:gd name="connsiteX0" fmla="*/ 19301 w 51541"/>
              <a:gd name="connsiteY0" fmla="*/ 58380 h 174132"/>
              <a:gd name="connsiteX1" fmla="*/ 28799 w 51541"/>
              <a:gd name="connsiteY1" fmla="*/ 2 h 174132"/>
              <a:gd name="connsiteX2" fmla="*/ 32122 w 51541"/>
              <a:gd name="connsiteY2" fmla="*/ 60750 h 174132"/>
              <a:gd name="connsiteX3" fmla="*/ 37697 w 51541"/>
              <a:gd name="connsiteY3" fmla="*/ 76077 h 174132"/>
              <a:gd name="connsiteX4" fmla="*/ 51534 w 51541"/>
              <a:gd name="connsiteY4" fmla="*/ 97271 h 174132"/>
              <a:gd name="connsiteX5" fmla="*/ 35666 w 51541"/>
              <a:gd name="connsiteY5" fmla="*/ 106371 h 174132"/>
              <a:gd name="connsiteX6" fmla="*/ 29293 w 51541"/>
              <a:gd name="connsiteY6" fmla="*/ 116941 h 174132"/>
              <a:gd name="connsiteX7" fmla="*/ 21952 w 51541"/>
              <a:gd name="connsiteY7" fmla="*/ 174121 h 174132"/>
              <a:gd name="connsiteX8" fmla="*/ 19075 w 51541"/>
              <a:gd name="connsiteY8" fmla="*/ 111413 h 174132"/>
              <a:gd name="connsiteX9" fmla="*/ 16403 w 51541"/>
              <a:gd name="connsiteY9" fmla="*/ 95495 h 174132"/>
              <a:gd name="connsiteX10" fmla="*/ 7333 w 51541"/>
              <a:gd name="connsiteY10" fmla="*/ 107681 h 174132"/>
              <a:gd name="connsiteX11" fmla="*/ 385 w 51541"/>
              <a:gd name="connsiteY11" fmla="*/ 66481 h 174132"/>
              <a:gd name="connsiteX12" fmla="*/ 19301 w 51541"/>
              <a:gd name="connsiteY12" fmla="*/ 58380 h 174132"/>
              <a:gd name="connsiteX0" fmla="*/ 19267 w 51507"/>
              <a:gd name="connsiteY0" fmla="*/ 58380 h 174132"/>
              <a:gd name="connsiteX1" fmla="*/ 28765 w 51507"/>
              <a:gd name="connsiteY1" fmla="*/ 2 h 174132"/>
              <a:gd name="connsiteX2" fmla="*/ 32088 w 51507"/>
              <a:gd name="connsiteY2" fmla="*/ 60750 h 174132"/>
              <a:gd name="connsiteX3" fmla="*/ 37663 w 51507"/>
              <a:gd name="connsiteY3" fmla="*/ 76077 h 174132"/>
              <a:gd name="connsiteX4" fmla="*/ 51500 w 51507"/>
              <a:gd name="connsiteY4" fmla="*/ 97271 h 174132"/>
              <a:gd name="connsiteX5" fmla="*/ 35632 w 51507"/>
              <a:gd name="connsiteY5" fmla="*/ 106371 h 174132"/>
              <a:gd name="connsiteX6" fmla="*/ 29259 w 51507"/>
              <a:gd name="connsiteY6" fmla="*/ 116941 h 174132"/>
              <a:gd name="connsiteX7" fmla="*/ 21918 w 51507"/>
              <a:gd name="connsiteY7" fmla="*/ 174121 h 174132"/>
              <a:gd name="connsiteX8" fmla="*/ 19041 w 51507"/>
              <a:gd name="connsiteY8" fmla="*/ 111413 h 174132"/>
              <a:gd name="connsiteX9" fmla="*/ 16369 w 51507"/>
              <a:gd name="connsiteY9" fmla="*/ 95495 h 174132"/>
              <a:gd name="connsiteX10" fmla="*/ 7299 w 51507"/>
              <a:gd name="connsiteY10" fmla="*/ 107681 h 174132"/>
              <a:gd name="connsiteX11" fmla="*/ 351 w 51507"/>
              <a:gd name="connsiteY11" fmla="*/ 66481 h 174132"/>
              <a:gd name="connsiteX12" fmla="*/ 19267 w 51507"/>
              <a:gd name="connsiteY12" fmla="*/ 58380 h 174132"/>
              <a:gd name="connsiteX0" fmla="*/ 19290 w 51530"/>
              <a:gd name="connsiteY0" fmla="*/ 58380 h 174132"/>
              <a:gd name="connsiteX1" fmla="*/ 28788 w 51530"/>
              <a:gd name="connsiteY1" fmla="*/ 2 h 174132"/>
              <a:gd name="connsiteX2" fmla="*/ 32111 w 51530"/>
              <a:gd name="connsiteY2" fmla="*/ 60750 h 174132"/>
              <a:gd name="connsiteX3" fmla="*/ 37686 w 51530"/>
              <a:gd name="connsiteY3" fmla="*/ 76077 h 174132"/>
              <a:gd name="connsiteX4" fmla="*/ 51523 w 51530"/>
              <a:gd name="connsiteY4" fmla="*/ 97271 h 174132"/>
              <a:gd name="connsiteX5" fmla="*/ 35655 w 51530"/>
              <a:gd name="connsiteY5" fmla="*/ 106371 h 174132"/>
              <a:gd name="connsiteX6" fmla="*/ 29282 w 51530"/>
              <a:gd name="connsiteY6" fmla="*/ 116941 h 174132"/>
              <a:gd name="connsiteX7" fmla="*/ 21941 w 51530"/>
              <a:gd name="connsiteY7" fmla="*/ 174121 h 174132"/>
              <a:gd name="connsiteX8" fmla="*/ 19064 w 51530"/>
              <a:gd name="connsiteY8" fmla="*/ 111413 h 174132"/>
              <a:gd name="connsiteX9" fmla="*/ 16392 w 51530"/>
              <a:gd name="connsiteY9" fmla="*/ 95495 h 174132"/>
              <a:gd name="connsiteX10" fmla="*/ 7059 w 51530"/>
              <a:gd name="connsiteY10" fmla="*/ 114559 h 174132"/>
              <a:gd name="connsiteX11" fmla="*/ 374 w 51530"/>
              <a:gd name="connsiteY11" fmla="*/ 66481 h 174132"/>
              <a:gd name="connsiteX12" fmla="*/ 19290 w 51530"/>
              <a:gd name="connsiteY12" fmla="*/ 58380 h 174132"/>
              <a:gd name="connsiteX0" fmla="*/ 18932 w 51172"/>
              <a:gd name="connsiteY0" fmla="*/ 58380 h 174132"/>
              <a:gd name="connsiteX1" fmla="*/ 28430 w 51172"/>
              <a:gd name="connsiteY1" fmla="*/ 2 h 174132"/>
              <a:gd name="connsiteX2" fmla="*/ 31753 w 51172"/>
              <a:gd name="connsiteY2" fmla="*/ 60750 h 174132"/>
              <a:gd name="connsiteX3" fmla="*/ 37328 w 51172"/>
              <a:gd name="connsiteY3" fmla="*/ 76077 h 174132"/>
              <a:gd name="connsiteX4" fmla="*/ 51165 w 51172"/>
              <a:gd name="connsiteY4" fmla="*/ 97271 h 174132"/>
              <a:gd name="connsiteX5" fmla="*/ 35297 w 51172"/>
              <a:gd name="connsiteY5" fmla="*/ 106371 h 174132"/>
              <a:gd name="connsiteX6" fmla="*/ 28924 w 51172"/>
              <a:gd name="connsiteY6" fmla="*/ 116941 h 174132"/>
              <a:gd name="connsiteX7" fmla="*/ 21583 w 51172"/>
              <a:gd name="connsiteY7" fmla="*/ 174121 h 174132"/>
              <a:gd name="connsiteX8" fmla="*/ 18706 w 51172"/>
              <a:gd name="connsiteY8" fmla="*/ 111413 h 174132"/>
              <a:gd name="connsiteX9" fmla="*/ 16034 w 51172"/>
              <a:gd name="connsiteY9" fmla="*/ 95495 h 174132"/>
              <a:gd name="connsiteX10" fmla="*/ 6701 w 51172"/>
              <a:gd name="connsiteY10" fmla="*/ 114559 h 174132"/>
              <a:gd name="connsiteX11" fmla="*/ 16 w 51172"/>
              <a:gd name="connsiteY11" fmla="*/ 66481 h 174132"/>
              <a:gd name="connsiteX12" fmla="*/ 18932 w 51172"/>
              <a:gd name="connsiteY12" fmla="*/ 58380 h 174132"/>
              <a:gd name="connsiteX0" fmla="*/ 19312 w 51552"/>
              <a:gd name="connsiteY0" fmla="*/ 58380 h 174132"/>
              <a:gd name="connsiteX1" fmla="*/ 28810 w 51552"/>
              <a:gd name="connsiteY1" fmla="*/ 2 h 174132"/>
              <a:gd name="connsiteX2" fmla="*/ 32133 w 51552"/>
              <a:gd name="connsiteY2" fmla="*/ 60750 h 174132"/>
              <a:gd name="connsiteX3" fmla="*/ 37708 w 51552"/>
              <a:gd name="connsiteY3" fmla="*/ 76077 h 174132"/>
              <a:gd name="connsiteX4" fmla="*/ 51545 w 51552"/>
              <a:gd name="connsiteY4" fmla="*/ 97271 h 174132"/>
              <a:gd name="connsiteX5" fmla="*/ 35677 w 51552"/>
              <a:gd name="connsiteY5" fmla="*/ 106371 h 174132"/>
              <a:gd name="connsiteX6" fmla="*/ 29304 w 51552"/>
              <a:gd name="connsiteY6" fmla="*/ 116941 h 174132"/>
              <a:gd name="connsiteX7" fmla="*/ 21963 w 51552"/>
              <a:gd name="connsiteY7" fmla="*/ 174121 h 174132"/>
              <a:gd name="connsiteX8" fmla="*/ 19086 w 51552"/>
              <a:gd name="connsiteY8" fmla="*/ 111413 h 174132"/>
              <a:gd name="connsiteX9" fmla="*/ 16414 w 51552"/>
              <a:gd name="connsiteY9" fmla="*/ 95495 h 174132"/>
              <a:gd name="connsiteX10" fmla="*/ 7081 w 51552"/>
              <a:gd name="connsiteY10" fmla="*/ 114559 h 174132"/>
              <a:gd name="connsiteX11" fmla="*/ 6504 w 51552"/>
              <a:gd name="connsiteY11" fmla="*/ 88433 h 174132"/>
              <a:gd name="connsiteX12" fmla="*/ 396 w 51552"/>
              <a:gd name="connsiteY12" fmla="*/ 66481 h 174132"/>
              <a:gd name="connsiteX13" fmla="*/ 19312 w 51552"/>
              <a:gd name="connsiteY13" fmla="*/ 58380 h 174132"/>
              <a:gd name="connsiteX0" fmla="*/ 19312 w 51552"/>
              <a:gd name="connsiteY0" fmla="*/ 58380 h 174132"/>
              <a:gd name="connsiteX1" fmla="*/ 28810 w 51552"/>
              <a:gd name="connsiteY1" fmla="*/ 2 h 174132"/>
              <a:gd name="connsiteX2" fmla="*/ 32133 w 51552"/>
              <a:gd name="connsiteY2" fmla="*/ 60750 h 174132"/>
              <a:gd name="connsiteX3" fmla="*/ 37708 w 51552"/>
              <a:gd name="connsiteY3" fmla="*/ 76077 h 174132"/>
              <a:gd name="connsiteX4" fmla="*/ 51545 w 51552"/>
              <a:gd name="connsiteY4" fmla="*/ 97271 h 174132"/>
              <a:gd name="connsiteX5" fmla="*/ 35677 w 51552"/>
              <a:gd name="connsiteY5" fmla="*/ 106371 h 174132"/>
              <a:gd name="connsiteX6" fmla="*/ 29304 w 51552"/>
              <a:gd name="connsiteY6" fmla="*/ 116941 h 174132"/>
              <a:gd name="connsiteX7" fmla="*/ 21963 w 51552"/>
              <a:gd name="connsiteY7" fmla="*/ 174121 h 174132"/>
              <a:gd name="connsiteX8" fmla="*/ 19086 w 51552"/>
              <a:gd name="connsiteY8" fmla="*/ 111413 h 174132"/>
              <a:gd name="connsiteX9" fmla="*/ 16414 w 51552"/>
              <a:gd name="connsiteY9" fmla="*/ 95495 h 174132"/>
              <a:gd name="connsiteX10" fmla="*/ 11588 w 51552"/>
              <a:gd name="connsiteY10" fmla="*/ 93157 h 174132"/>
              <a:gd name="connsiteX11" fmla="*/ 7081 w 51552"/>
              <a:gd name="connsiteY11" fmla="*/ 114559 h 174132"/>
              <a:gd name="connsiteX12" fmla="*/ 6504 w 51552"/>
              <a:gd name="connsiteY12" fmla="*/ 88433 h 174132"/>
              <a:gd name="connsiteX13" fmla="*/ 396 w 51552"/>
              <a:gd name="connsiteY13" fmla="*/ 66481 h 174132"/>
              <a:gd name="connsiteX14" fmla="*/ 19312 w 51552"/>
              <a:gd name="connsiteY14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8924 w 51164"/>
              <a:gd name="connsiteY15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2348 w 51164"/>
              <a:gd name="connsiteY15" fmla="*/ 64465 h 174132"/>
              <a:gd name="connsiteX16" fmla="*/ 18924 w 51164"/>
              <a:gd name="connsiteY16" fmla="*/ 58380 h 174132"/>
              <a:gd name="connsiteX0" fmla="*/ 18924 w 51164"/>
              <a:gd name="connsiteY0" fmla="*/ 58380 h 174132"/>
              <a:gd name="connsiteX1" fmla="*/ 28422 w 51164"/>
              <a:gd name="connsiteY1" fmla="*/ 2 h 174132"/>
              <a:gd name="connsiteX2" fmla="*/ 31745 w 51164"/>
              <a:gd name="connsiteY2" fmla="*/ 60750 h 174132"/>
              <a:gd name="connsiteX3" fmla="*/ 37320 w 51164"/>
              <a:gd name="connsiteY3" fmla="*/ 76077 h 174132"/>
              <a:gd name="connsiteX4" fmla="*/ 51157 w 51164"/>
              <a:gd name="connsiteY4" fmla="*/ 97271 h 174132"/>
              <a:gd name="connsiteX5" fmla="*/ 35289 w 51164"/>
              <a:gd name="connsiteY5" fmla="*/ 106371 h 174132"/>
              <a:gd name="connsiteX6" fmla="*/ 28916 w 51164"/>
              <a:gd name="connsiteY6" fmla="*/ 116941 h 174132"/>
              <a:gd name="connsiteX7" fmla="*/ 21575 w 51164"/>
              <a:gd name="connsiteY7" fmla="*/ 174121 h 174132"/>
              <a:gd name="connsiteX8" fmla="*/ 18698 w 51164"/>
              <a:gd name="connsiteY8" fmla="*/ 111413 h 174132"/>
              <a:gd name="connsiteX9" fmla="*/ 16026 w 51164"/>
              <a:gd name="connsiteY9" fmla="*/ 95495 h 174132"/>
              <a:gd name="connsiteX10" fmla="*/ 11200 w 51164"/>
              <a:gd name="connsiteY10" fmla="*/ 93157 h 174132"/>
              <a:gd name="connsiteX11" fmla="*/ 6693 w 51164"/>
              <a:gd name="connsiteY11" fmla="*/ 114559 h 174132"/>
              <a:gd name="connsiteX12" fmla="*/ 6116 w 51164"/>
              <a:gd name="connsiteY12" fmla="*/ 88433 h 174132"/>
              <a:gd name="connsiteX13" fmla="*/ 8 w 51164"/>
              <a:gd name="connsiteY13" fmla="*/ 66481 h 174132"/>
              <a:gd name="connsiteX14" fmla="*/ 7508 w 51164"/>
              <a:gd name="connsiteY14" fmla="*/ 64048 h 174132"/>
              <a:gd name="connsiteX15" fmla="*/ 11075 w 51164"/>
              <a:gd name="connsiteY15" fmla="*/ 36263 h 174132"/>
              <a:gd name="connsiteX16" fmla="*/ 12348 w 51164"/>
              <a:gd name="connsiteY16" fmla="*/ 64465 h 174132"/>
              <a:gd name="connsiteX17" fmla="*/ 18924 w 51164"/>
              <a:gd name="connsiteY17" fmla="*/ 58380 h 174132"/>
              <a:gd name="connsiteX0" fmla="*/ 18839 w 51079"/>
              <a:gd name="connsiteY0" fmla="*/ 58380 h 174132"/>
              <a:gd name="connsiteX1" fmla="*/ 28337 w 51079"/>
              <a:gd name="connsiteY1" fmla="*/ 2 h 174132"/>
              <a:gd name="connsiteX2" fmla="*/ 31660 w 51079"/>
              <a:gd name="connsiteY2" fmla="*/ 60750 h 174132"/>
              <a:gd name="connsiteX3" fmla="*/ 37235 w 51079"/>
              <a:gd name="connsiteY3" fmla="*/ 76077 h 174132"/>
              <a:gd name="connsiteX4" fmla="*/ 51072 w 51079"/>
              <a:gd name="connsiteY4" fmla="*/ 97271 h 174132"/>
              <a:gd name="connsiteX5" fmla="*/ 35204 w 51079"/>
              <a:gd name="connsiteY5" fmla="*/ 106371 h 174132"/>
              <a:gd name="connsiteX6" fmla="*/ 28831 w 51079"/>
              <a:gd name="connsiteY6" fmla="*/ 116941 h 174132"/>
              <a:gd name="connsiteX7" fmla="*/ 21490 w 51079"/>
              <a:gd name="connsiteY7" fmla="*/ 174121 h 174132"/>
              <a:gd name="connsiteX8" fmla="*/ 18613 w 51079"/>
              <a:gd name="connsiteY8" fmla="*/ 111413 h 174132"/>
              <a:gd name="connsiteX9" fmla="*/ 15941 w 51079"/>
              <a:gd name="connsiteY9" fmla="*/ 95495 h 174132"/>
              <a:gd name="connsiteX10" fmla="*/ 11115 w 51079"/>
              <a:gd name="connsiteY10" fmla="*/ 93157 h 174132"/>
              <a:gd name="connsiteX11" fmla="*/ 6608 w 51079"/>
              <a:gd name="connsiteY11" fmla="*/ 114559 h 174132"/>
              <a:gd name="connsiteX12" fmla="*/ 6031 w 51079"/>
              <a:gd name="connsiteY12" fmla="*/ 88433 h 174132"/>
              <a:gd name="connsiteX13" fmla="*/ 8 w 51079"/>
              <a:gd name="connsiteY13" fmla="*/ 72290 h 174132"/>
              <a:gd name="connsiteX14" fmla="*/ 7423 w 51079"/>
              <a:gd name="connsiteY14" fmla="*/ 64048 h 174132"/>
              <a:gd name="connsiteX15" fmla="*/ 10990 w 51079"/>
              <a:gd name="connsiteY15" fmla="*/ 36263 h 174132"/>
              <a:gd name="connsiteX16" fmla="*/ 12263 w 51079"/>
              <a:gd name="connsiteY16" fmla="*/ 64465 h 174132"/>
              <a:gd name="connsiteX17" fmla="*/ 18839 w 51079"/>
              <a:gd name="connsiteY17" fmla="*/ 58380 h 174132"/>
              <a:gd name="connsiteX0" fmla="*/ 18835 w 51075"/>
              <a:gd name="connsiteY0" fmla="*/ 58380 h 174132"/>
              <a:gd name="connsiteX1" fmla="*/ 28333 w 51075"/>
              <a:gd name="connsiteY1" fmla="*/ 2 h 174132"/>
              <a:gd name="connsiteX2" fmla="*/ 31656 w 51075"/>
              <a:gd name="connsiteY2" fmla="*/ 60750 h 174132"/>
              <a:gd name="connsiteX3" fmla="*/ 37231 w 51075"/>
              <a:gd name="connsiteY3" fmla="*/ 76077 h 174132"/>
              <a:gd name="connsiteX4" fmla="*/ 51068 w 51075"/>
              <a:gd name="connsiteY4" fmla="*/ 97271 h 174132"/>
              <a:gd name="connsiteX5" fmla="*/ 35200 w 51075"/>
              <a:gd name="connsiteY5" fmla="*/ 106371 h 174132"/>
              <a:gd name="connsiteX6" fmla="*/ 28827 w 51075"/>
              <a:gd name="connsiteY6" fmla="*/ 116941 h 174132"/>
              <a:gd name="connsiteX7" fmla="*/ 21486 w 51075"/>
              <a:gd name="connsiteY7" fmla="*/ 174121 h 174132"/>
              <a:gd name="connsiteX8" fmla="*/ 18609 w 51075"/>
              <a:gd name="connsiteY8" fmla="*/ 111413 h 174132"/>
              <a:gd name="connsiteX9" fmla="*/ 15937 w 51075"/>
              <a:gd name="connsiteY9" fmla="*/ 95495 h 174132"/>
              <a:gd name="connsiteX10" fmla="*/ 11111 w 51075"/>
              <a:gd name="connsiteY10" fmla="*/ 93157 h 174132"/>
              <a:gd name="connsiteX11" fmla="*/ 6604 w 51075"/>
              <a:gd name="connsiteY11" fmla="*/ 114559 h 174132"/>
              <a:gd name="connsiteX12" fmla="*/ 6027 w 51075"/>
              <a:gd name="connsiteY12" fmla="*/ 88433 h 174132"/>
              <a:gd name="connsiteX13" fmla="*/ 4 w 51075"/>
              <a:gd name="connsiteY13" fmla="*/ 72290 h 174132"/>
              <a:gd name="connsiteX14" fmla="*/ 7006 w 51075"/>
              <a:gd name="connsiteY14" fmla="*/ 66836 h 174132"/>
              <a:gd name="connsiteX15" fmla="*/ 10986 w 51075"/>
              <a:gd name="connsiteY15" fmla="*/ 36263 h 174132"/>
              <a:gd name="connsiteX16" fmla="*/ 12259 w 51075"/>
              <a:gd name="connsiteY16" fmla="*/ 64465 h 174132"/>
              <a:gd name="connsiteX17" fmla="*/ 18835 w 51075"/>
              <a:gd name="connsiteY17" fmla="*/ 58380 h 174132"/>
              <a:gd name="connsiteX0" fmla="*/ 18835 w 51075"/>
              <a:gd name="connsiteY0" fmla="*/ 58380 h 174234"/>
              <a:gd name="connsiteX1" fmla="*/ 28333 w 51075"/>
              <a:gd name="connsiteY1" fmla="*/ 2 h 174234"/>
              <a:gd name="connsiteX2" fmla="*/ 31656 w 51075"/>
              <a:gd name="connsiteY2" fmla="*/ 60750 h 174234"/>
              <a:gd name="connsiteX3" fmla="*/ 37231 w 51075"/>
              <a:gd name="connsiteY3" fmla="*/ 76077 h 174234"/>
              <a:gd name="connsiteX4" fmla="*/ 51068 w 51075"/>
              <a:gd name="connsiteY4" fmla="*/ 97271 h 174234"/>
              <a:gd name="connsiteX5" fmla="*/ 35200 w 51075"/>
              <a:gd name="connsiteY5" fmla="*/ 106371 h 174234"/>
              <a:gd name="connsiteX6" fmla="*/ 28827 w 51075"/>
              <a:gd name="connsiteY6" fmla="*/ 116941 h 174234"/>
              <a:gd name="connsiteX7" fmla="*/ 21486 w 51075"/>
              <a:gd name="connsiteY7" fmla="*/ 174121 h 174234"/>
              <a:gd name="connsiteX8" fmla="*/ 19220 w 51075"/>
              <a:gd name="connsiteY8" fmla="*/ 131064 h 174234"/>
              <a:gd name="connsiteX9" fmla="*/ 18609 w 51075"/>
              <a:gd name="connsiteY9" fmla="*/ 111413 h 174234"/>
              <a:gd name="connsiteX10" fmla="*/ 15937 w 51075"/>
              <a:gd name="connsiteY10" fmla="*/ 95495 h 174234"/>
              <a:gd name="connsiteX11" fmla="*/ 11111 w 51075"/>
              <a:gd name="connsiteY11" fmla="*/ 93157 h 174234"/>
              <a:gd name="connsiteX12" fmla="*/ 6604 w 51075"/>
              <a:gd name="connsiteY12" fmla="*/ 114559 h 174234"/>
              <a:gd name="connsiteX13" fmla="*/ 6027 w 51075"/>
              <a:gd name="connsiteY13" fmla="*/ 88433 h 174234"/>
              <a:gd name="connsiteX14" fmla="*/ 4 w 51075"/>
              <a:gd name="connsiteY14" fmla="*/ 72290 h 174234"/>
              <a:gd name="connsiteX15" fmla="*/ 7006 w 51075"/>
              <a:gd name="connsiteY15" fmla="*/ 66836 h 174234"/>
              <a:gd name="connsiteX16" fmla="*/ 10986 w 51075"/>
              <a:gd name="connsiteY16" fmla="*/ 36263 h 174234"/>
              <a:gd name="connsiteX17" fmla="*/ 12259 w 51075"/>
              <a:gd name="connsiteY17" fmla="*/ 64465 h 174234"/>
              <a:gd name="connsiteX18" fmla="*/ 18835 w 51075"/>
              <a:gd name="connsiteY18" fmla="*/ 58380 h 174234"/>
              <a:gd name="connsiteX0" fmla="*/ 18835 w 51075"/>
              <a:gd name="connsiteY0" fmla="*/ 58380 h 174966"/>
              <a:gd name="connsiteX1" fmla="*/ 28333 w 51075"/>
              <a:gd name="connsiteY1" fmla="*/ 2 h 174966"/>
              <a:gd name="connsiteX2" fmla="*/ 31656 w 51075"/>
              <a:gd name="connsiteY2" fmla="*/ 60750 h 174966"/>
              <a:gd name="connsiteX3" fmla="*/ 37231 w 51075"/>
              <a:gd name="connsiteY3" fmla="*/ 76077 h 174966"/>
              <a:gd name="connsiteX4" fmla="*/ 51068 w 51075"/>
              <a:gd name="connsiteY4" fmla="*/ 97271 h 174966"/>
              <a:gd name="connsiteX5" fmla="*/ 35200 w 51075"/>
              <a:gd name="connsiteY5" fmla="*/ 106371 h 174966"/>
              <a:gd name="connsiteX6" fmla="*/ 28827 w 51075"/>
              <a:gd name="connsiteY6" fmla="*/ 116941 h 174966"/>
              <a:gd name="connsiteX7" fmla="*/ 21486 w 51075"/>
              <a:gd name="connsiteY7" fmla="*/ 174121 h 174966"/>
              <a:gd name="connsiteX8" fmla="*/ 19629 w 51075"/>
              <a:gd name="connsiteY8" fmla="*/ 149785 h 174966"/>
              <a:gd name="connsiteX9" fmla="*/ 19220 w 51075"/>
              <a:gd name="connsiteY9" fmla="*/ 131064 h 174966"/>
              <a:gd name="connsiteX10" fmla="*/ 18609 w 51075"/>
              <a:gd name="connsiteY10" fmla="*/ 111413 h 174966"/>
              <a:gd name="connsiteX11" fmla="*/ 15937 w 51075"/>
              <a:gd name="connsiteY11" fmla="*/ 95495 h 174966"/>
              <a:gd name="connsiteX12" fmla="*/ 11111 w 51075"/>
              <a:gd name="connsiteY12" fmla="*/ 93157 h 174966"/>
              <a:gd name="connsiteX13" fmla="*/ 6604 w 51075"/>
              <a:gd name="connsiteY13" fmla="*/ 114559 h 174966"/>
              <a:gd name="connsiteX14" fmla="*/ 6027 w 51075"/>
              <a:gd name="connsiteY14" fmla="*/ 88433 h 174966"/>
              <a:gd name="connsiteX15" fmla="*/ 4 w 51075"/>
              <a:gd name="connsiteY15" fmla="*/ 72290 h 174966"/>
              <a:gd name="connsiteX16" fmla="*/ 7006 w 51075"/>
              <a:gd name="connsiteY16" fmla="*/ 66836 h 174966"/>
              <a:gd name="connsiteX17" fmla="*/ 10986 w 51075"/>
              <a:gd name="connsiteY17" fmla="*/ 36263 h 174966"/>
              <a:gd name="connsiteX18" fmla="*/ 12259 w 51075"/>
              <a:gd name="connsiteY18" fmla="*/ 64465 h 174966"/>
              <a:gd name="connsiteX19" fmla="*/ 18835 w 51075"/>
              <a:gd name="connsiteY19" fmla="*/ 58380 h 174966"/>
              <a:gd name="connsiteX0" fmla="*/ 18835 w 51075"/>
              <a:gd name="connsiteY0" fmla="*/ 58380 h 174931"/>
              <a:gd name="connsiteX1" fmla="*/ 28333 w 51075"/>
              <a:gd name="connsiteY1" fmla="*/ 2 h 174931"/>
              <a:gd name="connsiteX2" fmla="*/ 31656 w 51075"/>
              <a:gd name="connsiteY2" fmla="*/ 60750 h 174931"/>
              <a:gd name="connsiteX3" fmla="*/ 37231 w 51075"/>
              <a:gd name="connsiteY3" fmla="*/ 76077 h 174931"/>
              <a:gd name="connsiteX4" fmla="*/ 51068 w 51075"/>
              <a:gd name="connsiteY4" fmla="*/ 97271 h 174931"/>
              <a:gd name="connsiteX5" fmla="*/ 35200 w 51075"/>
              <a:gd name="connsiteY5" fmla="*/ 106371 h 174931"/>
              <a:gd name="connsiteX6" fmla="*/ 28827 w 51075"/>
              <a:gd name="connsiteY6" fmla="*/ 116941 h 174931"/>
              <a:gd name="connsiteX7" fmla="*/ 21486 w 51075"/>
              <a:gd name="connsiteY7" fmla="*/ 174121 h 174931"/>
              <a:gd name="connsiteX8" fmla="*/ 19629 w 51075"/>
              <a:gd name="connsiteY8" fmla="*/ 149785 h 174931"/>
              <a:gd name="connsiteX9" fmla="*/ 12950 w 51075"/>
              <a:gd name="connsiteY9" fmla="*/ 139975 h 174931"/>
              <a:gd name="connsiteX10" fmla="*/ 19220 w 51075"/>
              <a:gd name="connsiteY10" fmla="*/ 131064 h 174931"/>
              <a:gd name="connsiteX11" fmla="*/ 18609 w 51075"/>
              <a:gd name="connsiteY11" fmla="*/ 111413 h 174931"/>
              <a:gd name="connsiteX12" fmla="*/ 15937 w 51075"/>
              <a:gd name="connsiteY12" fmla="*/ 95495 h 174931"/>
              <a:gd name="connsiteX13" fmla="*/ 11111 w 51075"/>
              <a:gd name="connsiteY13" fmla="*/ 93157 h 174931"/>
              <a:gd name="connsiteX14" fmla="*/ 6604 w 51075"/>
              <a:gd name="connsiteY14" fmla="*/ 114559 h 174931"/>
              <a:gd name="connsiteX15" fmla="*/ 6027 w 51075"/>
              <a:gd name="connsiteY15" fmla="*/ 88433 h 174931"/>
              <a:gd name="connsiteX16" fmla="*/ 4 w 51075"/>
              <a:gd name="connsiteY16" fmla="*/ 72290 h 174931"/>
              <a:gd name="connsiteX17" fmla="*/ 7006 w 51075"/>
              <a:gd name="connsiteY17" fmla="*/ 66836 h 174931"/>
              <a:gd name="connsiteX18" fmla="*/ 10986 w 51075"/>
              <a:gd name="connsiteY18" fmla="*/ 36263 h 174931"/>
              <a:gd name="connsiteX19" fmla="*/ 12259 w 51075"/>
              <a:gd name="connsiteY19" fmla="*/ 64465 h 174931"/>
              <a:gd name="connsiteX20" fmla="*/ 18835 w 51075"/>
              <a:gd name="connsiteY20" fmla="*/ 58380 h 174931"/>
              <a:gd name="connsiteX0" fmla="*/ 18835 w 51075"/>
              <a:gd name="connsiteY0" fmla="*/ 58380 h 174132"/>
              <a:gd name="connsiteX1" fmla="*/ 28333 w 51075"/>
              <a:gd name="connsiteY1" fmla="*/ 2 h 174132"/>
              <a:gd name="connsiteX2" fmla="*/ 31656 w 51075"/>
              <a:gd name="connsiteY2" fmla="*/ 60750 h 174132"/>
              <a:gd name="connsiteX3" fmla="*/ 37231 w 51075"/>
              <a:gd name="connsiteY3" fmla="*/ 76077 h 174132"/>
              <a:gd name="connsiteX4" fmla="*/ 51068 w 51075"/>
              <a:gd name="connsiteY4" fmla="*/ 97271 h 174132"/>
              <a:gd name="connsiteX5" fmla="*/ 35200 w 51075"/>
              <a:gd name="connsiteY5" fmla="*/ 106371 h 174132"/>
              <a:gd name="connsiteX6" fmla="*/ 28827 w 51075"/>
              <a:gd name="connsiteY6" fmla="*/ 116941 h 174132"/>
              <a:gd name="connsiteX7" fmla="*/ 24434 w 51075"/>
              <a:gd name="connsiteY7" fmla="*/ 152460 h 174132"/>
              <a:gd name="connsiteX8" fmla="*/ 21486 w 51075"/>
              <a:gd name="connsiteY8" fmla="*/ 174121 h 174132"/>
              <a:gd name="connsiteX9" fmla="*/ 19629 w 51075"/>
              <a:gd name="connsiteY9" fmla="*/ 149785 h 174132"/>
              <a:gd name="connsiteX10" fmla="*/ 12950 w 51075"/>
              <a:gd name="connsiteY10" fmla="*/ 139975 h 174132"/>
              <a:gd name="connsiteX11" fmla="*/ 19220 w 51075"/>
              <a:gd name="connsiteY11" fmla="*/ 131064 h 174132"/>
              <a:gd name="connsiteX12" fmla="*/ 18609 w 51075"/>
              <a:gd name="connsiteY12" fmla="*/ 111413 h 174132"/>
              <a:gd name="connsiteX13" fmla="*/ 15937 w 51075"/>
              <a:gd name="connsiteY13" fmla="*/ 95495 h 174132"/>
              <a:gd name="connsiteX14" fmla="*/ 11111 w 51075"/>
              <a:gd name="connsiteY14" fmla="*/ 93157 h 174132"/>
              <a:gd name="connsiteX15" fmla="*/ 6604 w 51075"/>
              <a:gd name="connsiteY15" fmla="*/ 114559 h 174132"/>
              <a:gd name="connsiteX16" fmla="*/ 6027 w 51075"/>
              <a:gd name="connsiteY16" fmla="*/ 88433 h 174132"/>
              <a:gd name="connsiteX17" fmla="*/ 4 w 51075"/>
              <a:gd name="connsiteY17" fmla="*/ 72290 h 174132"/>
              <a:gd name="connsiteX18" fmla="*/ 7006 w 51075"/>
              <a:gd name="connsiteY18" fmla="*/ 66836 h 174132"/>
              <a:gd name="connsiteX19" fmla="*/ 10986 w 51075"/>
              <a:gd name="connsiteY19" fmla="*/ 36263 h 174132"/>
              <a:gd name="connsiteX20" fmla="*/ 12259 w 51075"/>
              <a:gd name="connsiteY20" fmla="*/ 64465 h 174132"/>
              <a:gd name="connsiteX21" fmla="*/ 18835 w 51075"/>
              <a:gd name="connsiteY21" fmla="*/ 58380 h 174132"/>
              <a:gd name="connsiteX0" fmla="*/ 18835 w 51075"/>
              <a:gd name="connsiteY0" fmla="*/ 58380 h 174130"/>
              <a:gd name="connsiteX1" fmla="*/ 28333 w 51075"/>
              <a:gd name="connsiteY1" fmla="*/ 2 h 174130"/>
              <a:gd name="connsiteX2" fmla="*/ 31656 w 51075"/>
              <a:gd name="connsiteY2" fmla="*/ 60750 h 174130"/>
              <a:gd name="connsiteX3" fmla="*/ 37231 w 51075"/>
              <a:gd name="connsiteY3" fmla="*/ 76077 h 174130"/>
              <a:gd name="connsiteX4" fmla="*/ 51068 w 51075"/>
              <a:gd name="connsiteY4" fmla="*/ 97271 h 174130"/>
              <a:gd name="connsiteX5" fmla="*/ 35200 w 51075"/>
              <a:gd name="connsiteY5" fmla="*/ 106371 h 174130"/>
              <a:gd name="connsiteX6" fmla="*/ 28827 w 51075"/>
              <a:gd name="connsiteY6" fmla="*/ 116941 h 174130"/>
              <a:gd name="connsiteX7" fmla="*/ 26538 w 51075"/>
              <a:gd name="connsiteY7" fmla="*/ 134863 h 174130"/>
              <a:gd name="connsiteX8" fmla="*/ 24434 w 51075"/>
              <a:gd name="connsiteY8" fmla="*/ 152460 h 174130"/>
              <a:gd name="connsiteX9" fmla="*/ 21486 w 51075"/>
              <a:gd name="connsiteY9" fmla="*/ 174121 h 174130"/>
              <a:gd name="connsiteX10" fmla="*/ 19629 w 51075"/>
              <a:gd name="connsiteY10" fmla="*/ 149785 h 174130"/>
              <a:gd name="connsiteX11" fmla="*/ 12950 w 51075"/>
              <a:gd name="connsiteY11" fmla="*/ 139975 h 174130"/>
              <a:gd name="connsiteX12" fmla="*/ 19220 w 51075"/>
              <a:gd name="connsiteY12" fmla="*/ 131064 h 174130"/>
              <a:gd name="connsiteX13" fmla="*/ 18609 w 51075"/>
              <a:gd name="connsiteY13" fmla="*/ 111413 h 174130"/>
              <a:gd name="connsiteX14" fmla="*/ 15937 w 51075"/>
              <a:gd name="connsiteY14" fmla="*/ 95495 h 174130"/>
              <a:gd name="connsiteX15" fmla="*/ 11111 w 51075"/>
              <a:gd name="connsiteY15" fmla="*/ 93157 h 174130"/>
              <a:gd name="connsiteX16" fmla="*/ 6604 w 51075"/>
              <a:gd name="connsiteY16" fmla="*/ 114559 h 174130"/>
              <a:gd name="connsiteX17" fmla="*/ 6027 w 51075"/>
              <a:gd name="connsiteY17" fmla="*/ 88433 h 174130"/>
              <a:gd name="connsiteX18" fmla="*/ 4 w 51075"/>
              <a:gd name="connsiteY18" fmla="*/ 72290 h 174130"/>
              <a:gd name="connsiteX19" fmla="*/ 7006 w 51075"/>
              <a:gd name="connsiteY19" fmla="*/ 66836 h 174130"/>
              <a:gd name="connsiteX20" fmla="*/ 10986 w 51075"/>
              <a:gd name="connsiteY20" fmla="*/ 36263 h 174130"/>
              <a:gd name="connsiteX21" fmla="*/ 12259 w 51075"/>
              <a:gd name="connsiteY21" fmla="*/ 64465 h 174130"/>
              <a:gd name="connsiteX22" fmla="*/ 18835 w 51075"/>
              <a:gd name="connsiteY22" fmla="*/ 58380 h 174130"/>
              <a:gd name="connsiteX0" fmla="*/ 18835 w 51075"/>
              <a:gd name="connsiteY0" fmla="*/ 58380 h 174130"/>
              <a:gd name="connsiteX1" fmla="*/ 28333 w 51075"/>
              <a:gd name="connsiteY1" fmla="*/ 2 h 174130"/>
              <a:gd name="connsiteX2" fmla="*/ 31656 w 51075"/>
              <a:gd name="connsiteY2" fmla="*/ 60750 h 174130"/>
              <a:gd name="connsiteX3" fmla="*/ 37231 w 51075"/>
              <a:gd name="connsiteY3" fmla="*/ 76077 h 174130"/>
              <a:gd name="connsiteX4" fmla="*/ 51068 w 51075"/>
              <a:gd name="connsiteY4" fmla="*/ 97271 h 174130"/>
              <a:gd name="connsiteX5" fmla="*/ 35200 w 51075"/>
              <a:gd name="connsiteY5" fmla="*/ 106371 h 174130"/>
              <a:gd name="connsiteX6" fmla="*/ 28827 w 51075"/>
              <a:gd name="connsiteY6" fmla="*/ 116941 h 174130"/>
              <a:gd name="connsiteX7" fmla="*/ 26129 w 51075"/>
              <a:gd name="connsiteY7" fmla="*/ 134855 h 174130"/>
              <a:gd name="connsiteX8" fmla="*/ 24434 w 51075"/>
              <a:gd name="connsiteY8" fmla="*/ 152460 h 174130"/>
              <a:gd name="connsiteX9" fmla="*/ 21486 w 51075"/>
              <a:gd name="connsiteY9" fmla="*/ 174121 h 174130"/>
              <a:gd name="connsiteX10" fmla="*/ 19629 w 51075"/>
              <a:gd name="connsiteY10" fmla="*/ 149785 h 174130"/>
              <a:gd name="connsiteX11" fmla="*/ 12950 w 51075"/>
              <a:gd name="connsiteY11" fmla="*/ 139975 h 174130"/>
              <a:gd name="connsiteX12" fmla="*/ 19220 w 51075"/>
              <a:gd name="connsiteY12" fmla="*/ 131064 h 174130"/>
              <a:gd name="connsiteX13" fmla="*/ 18609 w 51075"/>
              <a:gd name="connsiteY13" fmla="*/ 111413 h 174130"/>
              <a:gd name="connsiteX14" fmla="*/ 15937 w 51075"/>
              <a:gd name="connsiteY14" fmla="*/ 95495 h 174130"/>
              <a:gd name="connsiteX15" fmla="*/ 11111 w 51075"/>
              <a:gd name="connsiteY15" fmla="*/ 93157 h 174130"/>
              <a:gd name="connsiteX16" fmla="*/ 6604 w 51075"/>
              <a:gd name="connsiteY16" fmla="*/ 114559 h 174130"/>
              <a:gd name="connsiteX17" fmla="*/ 6027 w 51075"/>
              <a:gd name="connsiteY17" fmla="*/ 88433 h 174130"/>
              <a:gd name="connsiteX18" fmla="*/ 4 w 51075"/>
              <a:gd name="connsiteY18" fmla="*/ 72290 h 174130"/>
              <a:gd name="connsiteX19" fmla="*/ 7006 w 51075"/>
              <a:gd name="connsiteY19" fmla="*/ 66836 h 174130"/>
              <a:gd name="connsiteX20" fmla="*/ 10986 w 51075"/>
              <a:gd name="connsiteY20" fmla="*/ 36263 h 174130"/>
              <a:gd name="connsiteX21" fmla="*/ 12259 w 51075"/>
              <a:gd name="connsiteY21" fmla="*/ 64465 h 174130"/>
              <a:gd name="connsiteX22" fmla="*/ 18835 w 51075"/>
              <a:gd name="connsiteY22" fmla="*/ 58380 h 174130"/>
              <a:gd name="connsiteX0" fmla="*/ 18835 w 51075"/>
              <a:gd name="connsiteY0" fmla="*/ 58380 h 174129"/>
              <a:gd name="connsiteX1" fmla="*/ 28333 w 51075"/>
              <a:gd name="connsiteY1" fmla="*/ 2 h 174129"/>
              <a:gd name="connsiteX2" fmla="*/ 31656 w 51075"/>
              <a:gd name="connsiteY2" fmla="*/ 60750 h 174129"/>
              <a:gd name="connsiteX3" fmla="*/ 37231 w 51075"/>
              <a:gd name="connsiteY3" fmla="*/ 76077 h 174129"/>
              <a:gd name="connsiteX4" fmla="*/ 51068 w 51075"/>
              <a:gd name="connsiteY4" fmla="*/ 97271 h 174129"/>
              <a:gd name="connsiteX5" fmla="*/ 35200 w 51075"/>
              <a:gd name="connsiteY5" fmla="*/ 106371 h 174129"/>
              <a:gd name="connsiteX6" fmla="*/ 28827 w 51075"/>
              <a:gd name="connsiteY6" fmla="*/ 116941 h 174129"/>
              <a:gd name="connsiteX7" fmla="*/ 26129 w 51075"/>
              <a:gd name="connsiteY7" fmla="*/ 134855 h 174129"/>
              <a:gd name="connsiteX8" fmla="*/ 30575 w 51075"/>
              <a:gd name="connsiteY8" fmla="*/ 145589 h 174129"/>
              <a:gd name="connsiteX9" fmla="*/ 24434 w 51075"/>
              <a:gd name="connsiteY9" fmla="*/ 152460 h 174129"/>
              <a:gd name="connsiteX10" fmla="*/ 21486 w 51075"/>
              <a:gd name="connsiteY10" fmla="*/ 174121 h 174129"/>
              <a:gd name="connsiteX11" fmla="*/ 19629 w 51075"/>
              <a:gd name="connsiteY11" fmla="*/ 149785 h 174129"/>
              <a:gd name="connsiteX12" fmla="*/ 12950 w 51075"/>
              <a:gd name="connsiteY12" fmla="*/ 139975 h 174129"/>
              <a:gd name="connsiteX13" fmla="*/ 19220 w 51075"/>
              <a:gd name="connsiteY13" fmla="*/ 131064 h 174129"/>
              <a:gd name="connsiteX14" fmla="*/ 18609 w 51075"/>
              <a:gd name="connsiteY14" fmla="*/ 111413 h 174129"/>
              <a:gd name="connsiteX15" fmla="*/ 15937 w 51075"/>
              <a:gd name="connsiteY15" fmla="*/ 95495 h 174129"/>
              <a:gd name="connsiteX16" fmla="*/ 11111 w 51075"/>
              <a:gd name="connsiteY16" fmla="*/ 93157 h 174129"/>
              <a:gd name="connsiteX17" fmla="*/ 6604 w 51075"/>
              <a:gd name="connsiteY17" fmla="*/ 114559 h 174129"/>
              <a:gd name="connsiteX18" fmla="*/ 6027 w 51075"/>
              <a:gd name="connsiteY18" fmla="*/ 88433 h 174129"/>
              <a:gd name="connsiteX19" fmla="*/ 4 w 51075"/>
              <a:gd name="connsiteY19" fmla="*/ 72290 h 174129"/>
              <a:gd name="connsiteX20" fmla="*/ 7006 w 51075"/>
              <a:gd name="connsiteY20" fmla="*/ 66836 h 174129"/>
              <a:gd name="connsiteX21" fmla="*/ 10986 w 51075"/>
              <a:gd name="connsiteY21" fmla="*/ 36263 h 174129"/>
              <a:gd name="connsiteX22" fmla="*/ 12259 w 51075"/>
              <a:gd name="connsiteY22" fmla="*/ 64465 h 174129"/>
              <a:gd name="connsiteX23" fmla="*/ 18835 w 51075"/>
              <a:gd name="connsiteY23" fmla="*/ 58380 h 174129"/>
              <a:gd name="connsiteX0" fmla="*/ 18835 w 51075"/>
              <a:gd name="connsiteY0" fmla="*/ 58606 h 174355"/>
              <a:gd name="connsiteX1" fmla="*/ 22012 w 51075"/>
              <a:gd name="connsiteY1" fmla="*/ 40899 h 174355"/>
              <a:gd name="connsiteX2" fmla="*/ 28333 w 51075"/>
              <a:gd name="connsiteY2" fmla="*/ 228 h 174355"/>
              <a:gd name="connsiteX3" fmla="*/ 31656 w 51075"/>
              <a:gd name="connsiteY3" fmla="*/ 60976 h 174355"/>
              <a:gd name="connsiteX4" fmla="*/ 37231 w 51075"/>
              <a:gd name="connsiteY4" fmla="*/ 76303 h 174355"/>
              <a:gd name="connsiteX5" fmla="*/ 51068 w 51075"/>
              <a:gd name="connsiteY5" fmla="*/ 97497 h 174355"/>
              <a:gd name="connsiteX6" fmla="*/ 35200 w 51075"/>
              <a:gd name="connsiteY6" fmla="*/ 106597 h 174355"/>
              <a:gd name="connsiteX7" fmla="*/ 28827 w 51075"/>
              <a:gd name="connsiteY7" fmla="*/ 117167 h 174355"/>
              <a:gd name="connsiteX8" fmla="*/ 26129 w 51075"/>
              <a:gd name="connsiteY8" fmla="*/ 135081 h 174355"/>
              <a:gd name="connsiteX9" fmla="*/ 30575 w 51075"/>
              <a:gd name="connsiteY9" fmla="*/ 145815 h 174355"/>
              <a:gd name="connsiteX10" fmla="*/ 24434 w 51075"/>
              <a:gd name="connsiteY10" fmla="*/ 152686 h 174355"/>
              <a:gd name="connsiteX11" fmla="*/ 21486 w 51075"/>
              <a:gd name="connsiteY11" fmla="*/ 174347 h 174355"/>
              <a:gd name="connsiteX12" fmla="*/ 19629 w 51075"/>
              <a:gd name="connsiteY12" fmla="*/ 150011 h 174355"/>
              <a:gd name="connsiteX13" fmla="*/ 12950 w 51075"/>
              <a:gd name="connsiteY13" fmla="*/ 140201 h 174355"/>
              <a:gd name="connsiteX14" fmla="*/ 19220 w 51075"/>
              <a:gd name="connsiteY14" fmla="*/ 131290 h 174355"/>
              <a:gd name="connsiteX15" fmla="*/ 18609 w 51075"/>
              <a:gd name="connsiteY15" fmla="*/ 111639 h 174355"/>
              <a:gd name="connsiteX16" fmla="*/ 15937 w 51075"/>
              <a:gd name="connsiteY16" fmla="*/ 95721 h 174355"/>
              <a:gd name="connsiteX17" fmla="*/ 11111 w 51075"/>
              <a:gd name="connsiteY17" fmla="*/ 93383 h 174355"/>
              <a:gd name="connsiteX18" fmla="*/ 6604 w 51075"/>
              <a:gd name="connsiteY18" fmla="*/ 114785 h 174355"/>
              <a:gd name="connsiteX19" fmla="*/ 6027 w 51075"/>
              <a:gd name="connsiteY19" fmla="*/ 88659 h 174355"/>
              <a:gd name="connsiteX20" fmla="*/ 4 w 51075"/>
              <a:gd name="connsiteY20" fmla="*/ 72516 h 174355"/>
              <a:gd name="connsiteX21" fmla="*/ 7006 w 51075"/>
              <a:gd name="connsiteY21" fmla="*/ 67062 h 174355"/>
              <a:gd name="connsiteX22" fmla="*/ 10986 w 51075"/>
              <a:gd name="connsiteY22" fmla="*/ 36489 h 174355"/>
              <a:gd name="connsiteX23" fmla="*/ 12259 w 51075"/>
              <a:gd name="connsiteY23" fmla="*/ 64691 h 174355"/>
              <a:gd name="connsiteX24" fmla="*/ 18835 w 51075"/>
              <a:gd name="connsiteY24" fmla="*/ 58606 h 174355"/>
              <a:gd name="connsiteX0" fmla="*/ 18835 w 51075"/>
              <a:gd name="connsiteY0" fmla="*/ 59744 h 175493"/>
              <a:gd name="connsiteX1" fmla="*/ 22012 w 51075"/>
              <a:gd name="connsiteY1" fmla="*/ 42037 h 175493"/>
              <a:gd name="connsiteX2" fmla="*/ 24686 w 51075"/>
              <a:gd name="connsiteY2" fmla="*/ 21548 h 175493"/>
              <a:gd name="connsiteX3" fmla="*/ 28333 w 51075"/>
              <a:gd name="connsiteY3" fmla="*/ 1366 h 175493"/>
              <a:gd name="connsiteX4" fmla="*/ 31656 w 51075"/>
              <a:gd name="connsiteY4" fmla="*/ 62114 h 175493"/>
              <a:gd name="connsiteX5" fmla="*/ 37231 w 51075"/>
              <a:gd name="connsiteY5" fmla="*/ 77441 h 175493"/>
              <a:gd name="connsiteX6" fmla="*/ 51068 w 51075"/>
              <a:gd name="connsiteY6" fmla="*/ 98635 h 175493"/>
              <a:gd name="connsiteX7" fmla="*/ 35200 w 51075"/>
              <a:gd name="connsiteY7" fmla="*/ 107735 h 175493"/>
              <a:gd name="connsiteX8" fmla="*/ 28827 w 51075"/>
              <a:gd name="connsiteY8" fmla="*/ 118305 h 175493"/>
              <a:gd name="connsiteX9" fmla="*/ 26129 w 51075"/>
              <a:gd name="connsiteY9" fmla="*/ 136219 h 175493"/>
              <a:gd name="connsiteX10" fmla="*/ 30575 w 51075"/>
              <a:gd name="connsiteY10" fmla="*/ 146953 h 175493"/>
              <a:gd name="connsiteX11" fmla="*/ 24434 w 51075"/>
              <a:gd name="connsiteY11" fmla="*/ 153824 h 175493"/>
              <a:gd name="connsiteX12" fmla="*/ 21486 w 51075"/>
              <a:gd name="connsiteY12" fmla="*/ 175485 h 175493"/>
              <a:gd name="connsiteX13" fmla="*/ 19629 w 51075"/>
              <a:gd name="connsiteY13" fmla="*/ 151149 h 175493"/>
              <a:gd name="connsiteX14" fmla="*/ 12950 w 51075"/>
              <a:gd name="connsiteY14" fmla="*/ 141339 h 175493"/>
              <a:gd name="connsiteX15" fmla="*/ 19220 w 51075"/>
              <a:gd name="connsiteY15" fmla="*/ 132428 h 175493"/>
              <a:gd name="connsiteX16" fmla="*/ 18609 w 51075"/>
              <a:gd name="connsiteY16" fmla="*/ 112777 h 175493"/>
              <a:gd name="connsiteX17" fmla="*/ 15937 w 51075"/>
              <a:gd name="connsiteY17" fmla="*/ 96859 h 175493"/>
              <a:gd name="connsiteX18" fmla="*/ 11111 w 51075"/>
              <a:gd name="connsiteY18" fmla="*/ 94521 h 175493"/>
              <a:gd name="connsiteX19" fmla="*/ 6604 w 51075"/>
              <a:gd name="connsiteY19" fmla="*/ 115923 h 175493"/>
              <a:gd name="connsiteX20" fmla="*/ 6027 w 51075"/>
              <a:gd name="connsiteY20" fmla="*/ 89797 h 175493"/>
              <a:gd name="connsiteX21" fmla="*/ 4 w 51075"/>
              <a:gd name="connsiteY21" fmla="*/ 73654 h 175493"/>
              <a:gd name="connsiteX22" fmla="*/ 7006 w 51075"/>
              <a:gd name="connsiteY22" fmla="*/ 68200 h 175493"/>
              <a:gd name="connsiteX23" fmla="*/ 10986 w 51075"/>
              <a:gd name="connsiteY23" fmla="*/ 37627 h 175493"/>
              <a:gd name="connsiteX24" fmla="*/ 12259 w 51075"/>
              <a:gd name="connsiteY24" fmla="*/ 65829 h 175493"/>
              <a:gd name="connsiteX25" fmla="*/ 18835 w 51075"/>
              <a:gd name="connsiteY25" fmla="*/ 59744 h 175493"/>
              <a:gd name="connsiteX0" fmla="*/ 18835 w 51075"/>
              <a:gd name="connsiteY0" fmla="*/ 59676 h 175425"/>
              <a:gd name="connsiteX1" fmla="*/ 22012 w 51075"/>
              <a:gd name="connsiteY1" fmla="*/ 41969 h 175425"/>
              <a:gd name="connsiteX2" fmla="*/ 16911 w 51075"/>
              <a:gd name="connsiteY2" fmla="*/ 28319 h 175425"/>
              <a:gd name="connsiteX3" fmla="*/ 24686 w 51075"/>
              <a:gd name="connsiteY3" fmla="*/ 21480 h 175425"/>
              <a:gd name="connsiteX4" fmla="*/ 28333 w 51075"/>
              <a:gd name="connsiteY4" fmla="*/ 1298 h 175425"/>
              <a:gd name="connsiteX5" fmla="*/ 31656 w 51075"/>
              <a:gd name="connsiteY5" fmla="*/ 62046 h 175425"/>
              <a:gd name="connsiteX6" fmla="*/ 37231 w 51075"/>
              <a:gd name="connsiteY6" fmla="*/ 77373 h 175425"/>
              <a:gd name="connsiteX7" fmla="*/ 51068 w 51075"/>
              <a:gd name="connsiteY7" fmla="*/ 98567 h 175425"/>
              <a:gd name="connsiteX8" fmla="*/ 35200 w 51075"/>
              <a:gd name="connsiteY8" fmla="*/ 107667 h 175425"/>
              <a:gd name="connsiteX9" fmla="*/ 28827 w 51075"/>
              <a:gd name="connsiteY9" fmla="*/ 118237 h 175425"/>
              <a:gd name="connsiteX10" fmla="*/ 26129 w 51075"/>
              <a:gd name="connsiteY10" fmla="*/ 136151 h 175425"/>
              <a:gd name="connsiteX11" fmla="*/ 30575 w 51075"/>
              <a:gd name="connsiteY11" fmla="*/ 146885 h 175425"/>
              <a:gd name="connsiteX12" fmla="*/ 24434 w 51075"/>
              <a:gd name="connsiteY12" fmla="*/ 153756 h 175425"/>
              <a:gd name="connsiteX13" fmla="*/ 21486 w 51075"/>
              <a:gd name="connsiteY13" fmla="*/ 175417 h 175425"/>
              <a:gd name="connsiteX14" fmla="*/ 19629 w 51075"/>
              <a:gd name="connsiteY14" fmla="*/ 151081 h 175425"/>
              <a:gd name="connsiteX15" fmla="*/ 12950 w 51075"/>
              <a:gd name="connsiteY15" fmla="*/ 141271 h 175425"/>
              <a:gd name="connsiteX16" fmla="*/ 19220 w 51075"/>
              <a:gd name="connsiteY16" fmla="*/ 132360 h 175425"/>
              <a:gd name="connsiteX17" fmla="*/ 18609 w 51075"/>
              <a:gd name="connsiteY17" fmla="*/ 112709 h 175425"/>
              <a:gd name="connsiteX18" fmla="*/ 15937 w 51075"/>
              <a:gd name="connsiteY18" fmla="*/ 96791 h 175425"/>
              <a:gd name="connsiteX19" fmla="*/ 11111 w 51075"/>
              <a:gd name="connsiteY19" fmla="*/ 94453 h 175425"/>
              <a:gd name="connsiteX20" fmla="*/ 6604 w 51075"/>
              <a:gd name="connsiteY20" fmla="*/ 115855 h 175425"/>
              <a:gd name="connsiteX21" fmla="*/ 6027 w 51075"/>
              <a:gd name="connsiteY21" fmla="*/ 89729 h 175425"/>
              <a:gd name="connsiteX22" fmla="*/ 4 w 51075"/>
              <a:gd name="connsiteY22" fmla="*/ 73586 h 175425"/>
              <a:gd name="connsiteX23" fmla="*/ 7006 w 51075"/>
              <a:gd name="connsiteY23" fmla="*/ 68132 h 175425"/>
              <a:gd name="connsiteX24" fmla="*/ 10986 w 51075"/>
              <a:gd name="connsiteY24" fmla="*/ 37559 h 175425"/>
              <a:gd name="connsiteX25" fmla="*/ 12259 w 51075"/>
              <a:gd name="connsiteY25" fmla="*/ 65761 h 175425"/>
              <a:gd name="connsiteX26" fmla="*/ 18835 w 51075"/>
              <a:gd name="connsiteY26" fmla="*/ 59676 h 175425"/>
              <a:gd name="connsiteX0" fmla="*/ 18835 w 51075"/>
              <a:gd name="connsiteY0" fmla="*/ 58939 h 174688"/>
              <a:gd name="connsiteX1" fmla="*/ 22012 w 51075"/>
              <a:gd name="connsiteY1" fmla="*/ 41232 h 174688"/>
              <a:gd name="connsiteX2" fmla="*/ 16911 w 51075"/>
              <a:gd name="connsiteY2" fmla="*/ 27582 h 174688"/>
              <a:gd name="connsiteX3" fmla="*/ 24686 w 51075"/>
              <a:gd name="connsiteY3" fmla="*/ 20743 h 174688"/>
              <a:gd name="connsiteX4" fmla="*/ 28333 w 51075"/>
              <a:gd name="connsiteY4" fmla="*/ 561 h 174688"/>
              <a:gd name="connsiteX5" fmla="*/ 31121 w 51075"/>
              <a:gd name="connsiteY5" fmla="*/ 44959 h 174688"/>
              <a:gd name="connsiteX6" fmla="*/ 31656 w 51075"/>
              <a:gd name="connsiteY6" fmla="*/ 61309 h 174688"/>
              <a:gd name="connsiteX7" fmla="*/ 37231 w 51075"/>
              <a:gd name="connsiteY7" fmla="*/ 76636 h 174688"/>
              <a:gd name="connsiteX8" fmla="*/ 51068 w 51075"/>
              <a:gd name="connsiteY8" fmla="*/ 97830 h 174688"/>
              <a:gd name="connsiteX9" fmla="*/ 35200 w 51075"/>
              <a:gd name="connsiteY9" fmla="*/ 106930 h 174688"/>
              <a:gd name="connsiteX10" fmla="*/ 28827 w 51075"/>
              <a:gd name="connsiteY10" fmla="*/ 117500 h 174688"/>
              <a:gd name="connsiteX11" fmla="*/ 26129 w 51075"/>
              <a:gd name="connsiteY11" fmla="*/ 135414 h 174688"/>
              <a:gd name="connsiteX12" fmla="*/ 30575 w 51075"/>
              <a:gd name="connsiteY12" fmla="*/ 146148 h 174688"/>
              <a:gd name="connsiteX13" fmla="*/ 24434 w 51075"/>
              <a:gd name="connsiteY13" fmla="*/ 153019 h 174688"/>
              <a:gd name="connsiteX14" fmla="*/ 21486 w 51075"/>
              <a:gd name="connsiteY14" fmla="*/ 174680 h 174688"/>
              <a:gd name="connsiteX15" fmla="*/ 19629 w 51075"/>
              <a:gd name="connsiteY15" fmla="*/ 150344 h 174688"/>
              <a:gd name="connsiteX16" fmla="*/ 12950 w 51075"/>
              <a:gd name="connsiteY16" fmla="*/ 140534 h 174688"/>
              <a:gd name="connsiteX17" fmla="*/ 19220 w 51075"/>
              <a:gd name="connsiteY17" fmla="*/ 131623 h 174688"/>
              <a:gd name="connsiteX18" fmla="*/ 18609 w 51075"/>
              <a:gd name="connsiteY18" fmla="*/ 111972 h 174688"/>
              <a:gd name="connsiteX19" fmla="*/ 15937 w 51075"/>
              <a:gd name="connsiteY19" fmla="*/ 96054 h 174688"/>
              <a:gd name="connsiteX20" fmla="*/ 11111 w 51075"/>
              <a:gd name="connsiteY20" fmla="*/ 93716 h 174688"/>
              <a:gd name="connsiteX21" fmla="*/ 6604 w 51075"/>
              <a:gd name="connsiteY21" fmla="*/ 115118 h 174688"/>
              <a:gd name="connsiteX22" fmla="*/ 6027 w 51075"/>
              <a:gd name="connsiteY22" fmla="*/ 88992 h 174688"/>
              <a:gd name="connsiteX23" fmla="*/ 4 w 51075"/>
              <a:gd name="connsiteY23" fmla="*/ 72849 h 174688"/>
              <a:gd name="connsiteX24" fmla="*/ 7006 w 51075"/>
              <a:gd name="connsiteY24" fmla="*/ 67395 h 174688"/>
              <a:gd name="connsiteX25" fmla="*/ 10986 w 51075"/>
              <a:gd name="connsiteY25" fmla="*/ 36822 h 174688"/>
              <a:gd name="connsiteX26" fmla="*/ 12259 w 51075"/>
              <a:gd name="connsiteY26" fmla="*/ 65024 h 174688"/>
              <a:gd name="connsiteX27" fmla="*/ 18835 w 51075"/>
              <a:gd name="connsiteY27" fmla="*/ 58939 h 174688"/>
              <a:gd name="connsiteX0" fmla="*/ 18835 w 51075"/>
              <a:gd name="connsiteY0" fmla="*/ 58939 h 174688"/>
              <a:gd name="connsiteX1" fmla="*/ 22012 w 51075"/>
              <a:gd name="connsiteY1" fmla="*/ 41232 h 174688"/>
              <a:gd name="connsiteX2" fmla="*/ 16911 w 51075"/>
              <a:gd name="connsiteY2" fmla="*/ 27582 h 174688"/>
              <a:gd name="connsiteX3" fmla="*/ 24686 w 51075"/>
              <a:gd name="connsiteY3" fmla="*/ 20743 h 174688"/>
              <a:gd name="connsiteX4" fmla="*/ 28333 w 51075"/>
              <a:gd name="connsiteY4" fmla="*/ 561 h 174688"/>
              <a:gd name="connsiteX5" fmla="*/ 30712 w 51075"/>
              <a:gd name="connsiteY5" fmla="*/ 44951 h 174688"/>
              <a:gd name="connsiteX6" fmla="*/ 31656 w 51075"/>
              <a:gd name="connsiteY6" fmla="*/ 61309 h 174688"/>
              <a:gd name="connsiteX7" fmla="*/ 37231 w 51075"/>
              <a:gd name="connsiteY7" fmla="*/ 76636 h 174688"/>
              <a:gd name="connsiteX8" fmla="*/ 51068 w 51075"/>
              <a:gd name="connsiteY8" fmla="*/ 97830 h 174688"/>
              <a:gd name="connsiteX9" fmla="*/ 35200 w 51075"/>
              <a:gd name="connsiteY9" fmla="*/ 106930 h 174688"/>
              <a:gd name="connsiteX10" fmla="*/ 28827 w 51075"/>
              <a:gd name="connsiteY10" fmla="*/ 117500 h 174688"/>
              <a:gd name="connsiteX11" fmla="*/ 26129 w 51075"/>
              <a:gd name="connsiteY11" fmla="*/ 135414 h 174688"/>
              <a:gd name="connsiteX12" fmla="*/ 30575 w 51075"/>
              <a:gd name="connsiteY12" fmla="*/ 146148 h 174688"/>
              <a:gd name="connsiteX13" fmla="*/ 24434 w 51075"/>
              <a:gd name="connsiteY13" fmla="*/ 153019 h 174688"/>
              <a:gd name="connsiteX14" fmla="*/ 21486 w 51075"/>
              <a:gd name="connsiteY14" fmla="*/ 174680 h 174688"/>
              <a:gd name="connsiteX15" fmla="*/ 19629 w 51075"/>
              <a:gd name="connsiteY15" fmla="*/ 150344 h 174688"/>
              <a:gd name="connsiteX16" fmla="*/ 12950 w 51075"/>
              <a:gd name="connsiteY16" fmla="*/ 140534 h 174688"/>
              <a:gd name="connsiteX17" fmla="*/ 19220 w 51075"/>
              <a:gd name="connsiteY17" fmla="*/ 131623 h 174688"/>
              <a:gd name="connsiteX18" fmla="*/ 18609 w 51075"/>
              <a:gd name="connsiteY18" fmla="*/ 111972 h 174688"/>
              <a:gd name="connsiteX19" fmla="*/ 15937 w 51075"/>
              <a:gd name="connsiteY19" fmla="*/ 96054 h 174688"/>
              <a:gd name="connsiteX20" fmla="*/ 11111 w 51075"/>
              <a:gd name="connsiteY20" fmla="*/ 93716 h 174688"/>
              <a:gd name="connsiteX21" fmla="*/ 6604 w 51075"/>
              <a:gd name="connsiteY21" fmla="*/ 115118 h 174688"/>
              <a:gd name="connsiteX22" fmla="*/ 6027 w 51075"/>
              <a:gd name="connsiteY22" fmla="*/ 88992 h 174688"/>
              <a:gd name="connsiteX23" fmla="*/ 4 w 51075"/>
              <a:gd name="connsiteY23" fmla="*/ 72849 h 174688"/>
              <a:gd name="connsiteX24" fmla="*/ 7006 w 51075"/>
              <a:gd name="connsiteY24" fmla="*/ 67395 h 174688"/>
              <a:gd name="connsiteX25" fmla="*/ 10986 w 51075"/>
              <a:gd name="connsiteY25" fmla="*/ 36822 h 174688"/>
              <a:gd name="connsiteX26" fmla="*/ 12259 w 51075"/>
              <a:gd name="connsiteY26" fmla="*/ 65024 h 174688"/>
              <a:gd name="connsiteX27" fmla="*/ 18835 w 51075"/>
              <a:gd name="connsiteY27" fmla="*/ 58939 h 174688"/>
              <a:gd name="connsiteX0" fmla="*/ 18835 w 51075"/>
              <a:gd name="connsiteY0" fmla="*/ 58399 h 174148"/>
              <a:gd name="connsiteX1" fmla="*/ 22012 w 51075"/>
              <a:gd name="connsiteY1" fmla="*/ 40692 h 174148"/>
              <a:gd name="connsiteX2" fmla="*/ 16911 w 51075"/>
              <a:gd name="connsiteY2" fmla="*/ 27042 h 174148"/>
              <a:gd name="connsiteX3" fmla="*/ 24686 w 51075"/>
              <a:gd name="connsiteY3" fmla="*/ 20203 h 174148"/>
              <a:gd name="connsiteX4" fmla="*/ 28333 w 51075"/>
              <a:gd name="connsiteY4" fmla="*/ 21 h 174148"/>
              <a:gd name="connsiteX5" fmla="*/ 29646 w 51075"/>
              <a:gd name="connsiteY5" fmla="*/ 24172 h 174148"/>
              <a:gd name="connsiteX6" fmla="*/ 30712 w 51075"/>
              <a:gd name="connsiteY6" fmla="*/ 44411 h 174148"/>
              <a:gd name="connsiteX7" fmla="*/ 31656 w 51075"/>
              <a:gd name="connsiteY7" fmla="*/ 60769 h 174148"/>
              <a:gd name="connsiteX8" fmla="*/ 37231 w 51075"/>
              <a:gd name="connsiteY8" fmla="*/ 76096 h 174148"/>
              <a:gd name="connsiteX9" fmla="*/ 51068 w 51075"/>
              <a:gd name="connsiteY9" fmla="*/ 97290 h 174148"/>
              <a:gd name="connsiteX10" fmla="*/ 35200 w 51075"/>
              <a:gd name="connsiteY10" fmla="*/ 106390 h 174148"/>
              <a:gd name="connsiteX11" fmla="*/ 28827 w 51075"/>
              <a:gd name="connsiteY11" fmla="*/ 116960 h 174148"/>
              <a:gd name="connsiteX12" fmla="*/ 26129 w 51075"/>
              <a:gd name="connsiteY12" fmla="*/ 134874 h 174148"/>
              <a:gd name="connsiteX13" fmla="*/ 30575 w 51075"/>
              <a:gd name="connsiteY13" fmla="*/ 145608 h 174148"/>
              <a:gd name="connsiteX14" fmla="*/ 24434 w 51075"/>
              <a:gd name="connsiteY14" fmla="*/ 152479 h 174148"/>
              <a:gd name="connsiteX15" fmla="*/ 21486 w 51075"/>
              <a:gd name="connsiteY15" fmla="*/ 174140 h 174148"/>
              <a:gd name="connsiteX16" fmla="*/ 19629 w 51075"/>
              <a:gd name="connsiteY16" fmla="*/ 149804 h 174148"/>
              <a:gd name="connsiteX17" fmla="*/ 12950 w 51075"/>
              <a:gd name="connsiteY17" fmla="*/ 139994 h 174148"/>
              <a:gd name="connsiteX18" fmla="*/ 19220 w 51075"/>
              <a:gd name="connsiteY18" fmla="*/ 131083 h 174148"/>
              <a:gd name="connsiteX19" fmla="*/ 18609 w 51075"/>
              <a:gd name="connsiteY19" fmla="*/ 111432 h 174148"/>
              <a:gd name="connsiteX20" fmla="*/ 15937 w 51075"/>
              <a:gd name="connsiteY20" fmla="*/ 95514 h 174148"/>
              <a:gd name="connsiteX21" fmla="*/ 11111 w 51075"/>
              <a:gd name="connsiteY21" fmla="*/ 93176 h 174148"/>
              <a:gd name="connsiteX22" fmla="*/ 6604 w 51075"/>
              <a:gd name="connsiteY22" fmla="*/ 114578 h 174148"/>
              <a:gd name="connsiteX23" fmla="*/ 6027 w 51075"/>
              <a:gd name="connsiteY23" fmla="*/ 88452 h 174148"/>
              <a:gd name="connsiteX24" fmla="*/ 4 w 51075"/>
              <a:gd name="connsiteY24" fmla="*/ 72309 h 174148"/>
              <a:gd name="connsiteX25" fmla="*/ 7006 w 51075"/>
              <a:gd name="connsiteY25" fmla="*/ 66855 h 174148"/>
              <a:gd name="connsiteX26" fmla="*/ 10986 w 51075"/>
              <a:gd name="connsiteY26" fmla="*/ 36282 h 174148"/>
              <a:gd name="connsiteX27" fmla="*/ 12259 w 51075"/>
              <a:gd name="connsiteY27" fmla="*/ 64484 h 174148"/>
              <a:gd name="connsiteX28" fmla="*/ 18835 w 51075"/>
              <a:gd name="connsiteY28" fmla="*/ 58399 h 174148"/>
              <a:gd name="connsiteX0" fmla="*/ 18835 w 51075"/>
              <a:gd name="connsiteY0" fmla="*/ 58399 h 174148"/>
              <a:gd name="connsiteX1" fmla="*/ 22012 w 51075"/>
              <a:gd name="connsiteY1" fmla="*/ 40692 h 174148"/>
              <a:gd name="connsiteX2" fmla="*/ 16911 w 51075"/>
              <a:gd name="connsiteY2" fmla="*/ 27042 h 174148"/>
              <a:gd name="connsiteX3" fmla="*/ 24686 w 51075"/>
              <a:gd name="connsiteY3" fmla="*/ 20203 h 174148"/>
              <a:gd name="connsiteX4" fmla="*/ 28333 w 51075"/>
              <a:gd name="connsiteY4" fmla="*/ 21 h 174148"/>
              <a:gd name="connsiteX5" fmla="*/ 29646 w 51075"/>
              <a:gd name="connsiteY5" fmla="*/ 24172 h 174148"/>
              <a:gd name="connsiteX6" fmla="*/ 35698 w 51075"/>
              <a:gd name="connsiteY6" fmla="*/ 33001 h 174148"/>
              <a:gd name="connsiteX7" fmla="*/ 30712 w 51075"/>
              <a:gd name="connsiteY7" fmla="*/ 44411 h 174148"/>
              <a:gd name="connsiteX8" fmla="*/ 31656 w 51075"/>
              <a:gd name="connsiteY8" fmla="*/ 60769 h 174148"/>
              <a:gd name="connsiteX9" fmla="*/ 37231 w 51075"/>
              <a:gd name="connsiteY9" fmla="*/ 76096 h 174148"/>
              <a:gd name="connsiteX10" fmla="*/ 51068 w 51075"/>
              <a:gd name="connsiteY10" fmla="*/ 97290 h 174148"/>
              <a:gd name="connsiteX11" fmla="*/ 35200 w 51075"/>
              <a:gd name="connsiteY11" fmla="*/ 106390 h 174148"/>
              <a:gd name="connsiteX12" fmla="*/ 28827 w 51075"/>
              <a:gd name="connsiteY12" fmla="*/ 116960 h 174148"/>
              <a:gd name="connsiteX13" fmla="*/ 26129 w 51075"/>
              <a:gd name="connsiteY13" fmla="*/ 134874 h 174148"/>
              <a:gd name="connsiteX14" fmla="*/ 30575 w 51075"/>
              <a:gd name="connsiteY14" fmla="*/ 145608 h 174148"/>
              <a:gd name="connsiteX15" fmla="*/ 24434 w 51075"/>
              <a:gd name="connsiteY15" fmla="*/ 152479 h 174148"/>
              <a:gd name="connsiteX16" fmla="*/ 21486 w 51075"/>
              <a:gd name="connsiteY16" fmla="*/ 174140 h 174148"/>
              <a:gd name="connsiteX17" fmla="*/ 19629 w 51075"/>
              <a:gd name="connsiteY17" fmla="*/ 149804 h 174148"/>
              <a:gd name="connsiteX18" fmla="*/ 12950 w 51075"/>
              <a:gd name="connsiteY18" fmla="*/ 139994 h 174148"/>
              <a:gd name="connsiteX19" fmla="*/ 19220 w 51075"/>
              <a:gd name="connsiteY19" fmla="*/ 131083 h 174148"/>
              <a:gd name="connsiteX20" fmla="*/ 18609 w 51075"/>
              <a:gd name="connsiteY20" fmla="*/ 111432 h 174148"/>
              <a:gd name="connsiteX21" fmla="*/ 15937 w 51075"/>
              <a:gd name="connsiteY21" fmla="*/ 95514 h 174148"/>
              <a:gd name="connsiteX22" fmla="*/ 11111 w 51075"/>
              <a:gd name="connsiteY22" fmla="*/ 93176 h 174148"/>
              <a:gd name="connsiteX23" fmla="*/ 6604 w 51075"/>
              <a:gd name="connsiteY23" fmla="*/ 114578 h 174148"/>
              <a:gd name="connsiteX24" fmla="*/ 6027 w 51075"/>
              <a:gd name="connsiteY24" fmla="*/ 88452 h 174148"/>
              <a:gd name="connsiteX25" fmla="*/ 4 w 51075"/>
              <a:gd name="connsiteY25" fmla="*/ 72309 h 174148"/>
              <a:gd name="connsiteX26" fmla="*/ 7006 w 51075"/>
              <a:gd name="connsiteY26" fmla="*/ 66855 h 174148"/>
              <a:gd name="connsiteX27" fmla="*/ 10986 w 51075"/>
              <a:gd name="connsiteY27" fmla="*/ 36282 h 174148"/>
              <a:gd name="connsiteX28" fmla="*/ 12259 w 51075"/>
              <a:gd name="connsiteY28" fmla="*/ 64484 h 174148"/>
              <a:gd name="connsiteX29" fmla="*/ 18835 w 51075"/>
              <a:gd name="connsiteY29" fmla="*/ 58399 h 174148"/>
              <a:gd name="connsiteX0" fmla="*/ 18835 w 51080"/>
              <a:gd name="connsiteY0" fmla="*/ 58399 h 174148"/>
              <a:gd name="connsiteX1" fmla="*/ 22012 w 51080"/>
              <a:gd name="connsiteY1" fmla="*/ 40692 h 174148"/>
              <a:gd name="connsiteX2" fmla="*/ 16911 w 51080"/>
              <a:gd name="connsiteY2" fmla="*/ 27042 h 174148"/>
              <a:gd name="connsiteX3" fmla="*/ 24686 w 51080"/>
              <a:gd name="connsiteY3" fmla="*/ 20203 h 174148"/>
              <a:gd name="connsiteX4" fmla="*/ 28333 w 51080"/>
              <a:gd name="connsiteY4" fmla="*/ 21 h 174148"/>
              <a:gd name="connsiteX5" fmla="*/ 29646 w 51080"/>
              <a:gd name="connsiteY5" fmla="*/ 24172 h 174148"/>
              <a:gd name="connsiteX6" fmla="*/ 35698 w 51080"/>
              <a:gd name="connsiteY6" fmla="*/ 33001 h 174148"/>
              <a:gd name="connsiteX7" fmla="*/ 30712 w 51080"/>
              <a:gd name="connsiteY7" fmla="*/ 44411 h 174148"/>
              <a:gd name="connsiteX8" fmla="*/ 31656 w 51080"/>
              <a:gd name="connsiteY8" fmla="*/ 60769 h 174148"/>
              <a:gd name="connsiteX9" fmla="*/ 37231 w 51080"/>
              <a:gd name="connsiteY9" fmla="*/ 76096 h 174148"/>
              <a:gd name="connsiteX10" fmla="*/ 51068 w 51080"/>
              <a:gd name="connsiteY10" fmla="*/ 97290 h 174148"/>
              <a:gd name="connsiteX11" fmla="*/ 39601 w 51080"/>
              <a:gd name="connsiteY11" fmla="*/ 104703 h 174148"/>
              <a:gd name="connsiteX12" fmla="*/ 35200 w 51080"/>
              <a:gd name="connsiteY12" fmla="*/ 106390 h 174148"/>
              <a:gd name="connsiteX13" fmla="*/ 28827 w 51080"/>
              <a:gd name="connsiteY13" fmla="*/ 116960 h 174148"/>
              <a:gd name="connsiteX14" fmla="*/ 26129 w 51080"/>
              <a:gd name="connsiteY14" fmla="*/ 134874 h 174148"/>
              <a:gd name="connsiteX15" fmla="*/ 30575 w 51080"/>
              <a:gd name="connsiteY15" fmla="*/ 145608 h 174148"/>
              <a:gd name="connsiteX16" fmla="*/ 24434 w 51080"/>
              <a:gd name="connsiteY16" fmla="*/ 152479 h 174148"/>
              <a:gd name="connsiteX17" fmla="*/ 21486 w 51080"/>
              <a:gd name="connsiteY17" fmla="*/ 174140 h 174148"/>
              <a:gd name="connsiteX18" fmla="*/ 19629 w 51080"/>
              <a:gd name="connsiteY18" fmla="*/ 149804 h 174148"/>
              <a:gd name="connsiteX19" fmla="*/ 12950 w 51080"/>
              <a:gd name="connsiteY19" fmla="*/ 139994 h 174148"/>
              <a:gd name="connsiteX20" fmla="*/ 19220 w 51080"/>
              <a:gd name="connsiteY20" fmla="*/ 131083 h 174148"/>
              <a:gd name="connsiteX21" fmla="*/ 18609 w 51080"/>
              <a:gd name="connsiteY21" fmla="*/ 111432 h 174148"/>
              <a:gd name="connsiteX22" fmla="*/ 15937 w 51080"/>
              <a:gd name="connsiteY22" fmla="*/ 95514 h 174148"/>
              <a:gd name="connsiteX23" fmla="*/ 11111 w 51080"/>
              <a:gd name="connsiteY23" fmla="*/ 93176 h 174148"/>
              <a:gd name="connsiteX24" fmla="*/ 6604 w 51080"/>
              <a:gd name="connsiteY24" fmla="*/ 114578 h 174148"/>
              <a:gd name="connsiteX25" fmla="*/ 6027 w 51080"/>
              <a:gd name="connsiteY25" fmla="*/ 88452 h 174148"/>
              <a:gd name="connsiteX26" fmla="*/ 4 w 51080"/>
              <a:gd name="connsiteY26" fmla="*/ 72309 h 174148"/>
              <a:gd name="connsiteX27" fmla="*/ 7006 w 51080"/>
              <a:gd name="connsiteY27" fmla="*/ 66855 h 174148"/>
              <a:gd name="connsiteX28" fmla="*/ 10986 w 51080"/>
              <a:gd name="connsiteY28" fmla="*/ 36282 h 174148"/>
              <a:gd name="connsiteX29" fmla="*/ 12259 w 51080"/>
              <a:gd name="connsiteY29" fmla="*/ 64484 h 174148"/>
              <a:gd name="connsiteX30" fmla="*/ 18835 w 51080"/>
              <a:gd name="connsiteY30" fmla="*/ 58399 h 174148"/>
              <a:gd name="connsiteX0" fmla="*/ 18835 w 51220"/>
              <a:gd name="connsiteY0" fmla="*/ 58399 h 174148"/>
              <a:gd name="connsiteX1" fmla="*/ 22012 w 51220"/>
              <a:gd name="connsiteY1" fmla="*/ 40692 h 174148"/>
              <a:gd name="connsiteX2" fmla="*/ 16911 w 51220"/>
              <a:gd name="connsiteY2" fmla="*/ 27042 h 174148"/>
              <a:gd name="connsiteX3" fmla="*/ 24686 w 51220"/>
              <a:gd name="connsiteY3" fmla="*/ 20203 h 174148"/>
              <a:gd name="connsiteX4" fmla="*/ 28333 w 51220"/>
              <a:gd name="connsiteY4" fmla="*/ 21 h 174148"/>
              <a:gd name="connsiteX5" fmla="*/ 29646 w 51220"/>
              <a:gd name="connsiteY5" fmla="*/ 24172 h 174148"/>
              <a:gd name="connsiteX6" fmla="*/ 35698 w 51220"/>
              <a:gd name="connsiteY6" fmla="*/ 33001 h 174148"/>
              <a:gd name="connsiteX7" fmla="*/ 30712 w 51220"/>
              <a:gd name="connsiteY7" fmla="*/ 44411 h 174148"/>
              <a:gd name="connsiteX8" fmla="*/ 31656 w 51220"/>
              <a:gd name="connsiteY8" fmla="*/ 60769 h 174148"/>
              <a:gd name="connsiteX9" fmla="*/ 37231 w 51220"/>
              <a:gd name="connsiteY9" fmla="*/ 76096 h 174148"/>
              <a:gd name="connsiteX10" fmla="*/ 51068 w 51220"/>
              <a:gd name="connsiteY10" fmla="*/ 97290 h 174148"/>
              <a:gd name="connsiteX11" fmla="*/ 44319 w 51220"/>
              <a:gd name="connsiteY11" fmla="*/ 102967 h 174148"/>
              <a:gd name="connsiteX12" fmla="*/ 39601 w 51220"/>
              <a:gd name="connsiteY12" fmla="*/ 104703 h 174148"/>
              <a:gd name="connsiteX13" fmla="*/ 35200 w 51220"/>
              <a:gd name="connsiteY13" fmla="*/ 106390 h 174148"/>
              <a:gd name="connsiteX14" fmla="*/ 28827 w 51220"/>
              <a:gd name="connsiteY14" fmla="*/ 116960 h 174148"/>
              <a:gd name="connsiteX15" fmla="*/ 26129 w 51220"/>
              <a:gd name="connsiteY15" fmla="*/ 134874 h 174148"/>
              <a:gd name="connsiteX16" fmla="*/ 30575 w 51220"/>
              <a:gd name="connsiteY16" fmla="*/ 145608 h 174148"/>
              <a:gd name="connsiteX17" fmla="*/ 24434 w 51220"/>
              <a:gd name="connsiteY17" fmla="*/ 152479 h 174148"/>
              <a:gd name="connsiteX18" fmla="*/ 21486 w 51220"/>
              <a:gd name="connsiteY18" fmla="*/ 174140 h 174148"/>
              <a:gd name="connsiteX19" fmla="*/ 19629 w 51220"/>
              <a:gd name="connsiteY19" fmla="*/ 149804 h 174148"/>
              <a:gd name="connsiteX20" fmla="*/ 12950 w 51220"/>
              <a:gd name="connsiteY20" fmla="*/ 139994 h 174148"/>
              <a:gd name="connsiteX21" fmla="*/ 19220 w 51220"/>
              <a:gd name="connsiteY21" fmla="*/ 131083 h 174148"/>
              <a:gd name="connsiteX22" fmla="*/ 18609 w 51220"/>
              <a:gd name="connsiteY22" fmla="*/ 111432 h 174148"/>
              <a:gd name="connsiteX23" fmla="*/ 15937 w 51220"/>
              <a:gd name="connsiteY23" fmla="*/ 95514 h 174148"/>
              <a:gd name="connsiteX24" fmla="*/ 11111 w 51220"/>
              <a:gd name="connsiteY24" fmla="*/ 93176 h 174148"/>
              <a:gd name="connsiteX25" fmla="*/ 6604 w 51220"/>
              <a:gd name="connsiteY25" fmla="*/ 114578 h 174148"/>
              <a:gd name="connsiteX26" fmla="*/ 6027 w 51220"/>
              <a:gd name="connsiteY26" fmla="*/ 88452 h 174148"/>
              <a:gd name="connsiteX27" fmla="*/ 4 w 51220"/>
              <a:gd name="connsiteY27" fmla="*/ 72309 h 174148"/>
              <a:gd name="connsiteX28" fmla="*/ 7006 w 51220"/>
              <a:gd name="connsiteY28" fmla="*/ 66855 h 174148"/>
              <a:gd name="connsiteX29" fmla="*/ 10986 w 51220"/>
              <a:gd name="connsiteY29" fmla="*/ 36282 h 174148"/>
              <a:gd name="connsiteX30" fmla="*/ 12259 w 51220"/>
              <a:gd name="connsiteY30" fmla="*/ 64484 h 174148"/>
              <a:gd name="connsiteX31" fmla="*/ 18835 w 51220"/>
              <a:gd name="connsiteY31" fmla="*/ 58399 h 174148"/>
              <a:gd name="connsiteX0" fmla="*/ 18835 w 51118"/>
              <a:gd name="connsiteY0" fmla="*/ 58399 h 174148"/>
              <a:gd name="connsiteX1" fmla="*/ 22012 w 51118"/>
              <a:gd name="connsiteY1" fmla="*/ 40692 h 174148"/>
              <a:gd name="connsiteX2" fmla="*/ 16911 w 51118"/>
              <a:gd name="connsiteY2" fmla="*/ 27042 h 174148"/>
              <a:gd name="connsiteX3" fmla="*/ 24686 w 51118"/>
              <a:gd name="connsiteY3" fmla="*/ 20203 h 174148"/>
              <a:gd name="connsiteX4" fmla="*/ 28333 w 51118"/>
              <a:gd name="connsiteY4" fmla="*/ 21 h 174148"/>
              <a:gd name="connsiteX5" fmla="*/ 29646 w 51118"/>
              <a:gd name="connsiteY5" fmla="*/ 24172 h 174148"/>
              <a:gd name="connsiteX6" fmla="*/ 35698 w 51118"/>
              <a:gd name="connsiteY6" fmla="*/ 33001 h 174148"/>
              <a:gd name="connsiteX7" fmla="*/ 30712 w 51118"/>
              <a:gd name="connsiteY7" fmla="*/ 44411 h 174148"/>
              <a:gd name="connsiteX8" fmla="*/ 31656 w 51118"/>
              <a:gd name="connsiteY8" fmla="*/ 60769 h 174148"/>
              <a:gd name="connsiteX9" fmla="*/ 37231 w 51118"/>
              <a:gd name="connsiteY9" fmla="*/ 76096 h 174148"/>
              <a:gd name="connsiteX10" fmla="*/ 40522 w 51118"/>
              <a:gd name="connsiteY10" fmla="*/ 80631 h 174148"/>
              <a:gd name="connsiteX11" fmla="*/ 51068 w 51118"/>
              <a:gd name="connsiteY11" fmla="*/ 97290 h 174148"/>
              <a:gd name="connsiteX12" fmla="*/ 44319 w 51118"/>
              <a:gd name="connsiteY12" fmla="*/ 102967 h 174148"/>
              <a:gd name="connsiteX13" fmla="*/ 39601 w 51118"/>
              <a:gd name="connsiteY13" fmla="*/ 104703 h 174148"/>
              <a:gd name="connsiteX14" fmla="*/ 35200 w 51118"/>
              <a:gd name="connsiteY14" fmla="*/ 106390 h 174148"/>
              <a:gd name="connsiteX15" fmla="*/ 28827 w 51118"/>
              <a:gd name="connsiteY15" fmla="*/ 116960 h 174148"/>
              <a:gd name="connsiteX16" fmla="*/ 26129 w 51118"/>
              <a:gd name="connsiteY16" fmla="*/ 134874 h 174148"/>
              <a:gd name="connsiteX17" fmla="*/ 30575 w 51118"/>
              <a:gd name="connsiteY17" fmla="*/ 145608 h 174148"/>
              <a:gd name="connsiteX18" fmla="*/ 24434 w 51118"/>
              <a:gd name="connsiteY18" fmla="*/ 152479 h 174148"/>
              <a:gd name="connsiteX19" fmla="*/ 21486 w 51118"/>
              <a:gd name="connsiteY19" fmla="*/ 174140 h 174148"/>
              <a:gd name="connsiteX20" fmla="*/ 19629 w 51118"/>
              <a:gd name="connsiteY20" fmla="*/ 149804 h 174148"/>
              <a:gd name="connsiteX21" fmla="*/ 12950 w 51118"/>
              <a:gd name="connsiteY21" fmla="*/ 139994 h 174148"/>
              <a:gd name="connsiteX22" fmla="*/ 19220 w 51118"/>
              <a:gd name="connsiteY22" fmla="*/ 131083 h 174148"/>
              <a:gd name="connsiteX23" fmla="*/ 18609 w 51118"/>
              <a:gd name="connsiteY23" fmla="*/ 111432 h 174148"/>
              <a:gd name="connsiteX24" fmla="*/ 15937 w 51118"/>
              <a:gd name="connsiteY24" fmla="*/ 95514 h 174148"/>
              <a:gd name="connsiteX25" fmla="*/ 11111 w 51118"/>
              <a:gd name="connsiteY25" fmla="*/ 93176 h 174148"/>
              <a:gd name="connsiteX26" fmla="*/ 6604 w 51118"/>
              <a:gd name="connsiteY26" fmla="*/ 114578 h 174148"/>
              <a:gd name="connsiteX27" fmla="*/ 6027 w 51118"/>
              <a:gd name="connsiteY27" fmla="*/ 88452 h 174148"/>
              <a:gd name="connsiteX28" fmla="*/ 4 w 51118"/>
              <a:gd name="connsiteY28" fmla="*/ 72309 h 174148"/>
              <a:gd name="connsiteX29" fmla="*/ 7006 w 51118"/>
              <a:gd name="connsiteY29" fmla="*/ 66855 h 174148"/>
              <a:gd name="connsiteX30" fmla="*/ 10986 w 51118"/>
              <a:gd name="connsiteY30" fmla="*/ 36282 h 174148"/>
              <a:gd name="connsiteX31" fmla="*/ 12259 w 51118"/>
              <a:gd name="connsiteY31" fmla="*/ 64484 h 174148"/>
              <a:gd name="connsiteX32" fmla="*/ 18835 w 51118"/>
              <a:gd name="connsiteY32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5477 w 51074"/>
              <a:gd name="connsiteY11" fmla="*/ 87395 h 174148"/>
              <a:gd name="connsiteX12" fmla="*/ 51068 w 51074"/>
              <a:gd name="connsiteY12" fmla="*/ 97290 h 174148"/>
              <a:gd name="connsiteX13" fmla="*/ 44319 w 51074"/>
              <a:gd name="connsiteY13" fmla="*/ 102967 h 174148"/>
              <a:gd name="connsiteX14" fmla="*/ 39601 w 51074"/>
              <a:gd name="connsiteY14" fmla="*/ 104703 h 174148"/>
              <a:gd name="connsiteX15" fmla="*/ 35200 w 51074"/>
              <a:gd name="connsiteY15" fmla="*/ 106390 h 174148"/>
              <a:gd name="connsiteX16" fmla="*/ 28827 w 51074"/>
              <a:gd name="connsiteY16" fmla="*/ 116960 h 174148"/>
              <a:gd name="connsiteX17" fmla="*/ 26129 w 51074"/>
              <a:gd name="connsiteY17" fmla="*/ 134874 h 174148"/>
              <a:gd name="connsiteX18" fmla="*/ 30575 w 51074"/>
              <a:gd name="connsiteY18" fmla="*/ 145608 h 174148"/>
              <a:gd name="connsiteX19" fmla="*/ 24434 w 51074"/>
              <a:gd name="connsiteY19" fmla="*/ 152479 h 174148"/>
              <a:gd name="connsiteX20" fmla="*/ 21486 w 51074"/>
              <a:gd name="connsiteY20" fmla="*/ 174140 h 174148"/>
              <a:gd name="connsiteX21" fmla="*/ 19629 w 51074"/>
              <a:gd name="connsiteY21" fmla="*/ 149804 h 174148"/>
              <a:gd name="connsiteX22" fmla="*/ 12950 w 51074"/>
              <a:gd name="connsiteY22" fmla="*/ 139994 h 174148"/>
              <a:gd name="connsiteX23" fmla="*/ 19220 w 51074"/>
              <a:gd name="connsiteY23" fmla="*/ 131083 h 174148"/>
              <a:gd name="connsiteX24" fmla="*/ 18609 w 51074"/>
              <a:gd name="connsiteY24" fmla="*/ 111432 h 174148"/>
              <a:gd name="connsiteX25" fmla="*/ 15937 w 51074"/>
              <a:gd name="connsiteY25" fmla="*/ 95514 h 174148"/>
              <a:gd name="connsiteX26" fmla="*/ 11111 w 51074"/>
              <a:gd name="connsiteY26" fmla="*/ 93176 h 174148"/>
              <a:gd name="connsiteX27" fmla="*/ 6604 w 51074"/>
              <a:gd name="connsiteY27" fmla="*/ 114578 h 174148"/>
              <a:gd name="connsiteX28" fmla="*/ 6027 w 51074"/>
              <a:gd name="connsiteY28" fmla="*/ 88452 h 174148"/>
              <a:gd name="connsiteX29" fmla="*/ 4 w 51074"/>
              <a:gd name="connsiteY29" fmla="*/ 72309 h 174148"/>
              <a:gd name="connsiteX30" fmla="*/ 7006 w 51074"/>
              <a:gd name="connsiteY30" fmla="*/ 66855 h 174148"/>
              <a:gd name="connsiteX31" fmla="*/ 10986 w 51074"/>
              <a:gd name="connsiteY31" fmla="*/ 36282 h 174148"/>
              <a:gd name="connsiteX32" fmla="*/ 12259 w 51074"/>
              <a:gd name="connsiteY32" fmla="*/ 64484 h 174148"/>
              <a:gd name="connsiteX33" fmla="*/ 18835 w 51074"/>
              <a:gd name="connsiteY33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5477 w 51074"/>
              <a:gd name="connsiteY11" fmla="*/ 87395 h 174148"/>
              <a:gd name="connsiteX12" fmla="*/ 51068 w 51074"/>
              <a:gd name="connsiteY12" fmla="*/ 97290 h 174148"/>
              <a:gd name="connsiteX13" fmla="*/ 44319 w 51074"/>
              <a:gd name="connsiteY13" fmla="*/ 102967 h 174148"/>
              <a:gd name="connsiteX14" fmla="*/ 42582 w 51074"/>
              <a:gd name="connsiteY14" fmla="*/ 127023 h 174148"/>
              <a:gd name="connsiteX15" fmla="*/ 39601 w 51074"/>
              <a:gd name="connsiteY15" fmla="*/ 104703 h 174148"/>
              <a:gd name="connsiteX16" fmla="*/ 35200 w 51074"/>
              <a:gd name="connsiteY16" fmla="*/ 106390 h 174148"/>
              <a:gd name="connsiteX17" fmla="*/ 28827 w 51074"/>
              <a:gd name="connsiteY17" fmla="*/ 116960 h 174148"/>
              <a:gd name="connsiteX18" fmla="*/ 26129 w 51074"/>
              <a:gd name="connsiteY18" fmla="*/ 134874 h 174148"/>
              <a:gd name="connsiteX19" fmla="*/ 30575 w 51074"/>
              <a:gd name="connsiteY19" fmla="*/ 145608 h 174148"/>
              <a:gd name="connsiteX20" fmla="*/ 24434 w 51074"/>
              <a:gd name="connsiteY20" fmla="*/ 152479 h 174148"/>
              <a:gd name="connsiteX21" fmla="*/ 21486 w 51074"/>
              <a:gd name="connsiteY21" fmla="*/ 174140 h 174148"/>
              <a:gd name="connsiteX22" fmla="*/ 19629 w 51074"/>
              <a:gd name="connsiteY22" fmla="*/ 149804 h 174148"/>
              <a:gd name="connsiteX23" fmla="*/ 12950 w 51074"/>
              <a:gd name="connsiteY23" fmla="*/ 139994 h 174148"/>
              <a:gd name="connsiteX24" fmla="*/ 19220 w 51074"/>
              <a:gd name="connsiteY24" fmla="*/ 131083 h 174148"/>
              <a:gd name="connsiteX25" fmla="*/ 18609 w 51074"/>
              <a:gd name="connsiteY25" fmla="*/ 111432 h 174148"/>
              <a:gd name="connsiteX26" fmla="*/ 15937 w 51074"/>
              <a:gd name="connsiteY26" fmla="*/ 95514 h 174148"/>
              <a:gd name="connsiteX27" fmla="*/ 11111 w 51074"/>
              <a:gd name="connsiteY27" fmla="*/ 93176 h 174148"/>
              <a:gd name="connsiteX28" fmla="*/ 6604 w 51074"/>
              <a:gd name="connsiteY28" fmla="*/ 114578 h 174148"/>
              <a:gd name="connsiteX29" fmla="*/ 6027 w 51074"/>
              <a:gd name="connsiteY29" fmla="*/ 88452 h 174148"/>
              <a:gd name="connsiteX30" fmla="*/ 4 w 51074"/>
              <a:gd name="connsiteY30" fmla="*/ 72309 h 174148"/>
              <a:gd name="connsiteX31" fmla="*/ 7006 w 51074"/>
              <a:gd name="connsiteY31" fmla="*/ 66855 h 174148"/>
              <a:gd name="connsiteX32" fmla="*/ 10986 w 51074"/>
              <a:gd name="connsiteY32" fmla="*/ 36282 h 174148"/>
              <a:gd name="connsiteX33" fmla="*/ 12259 w 51074"/>
              <a:gd name="connsiteY33" fmla="*/ 64484 h 174148"/>
              <a:gd name="connsiteX34" fmla="*/ 18835 w 51074"/>
              <a:gd name="connsiteY34" fmla="*/ 58399 h 174148"/>
              <a:gd name="connsiteX0" fmla="*/ 18835 w 51074"/>
              <a:gd name="connsiteY0" fmla="*/ 58399 h 174148"/>
              <a:gd name="connsiteX1" fmla="*/ 22012 w 51074"/>
              <a:gd name="connsiteY1" fmla="*/ 40692 h 174148"/>
              <a:gd name="connsiteX2" fmla="*/ 16911 w 51074"/>
              <a:gd name="connsiteY2" fmla="*/ 27042 h 174148"/>
              <a:gd name="connsiteX3" fmla="*/ 24686 w 51074"/>
              <a:gd name="connsiteY3" fmla="*/ 20203 h 174148"/>
              <a:gd name="connsiteX4" fmla="*/ 28333 w 51074"/>
              <a:gd name="connsiteY4" fmla="*/ 21 h 174148"/>
              <a:gd name="connsiteX5" fmla="*/ 29646 w 51074"/>
              <a:gd name="connsiteY5" fmla="*/ 24172 h 174148"/>
              <a:gd name="connsiteX6" fmla="*/ 35698 w 51074"/>
              <a:gd name="connsiteY6" fmla="*/ 33001 h 174148"/>
              <a:gd name="connsiteX7" fmla="*/ 30712 w 51074"/>
              <a:gd name="connsiteY7" fmla="*/ 44411 h 174148"/>
              <a:gd name="connsiteX8" fmla="*/ 31656 w 51074"/>
              <a:gd name="connsiteY8" fmla="*/ 60769 h 174148"/>
              <a:gd name="connsiteX9" fmla="*/ 37231 w 51074"/>
              <a:gd name="connsiteY9" fmla="*/ 76096 h 174148"/>
              <a:gd name="connsiteX10" fmla="*/ 40522 w 51074"/>
              <a:gd name="connsiteY10" fmla="*/ 80631 h 174148"/>
              <a:gd name="connsiteX11" fmla="*/ 44549 w 51074"/>
              <a:gd name="connsiteY11" fmla="*/ 59523 h 174148"/>
              <a:gd name="connsiteX12" fmla="*/ 45477 w 51074"/>
              <a:gd name="connsiteY12" fmla="*/ 87395 h 174148"/>
              <a:gd name="connsiteX13" fmla="*/ 51068 w 51074"/>
              <a:gd name="connsiteY13" fmla="*/ 97290 h 174148"/>
              <a:gd name="connsiteX14" fmla="*/ 44319 w 51074"/>
              <a:gd name="connsiteY14" fmla="*/ 102967 h 174148"/>
              <a:gd name="connsiteX15" fmla="*/ 42582 w 51074"/>
              <a:gd name="connsiteY15" fmla="*/ 127023 h 174148"/>
              <a:gd name="connsiteX16" fmla="*/ 39601 w 51074"/>
              <a:gd name="connsiteY16" fmla="*/ 104703 h 174148"/>
              <a:gd name="connsiteX17" fmla="*/ 35200 w 51074"/>
              <a:gd name="connsiteY17" fmla="*/ 106390 h 174148"/>
              <a:gd name="connsiteX18" fmla="*/ 28827 w 51074"/>
              <a:gd name="connsiteY18" fmla="*/ 116960 h 174148"/>
              <a:gd name="connsiteX19" fmla="*/ 26129 w 51074"/>
              <a:gd name="connsiteY19" fmla="*/ 134874 h 174148"/>
              <a:gd name="connsiteX20" fmla="*/ 30575 w 51074"/>
              <a:gd name="connsiteY20" fmla="*/ 145608 h 174148"/>
              <a:gd name="connsiteX21" fmla="*/ 24434 w 51074"/>
              <a:gd name="connsiteY21" fmla="*/ 152479 h 174148"/>
              <a:gd name="connsiteX22" fmla="*/ 21486 w 51074"/>
              <a:gd name="connsiteY22" fmla="*/ 174140 h 174148"/>
              <a:gd name="connsiteX23" fmla="*/ 19629 w 51074"/>
              <a:gd name="connsiteY23" fmla="*/ 149804 h 174148"/>
              <a:gd name="connsiteX24" fmla="*/ 12950 w 51074"/>
              <a:gd name="connsiteY24" fmla="*/ 139994 h 174148"/>
              <a:gd name="connsiteX25" fmla="*/ 19220 w 51074"/>
              <a:gd name="connsiteY25" fmla="*/ 131083 h 174148"/>
              <a:gd name="connsiteX26" fmla="*/ 18609 w 51074"/>
              <a:gd name="connsiteY26" fmla="*/ 111432 h 174148"/>
              <a:gd name="connsiteX27" fmla="*/ 15937 w 51074"/>
              <a:gd name="connsiteY27" fmla="*/ 95514 h 174148"/>
              <a:gd name="connsiteX28" fmla="*/ 11111 w 51074"/>
              <a:gd name="connsiteY28" fmla="*/ 93176 h 174148"/>
              <a:gd name="connsiteX29" fmla="*/ 6604 w 51074"/>
              <a:gd name="connsiteY29" fmla="*/ 114578 h 174148"/>
              <a:gd name="connsiteX30" fmla="*/ 6027 w 51074"/>
              <a:gd name="connsiteY30" fmla="*/ 88452 h 174148"/>
              <a:gd name="connsiteX31" fmla="*/ 4 w 51074"/>
              <a:gd name="connsiteY31" fmla="*/ 72309 h 174148"/>
              <a:gd name="connsiteX32" fmla="*/ 7006 w 51074"/>
              <a:gd name="connsiteY32" fmla="*/ 66855 h 174148"/>
              <a:gd name="connsiteX33" fmla="*/ 10986 w 51074"/>
              <a:gd name="connsiteY33" fmla="*/ 36282 h 174148"/>
              <a:gd name="connsiteX34" fmla="*/ 12259 w 51074"/>
              <a:gd name="connsiteY34" fmla="*/ 64484 h 174148"/>
              <a:gd name="connsiteX35" fmla="*/ 18835 w 51074"/>
              <a:gd name="connsiteY35" fmla="*/ 58399 h 17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074" h="174148">
                <a:moveTo>
                  <a:pt x="18835" y="58399"/>
                </a:moveTo>
                <a:cubicBezTo>
                  <a:pt x="20460" y="54434"/>
                  <a:pt x="20429" y="50422"/>
                  <a:pt x="22012" y="40692"/>
                </a:cubicBezTo>
                <a:cubicBezTo>
                  <a:pt x="22759" y="36293"/>
                  <a:pt x="16465" y="30457"/>
                  <a:pt x="16911" y="27042"/>
                </a:cubicBezTo>
                <a:cubicBezTo>
                  <a:pt x="17357" y="23627"/>
                  <a:pt x="23850" y="25534"/>
                  <a:pt x="24686" y="20203"/>
                </a:cubicBezTo>
                <a:cubicBezTo>
                  <a:pt x="25522" y="14872"/>
                  <a:pt x="27506" y="-640"/>
                  <a:pt x="28333" y="21"/>
                </a:cubicBezTo>
                <a:cubicBezTo>
                  <a:pt x="29160" y="682"/>
                  <a:pt x="29373" y="18228"/>
                  <a:pt x="29646" y="24172"/>
                </a:cubicBezTo>
                <a:cubicBezTo>
                  <a:pt x="29919" y="30116"/>
                  <a:pt x="35520" y="29628"/>
                  <a:pt x="35698" y="33001"/>
                </a:cubicBezTo>
                <a:cubicBezTo>
                  <a:pt x="35876" y="36374"/>
                  <a:pt x="30432" y="40231"/>
                  <a:pt x="30712" y="44411"/>
                </a:cubicBezTo>
                <a:cubicBezTo>
                  <a:pt x="30992" y="48591"/>
                  <a:pt x="30569" y="55488"/>
                  <a:pt x="31656" y="60769"/>
                </a:cubicBezTo>
                <a:cubicBezTo>
                  <a:pt x="32743" y="66050"/>
                  <a:pt x="35753" y="72786"/>
                  <a:pt x="37231" y="76096"/>
                </a:cubicBezTo>
                <a:cubicBezTo>
                  <a:pt x="38709" y="79406"/>
                  <a:pt x="39582" y="79204"/>
                  <a:pt x="40522" y="80631"/>
                </a:cubicBezTo>
                <a:cubicBezTo>
                  <a:pt x="41462" y="82058"/>
                  <a:pt x="43723" y="58396"/>
                  <a:pt x="44549" y="59523"/>
                </a:cubicBezTo>
                <a:cubicBezTo>
                  <a:pt x="45375" y="60650"/>
                  <a:pt x="44111" y="85289"/>
                  <a:pt x="45477" y="87395"/>
                </a:cubicBezTo>
                <a:cubicBezTo>
                  <a:pt x="46843" y="89501"/>
                  <a:pt x="51261" y="94695"/>
                  <a:pt x="51068" y="97290"/>
                </a:cubicBezTo>
                <a:cubicBezTo>
                  <a:pt x="50875" y="99885"/>
                  <a:pt x="45884" y="101868"/>
                  <a:pt x="44319" y="102967"/>
                </a:cubicBezTo>
                <a:cubicBezTo>
                  <a:pt x="42754" y="104066"/>
                  <a:pt x="43368" y="126734"/>
                  <a:pt x="42582" y="127023"/>
                </a:cubicBezTo>
                <a:cubicBezTo>
                  <a:pt x="41796" y="127312"/>
                  <a:pt x="40680" y="104285"/>
                  <a:pt x="39601" y="104703"/>
                </a:cubicBezTo>
                <a:cubicBezTo>
                  <a:pt x="38522" y="105121"/>
                  <a:pt x="36996" y="104347"/>
                  <a:pt x="35200" y="106390"/>
                </a:cubicBezTo>
                <a:cubicBezTo>
                  <a:pt x="33404" y="108433"/>
                  <a:pt x="30339" y="112213"/>
                  <a:pt x="28827" y="116960"/>
                </a:cubicBezTo>
                <a:cubicBezTo>
                  <a:pt x="27315" y="121707"/>
                  <a:pt x="26765" y="130368"/>
                  <a:pt x="26129" y="134874"/>
                </a:cubicBezTo>
                <a:cubicBezTo>
                  <a:pt x="25494" y="139380"/>
                  <a:pt x="30857" y="142674"/>
                  <a:pt x="30575" y="145608"/>
                </a:cubicBezTo>
                <a:cubicBezTo>
                  <a:pt x="30293" y="148542"/>
                  <a:pt x="25022" y="147455"/>
                  <a:pt x="24434" y="152479"/>
                </a:cubicBezTo>
                <a:cubicBezTo>
                  <a:pt x="23846" y="157503"/>
                  <a:pt x="22287" y="174586"/>
                  <a:pt x="21486" y="174140"/>
                </a:cubicBezTo>
                <a:cubicBezTo>
                  <a:pt x="20685" y="173694"/>
                  <a:pt x="19993" y="155779"/>
                  <a:pt x="19629" y="149804"/>
                </a:cubicBezTo>
                <a:cubicBezTo>
                  <a:pt x="19265" y="143829"/>
                  <a:pt x="13018" y="143114"/>
                  <a:pt x="12950" y="139994"/>
                </a:cubicBezTo>
                <a:cubicBezTo>
                  <a:pt x="12882" y="136874"/>
                  <a:pt x="19335" y="135559"/>
                  <a:pt x="19220" y="131083"/>
                </a:cubicBezTo>
                <a:cubicBezTo>
                  <a:pt x="18741" y="120632"/>
                  <a:pt x="19156" y="117360"/>
                  <a:pt x="18609" y="111432"/>
                </a:cubicBezTo>
                <a:cubicBezTo>
                  <a:pt x="18062" y="105504"/>
                  <a:pt x="17187" y="98557"/>
                  <a:pt x="15937" y="95514"/>
                </a:cubicBezTo>
                <a:cubicBezTo>
                  <a:pt x="14687" y="92471"/>
                  <a:pt x="12667" y="89999"/>
                  <a:pt x="11111" y="93176"/>
                </a:cubicBezTo>
                <a:cubicBezTo>
                  <a:pt x="9556" y="96353"/>
                  <a:pt x="7451" y="115365"/>
                  <a:pt x="6604" y="114578"/>
                </a:cubicBezTo>
                <a:cubicBezTo>
                  <a:pt x="5757" y="113791"/>
                  <a:pt x="7141" y="96465"/>
                  <a:pt x="6027" y="88452"/>
                </a:cubicBezTo>
                <a:cubicBezTo>
                  <a:pt x="4913" y="80439"/>
                  <a:pt x="-159" y="75908"/>
                  <a:pt x="4" y="72309"/>
                </a:cubicBezTo>
                <a:cubicBezTo>
                  <a:pt x="167" y="68710"/>
                  <a:pt x="5442" y="67236"/>
                  <a:pt x="7006" y="66855"/>
                </a:cubicBezTo>
                <a:cubicBezTo>
                  <a:pt x="8570" y="66474"/>
                  <a:pt x="10179" y="36213"/>
                  <a:pt x="10986" y="36282"/>
                </a:cubicBezTo>
                <a:cubicBezTo>
                  <a:pt x="11793" y="36352"/>
                  <a:pt x="10671" y="65453"/>
                  <a:pt x="12259" y="64484"/>
                </a:cubicBezTo>
                <a:cubicBezTo>
                  <a:pt x="14161" y="63539"/>
                  <a:pt x="17210" y="62364"/>
                  <a:pt x="18835" y="58399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40">
            <a:extLst>
              <a:ext uri="{FF2B5EF4-FFF2-40B4-BE49-F238E27FC236}">
                <a16:creationId xmlns:a16="http://schemas.microsoft.com/office/drawing/2014/main" id="{13D2D9F4-1FA3-EC39-4A5A-D1BD7DC157AC}"/>
              </a:ext>
            </a:extLst>
          </p:cNvPr>
          <p:cNvSpPr/>
          <p:nvPr/>
        </p:nvSpPr>
        <p:spPr>
          <a:xfrm rot="3358942">
            <a:off x="5712658" y="4716307"/>
            <a:ext cx="107625" cy="154823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71" h="210200">
                <a:moveTo>
                  <a:pt x="4897" y="58657"/>
                </a:moveTo>
                <a:cubicBezTo>
                  <a:pt x="5558" y="53448"/>
                  <a:pt x="15805" y="60921"/>
                  <a:pt x="20258" y="51154"/>
                </a:cubicBezTo>
                <a:cubicBezTo>
                  <a:pt x="24711" y="41387"/>
                  <a:pt x="28588" y="-1728"/>
                  <a:pt x="31616" y="53"/>
                </a:cubicBezTo>
                <a:cubicBezTo>
                  <a:pt x="34644" y="1834"/>
                  <a:pt x="34637" y="46860"/>
                  <a:pt x="38426" y="61837"/>
                </a:cubicBezTo>
                <a:cubicBezTo>
                  <a:pt x="42215" y="76814"/>
                  <a:pt x="53716" y="82045"/>
                  <a:pt x="54348" y="89917"/>
                </a:cubicBezTo>
                <a:cubicBezTo>
                  <a:pt x="54980" y="97789"/>
                  <a:pt x="42532" y="101855"/>
                  <a:pt x="42219" y="109070"/>
                </a:cubicBezTo>
                <a:cubicBezTo>
                  <a:pt x="41906" y="116285"/>
                  <a:pt x="52824" y="127260"/>
                  <a:pt x="52468" y="133205"/>
                </a:cubicBezTo>
                <a:cubicBezTo>
                  <a:pt x="52112" y="139150"/>
                  <a:pt x="40032" y="137893"/>
                  <a:pt x="40085" y="144739"/>
                </a:cubicBezTo>
                <a:cubicBezTo>
                  <a:pt x="40138" y="151585"/>
                  <a:pt x="53949" y="169006"/>
                  <a:pt x="52787" y="174279"/>
                </a:cubicBezTo>
                <a:cubicBezTo>
                  <a:pt x="51625" y="179552"/>
                  <a:pt x="38094" y="170413"/>
                  <a:pt x="33111" y="176376"/>
                </a:cubicBezTo>
                <a:cubicBezTo>
                  <a:pt x="28128" y="182339"/>
                  <a:pt x="25943" y="212544"/>
                  <a:pt x="22886" y="210055"/>
                </a:cubicBezTo>
                <a:cubicBezTo>
                  <a:pt x="19829" y="207566"/>
                  <a:pt x="18581" y="174120"/>
                  <a:pt x="14768" y="161440"/>
                </a:cubicBezTo>
                <a:cubicBezTo>
                  <a:pt x="10955" y="148760"/>
                  <a:pt x="412" y="140192"/>
                  <a:pt x="9" y="133973"/>
                </a:cubicBezTo>
                <a:cubicBezTo>
                  <a:pt x="-394" y="127754"/>
                  <a:pt x="12047" y="130512"/>
                  <a:pt x="12351" y="124125"/>
                </a:cubicBezTo>
                <a:cubicBezTo>
                  <a:pt x="12655" y="117738"/>
                  <a:pt x="1176" y="102603"/>
                  <a:pt x="1833" y="95650"/>
                </a:cubicBezTo>
                <a:cubicBezTo>
                  <a:pt x="2490" y="88697"/>
                  <a:pt x="16156" y="87978"/>
                  <a:pt x="16294" y="82407"/>
                </a:cubicBezTo>
                <a:cubicBezTo>
                  <a:pt x="16432" y="76836"/>
                  <a:pt x="4236" y="63866"/>
                  <a:pt x="4897" y="58657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40">
            <a:extLst>
              <a:ext uri="{FF2B5EF4-FFF2-40B4-BE49-F238E27FC236}">
                <a16:creationId xmlns:a16="http://schemas.microsoft.com/office/drawing/2014/main" id="{37CA683C-8FF5-9A65-D404-B2DA36948F32}"/>
              </a:ext>
            </a:extLst>
          </p:cNvPr>
          <p:cNvSpPr/>
          <p:nvPr/>
        </p:nvSpPr>
        <p:spPr>
          <a:xfrm rot="3358942">
            <a:off x="5827429" y="4783140"/>
            <a:ext cx="107625" cy="154823"/>
          </a:xfrm>
          <a:custGeom>
            <a:avLst/>
            <a:gdLst>
              <a:gd name="connsiteX0" fmla="*/ 0 w 45719"/>
              <a:gd name="connsiteY0" fmla="*/ 0 h 198374"/>
              <a:gd name="connsiteX1" fmla="*/ 45719 w 45719"/>
              <a:gd name="connsiteY1" fmla="*/ 0 h 198374"/>
              <a:gd name="connsiteX2" fmla="*/ 45719 w 45719"/>
              <a:gd name="connsiteY2" fmla="*/ 198374 h 198374"/>
              <a:gd name="connsiteX3" fmla="*/ 0 w 45719"/>
              <a:gd name="connsiteY3" fmla="*/ 198374 h 198374"/>
              <a:gd name="connsiteX4" fmla="*/ 0 w 45719"/>
              <a:gd name="connsiteY4" fmla="*/ 0 h 198374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2952 h 231326"/>
              <a:gd name="connsiteX1" fmla="*/ 20878 w 45719"/>
              <a:gd name="connsiteY1" fmla="*/ 0 h 231326"/>
              <a:gd name="connsiteX2" fmla="*/ 45719 w 45719"/>
              <a:gd name="connsiteY2" fmla="*/ 32952 h 231326"/>
              <a:gd name="connsiteX3" fmla="*/ 45719 w 45719"/>
              <a:gd name="connsiteY3" fmla="*/ 231326 h 231326"/>
              <a:gd name="connsiteX4" fmla="*/ 0 w 45719"/>
              <a:gd name="connsiteY4" fmla="*/ 231326 h 231326"/>
              <a:gd name="connsiteX5" fmla="*/ 0 w 45719"/>
              <a:gd name="connsiteY5" fmla="*/ 32952 h 231326"/>
              <a:gd name="connsiteX0" fmla="*/ 0 w 45719"/>
              <a:gd name="connsiteY0" fmla="*/ 37646 h 236020"/>
              <a:gd name="connsiteX1" fmla="*/ 23240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7646 h 236020"/>
              <a:gd name="connsiteX1" fmla="*/ 24657 w 45719"/>
              <a:gd name="connsiteY1" fmla="*/ 0 h 236020"/>
              <a:gd name="connsiteX2" fmla="*/ 45719 w 45719"/>
              <a:gd name="connsiteY2" fmla="*/ 37646 h 236020"/>
              <a:gd name="connsiteX3" fmla="*/ 45719 w 45719"/>
              <a:gd name="connsiteY3" fmla="*/ 236020 h 236020"/>
              <a:gd name="connsiteX4" fmla="*/ 0 w 45719"/>
              <a:gd name="connsiteY4" fmla="*/ 236020 h 236020"/>
              <a:gd name="connsiteX5" fmla="*/ 0 w 45719"/>
              <a:gd name="connsiteY5" fmla="*/ 37646 h 236020"/>
              <a:gd name="connsiteX0" fmla="*/ 0 w 45719"/>
              <a:gd name="connsiteY0" fmla="*/ 39884 h 238258"/>
              <a:gd name="connsiteX1" fmla="*/ 24657 w 45719"/>
              <a:gd name="connsiteY1" fmla="*/ 2238 h 238258"/>
              <a:gd name="connsiteX2" fmla="*/ 45719 w 45719"/>
              <a:gd name="connsiteY2" fmla="*/ 39884 h 238258"/>
              <a:gd name="connsiteX3" fmla="*/ 45719 w 45719"/>
              <a:gd name="connsiteY3" fmla="*/ 238258 h 238258"/>
              <a:gd name="connsiteX4" fmla="*/ 0 w 45719"/>
              <a:gd name="connsiteY4" fmla="*/ 238258 h 238258"/>
              <a:gd name="connsiteX5" fmla="*/ 0 w 45719"/>
              <a:gd name="connsiteY5" fmla="*/ 39884 h 238258"/>
              <a:gd name="connsiteX0" fmla="*/ 0 w 45719"/>
              <a:gd name="connsiteY0" fmla="*/ 37704 h 236078"/>
              <a:gd name="connsiteX1" fmla="*/ 24657 w 45719"/>
              <a:gd name="connsiteY1" fmla="*/ 58 h 236078"/>
              <a:gd name="connsiteX2" fmla="*/ 45719 w 45719"/>
              <a:gd name="connsiteY2" fmla="*/ 37704 h 236078"/>
              <a:gd name="connsiteX3" fmla="*/ 45719 w 45719"/>
              <a:gd name="connsiteY3" fmla="*/ 236078 h 236078"/>
              <a:gd name="connsiteX4" fmla="*/ 0 w 45719"/>
              <a:gd name="connsiteY4" fmla="*/ 236078 h 236078"/>
              <a:gd name="connsiteX5" fmla="*/ 0 w 45719"/>
              <a:gd name="connsiteY5" fmla="*/ 37704 h 236078"/>
              <a:gd name="connsiteX0" fmla="*/ 0 w 45719"/>
              <a:gd name="connsiteY0" fmla="*/ 38067 h 236441"/>
              <a:gd name="connsiteX1" fmla="*/ 24657 w 45719"/>
              <a:gd name="connsiteY1" fmla="*/ 421 h 236441"/>
              <a:gd name="connsiteX2" fmla="*/ 45719 w 45719"/>
              <a:gd name="connsiteY2" fmla="*/ 38067 h 236441"/>
              <a:gd name="connsiteX3" fmla="*/ 45719 w 45719"/>
              <a:gd name="connsiteY3" fmla="*/ 236441 h 236441"/>
              <a:gd name="connsiteX4" fmla="*/ 0 w 45719"/>
              <a:gd name="connsiteY4" fmla="*/ 236441 h 236441"/>
              <a:gd name="connsiteX5" fmla="*/ 0 w 45719"/>
              <a:gd name="connsiteY5" fmla="*/ 38067 h 236441"/>
              <a:gd name="connsiteX0" fmla="*/ 0 w 45719"/>
              <a:gd name="connsiteY0" fmla="*/ 38200 h 236574"/>
              <a:gd name="connsiteX1" fmla="*/ 24657 w 45719"/>
              <a:gd name="connsiteY1" fmla="*/ 554 h 236574"/>
              <a:gd name="connsiteX2" fmla="*/ 45719 w 45719"/>
              <a:gd name="connsiteY2" fmla="*/ 38200 h 236574"/>
              <a:gd name="connsiteX3" fmla="*/ 45719 w 45719"/>
              <a:gd name="connsiteY3" fmla="*/ 236574 h 236574"/>
              <a:gd name="connsiteX4" fmla="*/ 0 w 45719"/>
              <a:gd name="connsiteY4" fmla="*/ 236574 h 236574"/>
              <a:gd name="connsiteX5" fmla="*/ 0 w 45719"/>
              <a:gd name="connsiteY5" fmla="*/ 38200 h 236574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0 w 45719"/>
              <a:gd name="connsiteY0" fmla="*/ 74082 h 272456"/>
              <a:gd name="connsiteX1" fmla="*/ 25130 w 45719"/>
              <a:gd name="connsiteY1" fmla="*/ 61 h 272456"/>
              <a:gd name="connsiteX2" fmla="*/ 45719 w 45719"/>
              <a:gd name="connsiteY2" fmla="*/ 74082 h 272456"/>
              <a:gd name="connsiteX3" fmla="*/ 45719 w 45719"/>
              <a:gd name="connsiteY3" fmla="*/ 272456 h 272456"/>
              <a:gd name="connsiteX4" fmla="*/ 0 w 45719"/>
              <a:gd name="connsiteY4" fmla="*/ 272456 h 272456"/>
              <a:gd name="connsiteX5" fmla="*/ 0 w 45719"/>
              <a:gd name="connsiteY5" fmla="*/ 74082 h 272456"/>
              <a:gd name="connsiteX0" fmla="*/ 1 w 45720"/>
              <a:gd name="connsiteY0" fmla="*/ 74101 h 272475"/>
              <a:gd name="connsiteX1" fmla="*/ 25131 w 45720"/>
              <a:gd name="connsiteY1" fmla="*/ 80 h 272475"/>
              <a:gd name="connsiteX2" fmla="*/ 45720 w 45720"/>
              <a:gd name="connsiteY2" fmla="*/ 74101 h 272475"/>
              <a:gd name="connsiteX3" fmla="*/ 45720 w 45720"/>
              <a:gd name="connsiteY3" fmla="*/ 272475 h 272475"/>
              <a:gd name="connsiteX4" fmla="*/ 1 w 45720"/>
              <a:gd name="connsiteY4" fmla="*/ 272475 h 272475"/>
              <a:gd name="connsiteX5" fmla="*/ 1 w 45720"/>
              <a:gd name="connsiteY5" fmla="*/ 74101 h 272475"/>
              <a:gd name="connsiteX0" fmla="*/ 4517 w 50236"/>
              <a:gd name="connsiteY0" fmla="*/ 74021 h 272395"/>
              <a:gd name="connsiteX1" fmla="*/ 29647 w 50236"/>
              <a:gd name="connsiteY1" fmla="*/ 0 h 272395"/>
              <a:gd name="connsiteX2" fmla="*/ 50236 w 50236"/>
              <a:gd name="connsiteY2" fmla="*/ 74021 h 272395"/>
              <a:gd name="connsiteX3" fmla="*/ 50236 w 50236"/>
              <a:gd name="connsiteY3" fmla="*/ 272395 h 272395"/>
              <a:gd name="connsiteX4" fmla="*/ 4517 w 50236"/>
              <a:gd name="connsiteY4" fmla="*/ 272395 h 272395"/>
              <a:gd name="connsiteX5" fmla="*/ 4517 w 50236"/>
              <a:gd name="connsiteY5" fmla="*/ 74021 h 272395"/>
              <a:gd name="connsiteX0" fmla="*/ 3373 w 49092"/>
              <a:gd name="connsiteY0" fmla="*/ 74021 h 272395"/>
              <a:gd name="connsiteX1" fmla="*/ 28503 w 49092"/>
              <a:gd name="connsiteY1" fmla="*/ 0 h 272395"/>
              <a:gd name="connsiteX2" fmla="*/ 49092 w 49092"/>
              <a:gd name="connsiteY2" fmla="*/ 74021 h 272395"/>
              <a:gd name="connsiteX3" fmla="*/ 49092 w 49092"/>
              <a:gd name="connsiteY3" fmla="*/ 272395 h 272395"/>
              <a:gd name="connsiteX4" fmla="*/ 3373 w 49092"/>
              <a:gd name="connsiteY4" fmla="*/ 272395 h 272395"/>
              <a:gd name="connsiteX5" fmla="*/ 3373 w 49092"/>
              <a:gd name="connsiteY5" fmla="*/ 74021 h 272395"/>
              <a:gd name="connsiteX0" fmla="*/ 643 w 46362"/>
              <a:gd name="connsiteY0" fmla="*/ 74021 h 272395"/>
              <a:gd name="connsiteX1" fmla="*/ 25773 w 46362"/>
              <a:gd name="connsiteY1" fmla="*/ 0 h 272395"/>
              <a:gd name="connsiteX2" fmla="*/ 46362 w 46362"/>
              <a:gd name="connsiteY2" fmla="*/ 74021 h 272395"/>
              <a:gd name="connsiteX3" fmla="*/ 46362 w 46362"/>
              <a:gd name="connsiteY3" fmla="*/ 272395 h 272395"/>
              <a:gd name="connsiteX4" fmla="*/ 643 w 46362"/>
              <a:gd name="connsiteY4" fmla="*/ 272395 h 272395"/>
              <a:gd name="connsiteX5" fmla="*/ 643 w 46362"/>
              <a:gd name="connsiteY5" fmla="*/ 74021 h 272395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1016 w 46262"/>
              <a:gd name="connsiteY0" fmla="*/ 71678 h 272399"/>
              <a:gd name="connsiteX1" fmla="*/ 25673 w 46262"/>
              <a:gd name="connsiteY1" fmla="*/ 4 h 272399"/>
              <a:gd name="connsiteX2" fmla="*/ 46262 w 46262"/>
              <a:gd name="connsiteY2" fmla="*/ 74025 h 272399"/>
              <a:gd name="connsiteX3" fmla="*/ 46262 w 46262"/>
              <a:gd name="connsiteY3" fmla="*/ 272399 h 272399"/>
              <a:gd name="connsiteX4" fmla="*/ 543 w 46262"/>
              <a:gd name="connsiteY4" fmla="*/ 272399 h 272399"/>
              <a:gd name="connsiteX5" fmla="*/ 1016 w 46262"/>
              <a:gd name="connsiteY5" fmla="*/ 71678 h 272399"/>
              <a:gd name="connsiteX0" fmla="*/ 2213 w 49194"/>
              <a:gd name="connsiteY0" fmla="*/ 85757 h 286478"/>
              <a:gd name="connsiteX1" fmla="*/ 24035 w 49194"/>
              <a:gd name="connsiteY1" fmla="*/ 2 h 286478"/>
              <a:gd name="connsiteX2" fmla="*/ 47459 w 49194"/>
              <a:gd name="connsiteY2" fmla="*/ 88104 h 286478"/>
              <a:gd name="connsiteX3" fmla="*/ 47459 w 49194"/>
              <a:gd name="connsiteY3" fmla="*/ 286478 h 286478"/>
              <a:gd name="connsiteX4" fmla="*/ 1740 w 49194"/>
              <a:gd name="connsiteY4" fmla="*/ 286478 h 286478"/>
              <a:gd name="connsiteX5" fmla="*/ 2213 w 49194"/>
              <a:gd name="connsiteY5" fmla="*/ 85757 h 286478"/>
              <a:gd name="connsiteX0" fmla="*/ 2213 w 47724"/>
              <a:gd name="connsiteY0" fmla="*/ 85757 h 286478"/>
              <a:gd name="connsiteX1" fmla="*/ 24035 w 47724"/>
              <a:gd name="connsiteY1" fmla="*/ 2 h 286478"/>
              <a:gd name="connsiteX2" fmla="*/ 47459 w 47724"/>
              <a:gd name="connsiteY2" fmla="*/ 88104 h 286478"/>
              <a:gd name="connsiteX3" fmla="*/ 47459 w 47724"/>
              <a:gd name="connsiteY3" fmla="*/ 286478 h 286478"/>
              <a:gd name="connsiteX4" fmla="*/ 1740 w 47724"/>
              <a:gd name="connsiteY4" fmla="*/ 286478 h 286478"/>
              <a:gd name="connsiteX5" fmla="*/ 2213 w 47724"/>
              <a:gd name="connsiteY5" fmla="*/ 85757 h 286478"/>
              <a:gd name="connsiteX0" fmla="*/ 1101 w 46612"/>
              <a:gd name="connsiteY0" fmla="*/ 85757 h 286478"/>
              <a:gd name="connsiteX1" fmla="*/ 22923 w 46612"/>
              <a:gd name="connsiteY1" fmla="*/ 2 h 286478"/>
              <a:gd name="connsiteX2" fmla="*/ 46347 w 46612"/>
              <a:gd name="connsiteY2" fmla="*/ 88104 h 286478"/>
              <a:gd name="connsiteX3" fmla="*/ 46347 w 46612"/>
              <a:gd name="connsiteY3" fmla="*/ 286478 h 286478"/>
              <a:gd name="connsiteX4" fmla="*/ 628 w 46612"/>
              <a:gd name="connsiteY4" fmla="*/ 286478 h 286478"/>
              <a:gd name="connsiteX5" fmla="*/ 1101 w 46612"/>
              <a:gd name="connsiteY5" fmla="*/ 85757 h 286478"/>
              <a:gd name="connsiteX0" fmla="*/ 2860 w 48371"/>
              <a:gd name="connsiteY0" fmla="*/ 85757 h 286478"/>
              <a:gd name="connsiteX1" fmla="*/ 24682 w 48371"/>
              <a:gd name="connsiteY1" fmla="*/ 2 h 286478"/>
              <a:gd name="connsiteX2" fmla="*/ 48106 w 48371"/>
              <a:gd name="connsiteY2" fmla="*/ 88104 h 286478"/>
              <a:gd name="connsiteX3" fmla="*/ 48106 w 48371"/>
              <a:gd name="connsiteY3" fmla="*/ 286478 h 286478"/>
              <a:gd name="connsiteX4" fmla="*/ 2387 w 48371"/>
              <a:gd name="connsiteY4" fmla="*/ 286478 h 286478"/>
              <a:gd name="connsiteX5" fmla="*/ 8183 w 48371"/>
              <a:gd name="connsiteY5" fmla="*/ 257341 h 286478"/>
              <a:gd name="connsiteX6" fmla="*/ 2860 w 48371"/>
              <a:gd name="connsiteY6" fmla="*/ 85757 h 286478"/>
              <a:gd name="connsiteX0" fmla="*/ 2439 w 47950"/>
              <a:gd name="connsiteY0" fmla="*/ 85757 h 286478"/>
              <a:gd name="connsiteX1" fmla="*/ 24261 w 47950"/>
              <a:gd name="connsiteY1" fmla="*/ 2 h 286478"/>
              <a:gd name="connsiteX2" fmla="*/ 47685 w 47950"/>
              <a:gd name="connsiteY2" fmla="*/ 88104 h 286478"/>
              <a:gd name="connsiteX3" fmla="*/ 47685 w 47950"/>
              <a:gd name="connsiteY3" fmla="*/ 286478 h 286478"/>
              <a:gd name="connsiteX4" fmla="*/ 1966 w 47950"/>
              <a:gd name="connsiteY4" fmla="*/ 286478 h 286478"/>
              <a:gd name="connsiteX5" fmla="*/ 7762 w 47950"/>
              <a:gd name="connsiteY5" fmla="*/ 257341 h 286478"/>
              <a:gd name="connsiteX6" fmla="*/ 2439 w 47950"/>
              <a:gd name="connsiteY6" fmla="*/ 85757 h 286478"/>
              <a:gd name="connsiteX0" fmla="*/ 2462 w 47973"/>
              <a:gd name="connsiteY0" fmla="*/ 85757 h 286478"/>
              <a:gd name="connsiteX1" fmla="*/ 24284 w 47973"/>
              <a:gd name="connsiteY1" fmla="*/ 2 h 286478"/>
              <a:gd name="connsiteX2" fmla="*/ 47708 w 47973"/>
              <a:gd name="connsiteY2" fmla="*/ 88104 h 286478"/>
              <a:gd name="connsiteX3" fmla="*/ 47708 w 47973"/>
              <a:gd name="connsiteY3" fmla="*/ 286478 h 286478"/>
              <a:gd name="connsiteX4" fmla="*/ 1989 w 47973"/>
              <a:gd name="connsiteY4" fmla="*/ 286478 h 286478"/>
              <a:gd name="connsiteX5" fmla="*/ 7785 w 47973"/>
              <a:gd name="connsiteY5" fmla="*/ 257341 h 286478"/>
              <a:gd name="connsiteX6" fmla="*/ 2462 w 47973"/>
              <a:gd name="connsiteY6" fmla="*/ 85757 h 286478"/>
              <a:gd name="connsiteX0" fmla="*/ 2450 w 47961"/>
              <a:gd name="connsiteY0" fmla="*/ 85757 h 286478"/>
              <a:gd name="connsiteX1" fmla="*/ 24272 w 47961"/>
              <a:gd name="connsiteY1" fmla="*/ 2 h 286478"/>
              <a:gd name="connsiteX2" fmla="*/ 47696 w 47961"/>
              <a:gd name="connsiteY2" fmla="*/ 88104 h 286478"/>
              <a:gd name="connsiteX3" fmla="*/ 47696 w 47961"/>
              <a:gd name="connsiteY3" fmla="*/ 286478 h 286478"/>
              <a:gd name="connsiteX4" fmla="*/ 1977 w 47961"/>
              <a:gd name="connsiteY4" fmla="*/ 286478 h 286478"/>
              <a:gd name="connsiteX5" fmla="*/ 7884 w 47961"/>
              <a:gd name="connsiteY5" fmla="*/ 263212 h 286478"/>
              <a:gd name="connsiteX6" fmla="*/ 2450 w 47961"/>
              <a:gd name="connsiteY6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325 w 48836"/>
              <a:gd name="connsiteY0" fmla="*/ 85757 h 286478"/>
              <a:gd name="connsiteX1" fmla="*/ 25147 w 48836"/>
              <a:gd name="connsiteY1" fmla="*/ 2 h 286478"/>
              <a:gd name="connsiteX2" fmla="*/ 48571 w 48836"/>
              <a:gd name="connsiteY2" fmla="*/ 88104 h 286478"/>
              <a:gd name="connsiteX3" fmla="*/ 48571 w 48836"/>
              <a:gd name="connsiteY3" fmla="*/ 286478 h 286478"/>
              <a:gd name="connsiteX4" fmla="*/ 2852 w 48836"/>
              <a:gd name="connsiteY4" fmla="*/ 286478 h 286478"/>
              <a:gd name="connsiteX5" fmla="*/ 8759 w 48836"/>
              <a:gd name="connsiteY5" fmla="*/ 263212 h 286478"/>
              <a:gd name="connsiteX6" fmla="*/ 620 w 48836"/>
              <a:gd name="connsiteY6" fmla="*/ 246352 h 286478"/>
              <a:gd name="connsiteX7" fmla="*/ 3325 w 48836"/>
              <a:gd name="connsiteY7" fmla="*/ 85757 h 286478"/>
              <a:gd name="connsiteX0" fmla="*/ 3400 w 48911"/>
              <a:gd name="connsiteY0" fmla="*/ 85757 h 286478"/>
              <a:gd name="connsiteX1" fmla="*/ 25222 w 48911"/>
              <a:gd name="connsiteY1" fmla="*/ 2 h 286478"/>
              <a:gd name="connsiteX2" fmla="*/ 48646 w 48911"/>
              <a:gd name="connsiteY2" fmla="*/ 88104 h 286478"/>
              <a:gd name="connsiteX3" fmla="*/ 48646 w 48911"/>
              <a:gd name="connsiteY3" fmla="*/ 286478 h 286478"/>
              <a:gd name="connsiteX4" fmla="*/ 2927 w 48911"/>
              <a:gd name="connsiteY4" fmla="*/ 286478 h 286478"/>
              <a:gd name="connsiteX5" fmla="*/ 8834 w 48911"/>
              <a:gd name="connsiteY5" fmla="*/ 263212 h 286478"/>
              <a:gd name="connsiteX6" fmla="*/ 695 w 48911"/>
              <a:gd name="connsiteY6" fmla="*/ 246352 h 286478"/>
              <a:gd name="connsiteX7" fmla="*/ 3400 w 48911"/>
              <a:gd name="connsiteY7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9 w 48220"/>
              <a:gd name="connsiteY0" fmla="*/ 85757 h 286478"/>
              <a:gd name="connsiteX1" fmla="*/ 24531 w 48220"/>
              <a:gd name="connsiteY1" fmla="*/ 2 h 286478"/>
              <a:gd name="connsiteX2" fmla="*/ 47955 w 48220"/>
              <a:gd name="connsiteY2" fmla="*/ 88104 h 286478"/>
              <a:gd name="connsiteX3" fmla="*/ 47955 w 48220"/>
              <a:gd name="connsiteY3" fmla="*/ 286478 h 286478"/>
              <a:gd name="connsiteX4" fmla="*/ 2236 w 48220"/>
              <a:gd name="connsiteY4" fmla="*/ 286478 h 286478"/>
              <a:gd name="connsiteX5" fmla="*/ 8143 w 48220"/>
              <a:gd name="connsiteY5" fmla="*/ 263212 h 286478"/>
              <a:gd name="connsiteX6" fmla="*/ 4 w 48220"/>
              <a:gd name="connsiteY6" fmla="*/ 246352 h 286478"/>
              <a:gd name="connsiteX7" fmla="*/ 7106 w 48220"/>
              <a:gd name="connsiteY7" fmla="*/ 229608 h 286478"/>
              <a:gd name="connsiteX8" fmla="*/ 2709 w 48220"/>
              <a:gd name="connsiteY8" fmla="*/ 85757 h 286478"/>
              <a:gd name="connsiteX0" fmla="*/ 2708 w 48219"/>
              <a:gd name="connsiteY0" fmla="*/ 85757 h 286478"/>
              <a:gd name="connsiteX1" fmla="*/ 24530 w 48219"/>
              <a:gd name="connsiteY1" fmla="*/ 2 h 286478"/>
              <a:gd name="connsiteX2" fmla="*/ 47954 w 48219"/>
              <a:gd name="connsiteY2" fmla="*/ 88104 h 286478"/>
              <a:gd name="connsiteX3" fmla="*/ 47954 w 48219"/>
              <a:gd name="connsiteY3" fmla="*/ 286478 h 286478"/>
              <a:gd name="connsiteX4" fmla="*/ 2235 w 48219"/>
              <a:gd name="connsiteY4" fmla="*/ 286478 h 286478"/>
              <a:gd name="connsiteX5" fmla="*/ 8142 w 48219"/>
              <a:gd name="connsiteY5" fmla="*/ 263212 h 286478"/>
              <a:gd name="connsiteX6" fmla="*/ 3 w 48219"/>
              <a:gd name="connsiteY6" fmla="*/ 246352 h 286478"/>
              <a:gd name="connsiteX7" fmla="*/ 7105 w 48219"/>
              <a:gd name="connsiteY7" fmla="*/ 229608 h 286478"/>
              <a:gd name="connsiteX8" fmla="*/ 2708 w 48219"/>
              <a:gd name="connsiteY8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4000 w 49511"/>
              <a:gd name="connsiteY0" fmla="*/ 85757 h 286478"/>
              <a:gd name="connsiteX1" fmla="*/ 25822 w 49511"/>
              <a:gd name="connsiteY1" fmla="*/ 2 h 286478"/>
              <a:gd name="connsiteX2" fmla="*/ 49246 w 49511"/>
              <a:gd name="connsiteY2" fmla="*/ 88104 h 286478"/>
              <a:gd name="connsiteX3" fmla="*/ 49246 w 49511"/>
              <a:gd name="connsiteY3" fmla="*/ 286478 h 286478"/>
              <a:gd name="connsiteX4" fmla="*/ 3527 w 49511"/>
              <a:gd name="connsiteY4" fmla="*/ 286478 h 286478"/>
              <a:gd name="connsiteX5" fmla="*/ 9434 w 49511"/>
              <a:gd name="connsiteY5" fmla="*/ 263212 h 286478"/>
              <a:gd name="connsiteX6" fmla="*/ 1295 w 49511"/>
              <a:gd name="connsiteY6" fmla="*/ 246352 h 286478"/>
              <a:gd name="connsiteX7" fmla="*/ 8397 w 49511"/>
              <a:gd name="connsiteY7" fmla="*/ 229608 h 286478"/>
              <a:gd name="connsiteX8" fmla="*/ 337 w 49511"/>
              <a:gd name="connsiteY8" fmla="*/ 211609 h 286478"/>
              <a:gd name="connsiteX9" fmla="*/ 4000 w 49511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3664 w 49175"/>
              <a:gd name="connsiteY9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3664 w 49175"/>
              <a:gd name="connsiteY10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3664 w 49175"/>
              <a:gd name="connsiteY11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3664 w 49175"/>
              <a:gd name="connsiteY12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3664 w 49175"/>
              <a:gd name="connsiteY13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3664 w 49175"/>
              <a:gd name="connsiteY14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3664 w 49175"/>
              <a:gd name="connsiteY15" fmla="*/ 85757 h 286478"/>
              <a:gd name="connsiteX0" fmla="*/ 3664 w 49175"/>
              <a:gd name="connsiteY0" fmla="*/ 85757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4 w 49175"/>
              <a:gd name="connsiteY16" fmla="*/ 85757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21 h 286478"/>
              <a:gd name="connsiteX1" fmla="*/ 25486 w 49175"/>
              <a:gd name="connsiteY1" fmla="*/ 2 h 286478"/>
              <a:gd name="connsiteX2" fmla="*/ 48910 w 49175"/>
              <a:gd name="connsiteY2" fmla="*/ 88104 h 286478"/>
              <a:gd name="connsiteX3" fmla="*/ 48910 w 49175"/>
              <a:gd name="connsiteY3" fmla="*/ 286478 h 286478"/>
              <a:gd name="connsiteX4" fmla="*/ 3191 w 49175"/>
              <a:gd name="connsiteY4" fmla="*/ 286478 h 286478"/>
              <a:gd name="connsiteX5" fmla="*/ 9098 w 49175"/>
              <a:gd name="connsiteY5" fmla="*/ 263212 h 286478"/>
              <a:gd name="connsiteX6" fmla="*/ 959 w 49175"/>
              <a:gd name="connsiteY6" fmla="*/ 246352 h 286478"/>
              <a:gd name="connsiteX7" fmla="*/ 8061 w 49175"/>
              <a:gd name="connsiteY7" fmla="*/ 229608 h 286478"/>
              <a:gd name="connsiteX8" fmla="*/ 1 w 49175"/>
              <a:gd name="connsiteY8" fmla="*/ 211609 h 286478"/>
              <a:gd name="connsiteX9" fmla="*/ 8326 w 49175"/>
              <a:gd name="connsiteY9" fmla="*/ 200027 h 286478"/>
              <a:gd name="connsiteX10" fmla="*/ 1916 w 49175"/>
              <a:gd name="connsiteY10" fmla="*/ 182051 h 286478"/>
              <a:gd name="connsiteX11" fmla="*/ 8883 w 49175"/>
              <a:gd name="connsiteY11" fmla="*/ 169449 h 286478"/>
              <a:gd name="connsiteX12" fmla="*/ 2117 w 49175"/>
              <a:gd name="connsiteY12" fmla="*/ 152053 h 286478"/>
              <a:gd name="connsiteX13" fmla="*/ 10775 w 49175"/>
              <a:gd name="connsiteY13" fmla="*/ 136283 h 286478"/>
              <a:gd name="connsiteX14" fmla="*/ 2834 w 49175"/>
              <a:gd name="connsiteY14" fmla="*/ 119182 h 286478"/>
              <a:gd name="connsiteX15" fmla="*/ 10685 w 49175"/>
              <a:gd name="connsiteY15" fmla="*/ 105950 h 286478"/>
              <a:gd name="connsiteX16" fmla="*/ 3668 w 49175"/>
              <a:gd name="connsiteY16" fmla="*/ 90221 h 286478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64 h 286521"/>
              <a:gd name="connsiteX1" fmla="*/ 11707 w 49175"/>
              <a:gd name="connsiteY1" fmla="*/ 76282 h 286521"/>
              <a:gd name="connsiteX2" fmla="*/ 25486 w 49175"/>
              <a:gd name="connsiteY2" fmla="*/ 45 h 286521"/>
              <a:gd name="connsiteX3" fmla="*/ 48910 w 49175"/>
              <a:gd name="connsiteY3" fmla="*/ 88147 h 286521"/>
              <a:gd name="connsiteX4" fmla="*/ 48910 w 49175"/>
              <a:gd name="connsiteY4" fmla="*/ 286521 h 286521"/>
              <a:gd name="connsiteX5" fmla="*/ 3191 w 49175"/>
              <a:gd name="connsiteY5" fmla="*/ 286521 h 286521"/>
              <a:gd name="connsiteX6" fmla="*/ 9098 w 49175"/>
              <a:gd name="connsiteY6" fmla="*/ 263255 h 286521"/>
              <a:gd name="connsiteX7" fmla="*/ 959 w 49175"/>
              <a:gd name="connsiteY7" fmla="*/ 246395 h 286521"/>
              <a:gd name="connsiteX8" fmla="*/ 8061 w 49175"/>
              <a:gd name="connsiteY8" fmla="*/ 229651 h 286521"/>
              <a:gd name="connsiteX9" fmla="*/ 1 w 49175"/>
              <a:gd name="connsiteY9" fmla="*/ 211652 h 286521"/>
              <a:gd name="connsiteX10" fmla="*/ 8326 w 49175"/>
              <a:gd name="connsiteY10" fmla="*/ 200070 h 286521"/>
              <a:gd name="connsiteX11" fmla="*/ 1916 w 49175"/>
              <a:gd name="connsiteY11" fmla="*/ 182094 h 286521"/>
              <a:gd name="connsiteX12" fmla="*/ 8883 w 49175"/>
              <a:gd name="connsiteY12" fmla="*/ 169492 h 286521"/>
              <a:gd name="connsiteX13" fmla="*/ 2117 w 49175"/>
              <a:gd name="connsiteY13" fmla="*/ 152096 h 286521"/>
              <a:gd name="connsiteX14" fmla="*/ 10775 w 49175"/>
              <a:gd name="connsiteY14" fmla="*/ 136326 h 286521"/>
              <a:gd name="connsiteX15" fmla="*/ 2834 w 49175"/>
              <a:gd name="connsiteY15" fmla="*/ 119225 h 286521"/>
              <a:gd name="connsiteX16" fmla="*/ 10685 w 49175"/>
              <a:gd name="connsiteY16" fmla="*/ 105993 h 286521"/>
              <a:gd name="connsiteX17" fmla="*/ 3668 w 49175"/>
              <a:gd name="connsiteY17" fmla="*/ 90264 h 286521"/>
              <a:gd name="connsiteX0" fmla="*/ 3668 w 49175"/>
              <a:gd name="connsiteY0" fmla="*/ 90259 h 286516"/>
              <a:gd name="connsiteX1" fmla="*/ 11707 w 49175"/>
              <a:gd name="connsiteY1" fmla="*/ 76277 h 286516"/>
              <a:gd name="connsiteX2" fmla="*/ 25486 w 49175"/>
              <a:gd name="connsiteY2" fmla="*/ 40 h 286516"/>
              <a:gd name="connsiteX3" fmla="*/ 48910 w 49175"/>
              <a:gd name="connsiteY3" fmla="*/ 88142 h 286516"/>
              <a:gd name="connsiteX4" fmla="*/ 48910 w 49175"/>
              <a:gd name="connsiteY4" fmla="*/ 286516 h 286516"/>
              <a:gd name="connsiteX5" fmla="*/ 3191 w 49175"/>
              <a:gd name="connsiteY5" fmla="*/ 286516 h 286516"/>
              <a:gd name="connsiteX6" fmla="*/ 9098 w 49175"/>
              <a:gd name="connsiteY6" fmla="*/ 263250 h 286516"/>
              <a:gd name="connsiteX7" fmla="*/ 959 w 49175"/>
              <a:gd name="connsiteY7" fmla="*/ 246390 h 286516"/>
              <a:gd name="connsiteX8" fmla="*/ 8061 w 49175"/>
              <a:gd name="connsiteY8" fmla="*/ 229646 h 286516"/>
              <a:gd name="connsiteX9" fmla="*/ 1 w 49175"/>
              <a:gd name="connsiteY9" fmla="*/ 211647 h 286516"/>
              <a:gd name="connsiteX10" fmla="*/ 8326 w 49175"/>
              <a:gd name="connsiteY10" fmla="*/ 200065 h 286516"/>
              <a:gd name="connsiteX11" fmla="*/ 1916 w 49175"/>
              <a:gd name="connsiteY11" fmla="*/ 182089 h 286516"/>
              <a:gd name="connsiteX12" fmla="*/ 8883 w 49175"/>
              <a:gd name="connsiteY12" fmla="*/ 169487 h 286516"/>
              <a:gd name="connsiteX13" fmla="*/ 2117 w 49175"/>
              <a:gd name="connsiteY13" fmla="*/ 152091 h 286516"/>
              <a:gd name="connsiteX14" fmla="*/ 10775 w 49175"/>
              <a:gd name="connsiteY14" fmla="*/ 136321 h 286516"/>
              <a:gd name="connsiteX15" fmla="*/ 2834 w 49175"/>
              <a:gd name="connsiteY15" fmla="*/ 119220 h 286516"/>
              <a:gd name="connsiteX16" fmla="*/ 10685 w 49175"/>
              <a:gd name="connsiteY16" fmla="*/ 105988 h 286516"/>
              <a:gd name="connsiteX17" fmla="*/ 3668 w 49175"/>
              <a:gd name="connsiteY17" fmla="*/ 90259 h 286516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85 h 286742"/>
              <a:gd name="connsiteX1" fmla="*/ 11707 w 49175"/>
              <a:gd name="connsiteY1" fmla="*/ 76503 h 286742"/>
              <a:gd name="connsiteX2" fmla="*/ 5924 w 49175"/>
              <a:gd name="connsiteY2" fmla="*/ 61565 h 286742"/>
              <a:gd name="connsiteX3" fmla="*/ 25486 w 49175"/>
              <a:gd name="connsiteY3" fmla="*/ 266 h 286742"/>
              <a:gd name="connsiteX4" fmla="*/ 48910 w 49175"/>
              <a:gd name="connsiteY4" fmla="*/ 88368 h 286742"/>
              <a:gd name="connsiteX5" fmla="*/ 48910 w 49175"/>
              <a:gd name="connsiteY5" fmla="*/ 286742 h 286742"/>
              <a:gd name="connsiteX6" fmla="*/ 3191 w 49175"/>
              <a:gd name="connsiteY6" fmla="*/ 286742 h 286742"/>
              <a:gd name="connsiteX7" fmla="*/ 9098 w 49175"/>
              <a:gd name="connsiteY7" fmla="*/ 263476 h 286742"/>
              <a:gd name="connsiteX8" fmla="*/ 959 w 49175"/>
              <a:gd name="connsiteY8" fmla="*/ 246616 h 286742"/>
              <a:gd name="connsiteX9" fmla="*/ 8061 w 49175"/>
              <a:gd name="connsiteY9" fmla="*/ 229872 h 286742"/>
              <a:gd name="connsiteX10" fmla="*/ 1 w 49175"/>
              <a:gd name="connsiteY10" fmla="*/ 211873 h 286742"/>
              <a:gd name="connsiteX11" fmla="*/ 8326 w 49175"/>
              <a:gd name="connsiteY11" fmla="*/ 200291 h 286742"/>
              <a:gd name="connsiteX12" fmla="*/ 1916 w 49175"/>
              <a:gd name="connsiteY12" fmla="*/ 182315 h 286742"/>
              <a:gd name="connsiteX13" fmla="*/ 8883 w 49175"/>
              <a:gd name="connsiteY13" fmla="*/ 169713 h 286742"/>
              <a:gd name="connsiteX14" fmla="*/ 2117 w 49175"/>
              <a:gd name="connsiteY14" fmla="*/ 152317 h 286742"/>
              <a:gd name="connsiteX15" fmla="*/ 10775 w 49175"/>
              <a:gd name="connsiteY15" fmla="*/ 136547 h 286742"/>
              <a:gd name="connsiteX16" fmla="*/ 2834 w 49175"/>
              <a:gd name="connsiteY16" fmla="*/ 119446 h 286742"/>
              <a:gd name="connsiteX17" fmla="*/ 10685 w 49175"/>
              <a:gd name="connsiteY17" fmla="*/ 106214 h 286742"/>
              <a:gd name="connsiteX18" fmla="*/ 3668 w 49175"/>
              <a:gd name="connsiteY18" fmla="*/ 90485 h 286742"/>
              <a:gd name="connsiteX0" fmla="*/ 3668 w 49175"/>
              <a:gd name="connsiteY0" fmla="*/ 90455 h 286712"/>
              <a:gd name="connsiteX1" fmla="*/ 11707 w 49175"/>
              <a:gd name="connsiteY1" fmla="*/ 76473 h 286712"/>
              <a:gd name="connsiteX2" fmla="*/ 5924 w 49175"/>
              <a:gd name="connsiteY2" fmla="*/ 61535 h 286712"/>
              <a:gd name="connsiteX3" fmla="*/ 25486 w 49175"/>
              <a:gd name="connsiteY3" fmla="*/ 236 h 286712"/>
              <a:gd name="connsiteX4" fmla="*/ 48910 w 49175"/>
              <a:gd name="connsiteY4" fmla="*/ 88338 h 286712"/>
              <a:gd name="connsiteX5" fmla="*/ 48910 w 49175"/>
              <a:gd name="connsiteY5" fmla="*/ 286712 h 286712"/>
              <a:gd name="connsiteX6" fmla="*/ 3191 w 49175"/>
              <a:gd name="connsiteY6" fmla="*/ 286712 h 286712"/>
              <a:gd name="connsiteX7" fmla="*/ 9098 w 49175"/>
              <a:gd name="connsiteY7" fmla="*/ 263446 h 286712"/>
              <a:gd name="connsiteX8" fmla="*/ 959 w 49175"/>
              <a:gd name="connsiteY8" fmla="*/ 246586 h 286712"/>
              <a:gd name="connsiteX9" fmla="*/ 8061 w 49175"/>
              <a:gd name="connsiteY9" fmla="*/ 229842 h 286712"/>
              <a:gd name="connsiteX10" fmla="*/ 1 w 49175"/>
              <a:gd name="connsiteY10" fmla="*/ 211843 h 286712"/>
              <a:gd name="connsiteX11" fmla="*/ 8326 w 49175"/>
              <a:gd name="connsiteY11" fmla="*/ 200261 h 286712"/>
              <a:gd name="connsiteX12" fmla="*/ 1916 w 49175"/>
              <a:gd name="connsiteY12" fmla="*/ 182285 h 286712"/>
              <a:gd name="connsiteX13" fmla="*/ 8883 w 49175"/>
              <a:gd name="connsiteY13" fmla="*/ 169683 h 286712"/>
              <a:gd name="connsiteX14" fmla="*/ 2117 w 49175"/>
              <a:gd name="connsiteY14" fmla="*/ 152287 h 286712"/>
              <a:gd name="connsiteX15" fmla="*/ 10775 w 49175"/>
              <a:gd name="connsiteY15" fmla="*/ 136517 h 286712"/>
              <a:gd name="connsiteX16" fmla="*/ 2834 w 49175"/>
              <a:gd name="connsiteY16" fmla="*/ 119416 h 286712"/>
              <a:gd name="connsiteX17" fmla="*/ 10685 w 49175"/>
              <a:gd name="connsiteY17" fmla="*/ 106184 h 286712"/>
              <a:gd name="connsiteX18" fmla="*/ 3668 w 49175"/>
              <a:gd name="connsiteY18" fmla="*/ 90455 h 286712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822 h 287079"/>
              <a:gd name="connsiteX1" fmla="*/ 11707 w 49175"/>
              <a:gd name="connsiteY1" fmla="*/ 76840 h 287079"/>
              <a:gd name="connsiteX2" fmla="*/ 5924 w 49175"/>
              <a:gd name="connsiteY2" fmla="*/ 61902 h 287079"/>
              <a:gd name="connsiteX3" fmla="*/ 14176 w 49175"/>
              <a:gd name="connsiteY3" fmla="*/ 50453 h 287079"/>
              <a:gd name="connsiteX4" fmla="*/ 25486 w 49175"/>
              <a:gd name="connsiteY4" fmla="*/ 603 h 287079"/>
              <a:gd name="connsiteX5" fmla="*/ 48910 w 49175"/>
              <a:gd name="connsiteY5" fmla="*/ 88705 h 287079"/>
              <a:gd name="connsiteX6" fmla="*/ 48910 w 49175"/>
              <a:gd name="connsiteY6" fmla="*/ 287079 h 287079"/>
              <a:gd name="connsiteX7" fmla="*/ 3191 w 49175"/>
              <a:gd name="connsiteY7" fmla="*/ 287079 h 287079"/>
              <a:gd name="connsiteX8" fmla="*/ 9098 w 49175"/>
              <a:gd name="connsiteY8" fmla="*/ 263813 h 287079"/>
              <a:gd name="connsiteX9" fmla="*/ 959 w 49175"/>
              <a:gd name="connsiteY9" fmla="*/ 246953 h 287079"/>
              <a:gd name="connsiteX10" fmla="*/ 8061 w 49175"/>
              <a:gd name="connsiteY10" fmla="*/ 230209 h 287079"/>
              <a:gd name="connsiteX11" fmla="*/ 1 w 49175"/>
              <a:gd name="connsiteY11" fmla="*/ 212210 h 287079"/>
              <a:gd name="connsiteX12" fmla="*/ 8326 w 49175"/>
              <a:gd name="connsiteY12" fmla="*/ 200628 h 287079"/>
              <a:gd name="connsiteX13" fmla="*/ 1916 w 49175"/>
              <a:gd name="connsiteY13" fmla="*/ 182652 h 287079"/>
              <a:gd name="connsiteX14" fmla="*/ 8883 w 49175"/>
              <a:gd name="connsiteY14" fmla="*/ 170050 h 287079"/>
              <a:gd name="connsiteX15" fmla="*/ 2117 w 49175"/>
              <a:gd name="connsiteY15" fmla="*/ 152654 h 287079"/>
              <a:gd name="connsiteX16" fmla="*/ 10775 w 49175"/>
              <a:gd name="connsiteY16" fmla="*/ 136884 h 287079"/>
              <a:gd name="connsiteX17" fmla="*/ 2834 w 49175"/>
              <a:gd name="connsiteY17" fmla="*/ 119783 h 287079"/>
              <a:gd name="connsiteX18" fmla="*/ 10685 w 49175"/>
              <a:gd name="connsiteY18" fmla="*/ 106551 h 287079"/>
              <a:gd name="connsiteX19" fmla="*/ 3668 w 49175"/>
              <a:gd name="connsiteY19" fmla="*/ 90822 h 287079"/>
              <a:gd name="connsiteX0" fmla="*/ 3668 w 49175"/>
              <a:gd name="connsiteY0" fmla="*/ 90779 h 287036"/>
              <a:gd name="connsiteX1" fmla="*/ 11707 w 49175"/>
              <a:gd name="connsiteY1" fmla="*/ 76797 h 287036"/>
              <a:gd name="connsiteX2" fmla="*/ 5924 w 49175"/>
              <a:gd name="connsiteY2" fmla="*/ 61859 h 287036"/>
              <a:gd name="connsiteX3" fmla="*/ 14176 w 49175"/>
              <a:gd name="connsiteY3" fmla="*/ 50410 h 287036"/>
              <a:gd name="connsiteX4" fmla="*/ 25486 w 49175"/>
              <a:gd name="connsiteY4" fmla="*/ 560 h 287036"/>
              <a:gd name="connsiteX5" fmla="*/ 48910 w 49175"/>
              <a:gd name="connsiteY5" fmla="*/ 88662 h 287036"/>
              <a:gd name="connsiteX6" fmla="*/ 48910 w 49175"/>
              <a:gd name="connsiteY6" fmla="*/ 287036 h 287036"/>
              <a:gd name="connsiteX7" fmla="*/ 3191 w 49175"/>
              <a:gd name="connsiteY7" fmla="*/ 287036 h 287036"/>
              <a:gd name="connsiteX8" fmla="*/ 9098 w 49175"/>
              <a:gd name="connsiteY8" fmla="*/ 263770 h 287036"/>
              <a:gd name="connsiteX9" fmla="*/ 959 w 49175"/>
              <a:gd name="connsiteY9" fmla="*/ 246910 h 287036"/>
              <a:gd name="connsiteX10" fmla="*/ 8061 w 49175"/>
              <a:gd name="connsiteY10" fmla="*/ 230166 h 287036"/>
              <a:gd name="connsiteX11" fmla="*/ 1 w 49175"/>
              <a:gd name="connsiteY11" fmla="*/ 212167 h 287036"/>
              <a:gd name="connsiteX12" fmla="*/ 8326 w 49175"/>
              <a:gd name="connsiteY12" fmla="*/ 200585 h 287036"/>
              <a:gd name="connsiteX13" fmla="*/ 1916 w 49175"/>
              <a:gd name="connsiteY13" fmla="*/ 182609 h 287036"/>
              <a:gd name="connsiteX14" fmla="*/ 8883 w 49175"/>
              <a:gd name="connsiteY14" fmla="*/ 170007 h 287036"/>
              <a:gd name="connsiteX15" fmla="*/ 2117 w 49175"/>
              <a:gd name="connsiteY15" fmla="*/ 152611 h 287036"/>
              <a:gd name="connsiteX16" fmla="*/ 10775 w 49175"/>
              <a:gd name="connsiteY16" fmla="*/ 136841 h 287036"/>
              <a:gd name="connsiteX17" fmla="*/ 2834 w 49175"/>
              <a:gd name="connsiteY17" fmla="*/ 119740 h 287036"/>
              <a:gd name="connsiteX18" fmla="*/ 10685 w 49175"/>
              <a:gd name="connsiteY18" fmla="*/ 106508 h 287036"/>
              <a:gd name="connsiteX19" fmla="*/ 3668 w 49175"/>
              <a:gd name="connsiteY19" fmla="*/ 90779 h 287036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710 h 287967"/>
              <a:gd name="connsiteX1" fmla="*/ 11707 w 49175"/>
              <a:gd name="connsiteY1" fmla="*/ 77728 h 287967"/>
              <a:gd name="connsiteX2" fmla="*/ 5924 w 49175"/>
              <a:gd name="connsiteY2" fmla="*/ 62790 h 287967"/>
              <a:gd name="connsiteX3" fmla="*/ 14176 w 49175"/>
              <a:gd name="connsiteY3" fmla="*/ 51341 h 287967"/>
              <a:gd name="connsiteX4" fmla="*/ 9515 w 49175"/>
              <a:gd name="connsiteY4" fmla="*/ 35385 h 287967"/>
              <a:gd name="connsiteX5" fmla="*/ 25486 w 49175"/>
              <a:gd name="connsiteY5" fmla="*/ 1491 h 287967"/>
              <a:gd name="connsiteX6" fmla="*/ 48910 w 49175"/>
              <a:gd name="connsiteY6" fmla="*/ 89593 h 287967"/>
              <a:gd name="connsiteX7" fmla="*/ 48910 w 49175"/>
              <a:gd name="connsiteY7" fmla="*/ 287967 h 287967"/>
              <a:gd name="connsiteX8" fmla="*/ 3191 w 49175"/>
              <a:gd name="connsiteY8" fmla="*/ 287967 h 287967"/>
              <a:gd name="connsiteX9" fmla="*/ 9098 w 49175"/>
              <a:gd name="connsiteY9" fmla="*/ 264701 h 287967"/>
              <a:gd name="connsiteX10" fmla="*/ 959 w 49175"/>
              <a:gd name="connsiteY10" fmla="*/ 247841 h 287967"/>
              <a:gd name="connsiteX11" fmla="*/ 8061 w 49175"/>
              <a:gd name="connsiteY11" fmla="*/ 231097 h 287967"/>
              <a:gd name="connsiteX12" fmla="*/ 1 w 49175"/>
              <a:gd name="connsiteY12" fmla="*/ 213098 h 287967"/>
              <a:gd name="connsiteX13" fmla="*/ 8326 w 49175"/>
              <a:gd name="connsiteY13" fmla="*/ 201516 h 287967"/>
              <a:gd name="connsiteX14" fmla="*/ 1916 w 49175"/>
              <a:gd name="connsiteY14" fmla="*/ 183540 h 287967"/>
              <a:gd name="connsiteX15" fmla="*/ 8883 w 49175"/>
              <a:gd name="connsiteY15" fmla="*/ 170938 h 287967"/>
              <a:gd name="connsiteX16" fmla="*/ 2117 w 49175"/>
              <a:gd name="connsiteY16" fmla="*/ 153542 h 287967"/>
              <a:gd name="connsiteX17" fmla="*/ 10775 w 49175"/>
              <a:gd name="connsiteY17" fmla="*/ 137772 h 287967"/>
              <a:gd name="connsiteX18" fmla="*/ 2834 w 49175"/>
              <a:gd name="connsiteY18" fmla="*/ 120671 h 287967"/>
              <a:gd name="connsiteX19" fmla="*/ 10685 w 49175"/>
              <a:gd name="connsiteY19" fmla="*/ 107439 h 287967"/>
              <a:gd name="connsiteX20" fmla="*/ 3668 w 49175"/>
              <a:gd name="connsiteY20" fmla="*/ 91710 h 287967"/>
              <a:gd name="connsiteX0" fmla="*/ 3668 w 49175"/>
              <a:gd name="connsiteY0" fmla="*/ 91621 h 287878"/>
              <a:gd name="connsiteX1" fmla="*/ 11707 w 49175"/>
              <a:gd name="connsiteY1" fmla="*/ 77639 h 287878"/>
              <a:gd name="connsiteX2" fmla="*/ 5924 w 49175"/>
              <a:gd name="connsiteY2" fmla="*/ 62701 h 287878"/>
              <a:gd name="connsiteX3" fmla="*/ 14176 w 49175"/>
              <a:gd name="connsiteY3" fmla="*/ 51252 h 287878"/>
              <a:gd name="connsiteX4" fmla="*/ 9515 w 49175"/>
              <a:gd name="connsiteY4" fmla="*/ 35296 h 287878"/>
              <a:gd name="connsiteX5" fmla="*/ 25486 w 49175"/>
              <a:gd name="connsiteY5" fmla="*/ 1402 h 287878"/>
              <a:gd name="connsiteX6" fmla="*/ 48910 w 49175"/>
              <a:gd name="connsiteY6" fmla="*/ 89504 h 287878"/>
              <a:gd name="connsiteX7" fmla="*/ 48910 w 49175"/>
              <a:gd name="connsiteY7" fmla="*/ 287878 h 287878"/>
              <a:gd name="connsiteX8" fmla="*/ 3191 w 49175"/>
              <a:gd name="connsiteY8" fmla="*/ 287878 h 287878"/>
              <a:gd name="connsiteX9" fmla="*/ 9098 w 49175"/>
              <a:gd name="connsiteY9" fmla="*/ 264612 h 287878"/>
              <a:gd name="connsiteX10" fmla="*/ 959 w 49175"/>
              <a:gd name="connsiteY10" fmla="*/ 247752 h 287878"/>
              <a:gd name="connsiteX11" fmla="*/ 8061 w 49175"/>
              <a:gd name="connsiteY11" fmla="*/ 231008 h 287878"/>
              <a:gd name="connsiteX12" fmla="*/ 1 w 49175"/>
              <a:gd name="connsiteY12" fmla="*/ 213009 h 287878"/>
              <a:gd name="connsiteX13" fmla="*/ 8326 w 49175"/>
              <a:gd name="connsiteY13" fmla="*/ 201427 h 287878"/>
              <a:gd name="connsiteX14" fmla="*/ 1916 w 49175"/>
              <a:gd name="connsiteY14" fmla="*/ 183451 h 287878"/>
              <a:gd name="connsiteX15" fmla="*/ 8883 w 49175"/>
              <a:gd name="connsiteY15" fmla="*/ 170849 h 287878"/>
              <a:gd name="connsiteX16" fmla="*/ 2117 w 49175"/>
              <a:gd name="connsiteY16" fmla="*/ 153453 h 287878"/>
              <a:gd name="connsiteX17" fmla="*/ 10775 w 49175"/>
              <a:gd name="connsiteY17" fmla="*/ 137683 h 287878"/>
              <a:gd name="connsiteX18" fmla="*/ 2834 w 49175"/>
              <a:gd name="connsiteY18" fmla="*/ 120582 h 287878"/>
              <a:gd name="connsiteX19" fmla="*/ 10685 w 49175"/>
              <a:gd name="connsiteY19" fmla="*/ 107350 h 287878"/>
              <a:gd name="connsiteX20" fmla="*/ 3668 w 49175"/>
              <a:gd name="connsiteY20" fmla="*/ 91621 h 287878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752 h 289009"/>
              <a:gd name="connsiteX1" fmla="*/ 11707 w 49175"/>
              <a:gd name="connsiteY1" fmla="*/ 78770 h 289009"/>
              <a:gd name="connsiteX2" fmla="*/ 5924 w 49175"/>
              <a:gd name="connsiteY2" fmla="*/ 63832 h 289009"/>
              <a:gd name="connsiteX3" fmla="*/ 14176 w 49175"/>
              <a:gd name="connsiteY3" fmla="*/ 52383 h 289009"/>
              <a:gd name="connsiteX4" fmla="*/ 9515 w 49175"/>
              <a:gd name="connsiteY4" fmla="*/ 36427 h 289009"/>
              <a:gd name="connsiteX5" fmla="*/ 17033 w 49175"/>
              <a:gd name="connsiteY5" fmla="*/ 24957 h 289009"/>
              <a:gd name="connsiteX6" fmla="*/ 25486 w 49175"/>
              <a:gd name="connsiteY6" fmla="*/ 2533 h 289009"/>
              <a:gd name="connsiteX7" fmla="*/ 48910 w 49175"/>
              <a:gd name="connsiteY7" fmla="*/ 90635 h 289009"/>
              <a:gd name="connsiteX8" fmla="*/ 48910 w 49175"/>
              <a:gd name="connsiteY8" fmla="*/ 289009 h 289009"/>
              <a:gd name="connsiteX9" fmla="*/ 3191 w 49175"/>
              <a:gd name="connsiteY9" fmla="*/ 289009 h 289009"/>
              <a:gd name="connsiteX10" fmla="*/ 9098 w 49175"/>
              <a:gd name="connsiteY10" fmla="*/ 265743 h 289009"/>
              <a:gd name="connsiteX11" fmla="*/ 959 w 49175"/>
              <a:gd name="connsiteY11" fmla="*/ 248883 h 289009"/>
              <a:gd name="connsiteX12" fmla="*/ 8061 w 49175"/>
              <a:gd name="connsiteY12" fmla="*/ 232139 h 289009"/>
              <a:gd name="connsiteX13" fmla="*/ 1 w 49175"/>
              <a:gd name="connsiteY13" fmla="*/ 214140 h 289009"/>
              <a:gd name="connsiteX14" fmla="*/ 8326 w 49175"/>
              <a:gd name="connsiteY14" fmla="*/ 202558 h 289009"/>
              <a:gd name="connsiteX15" fmla="*/ 1916 w 49175"/>
              <a:gd name="connsiteY15" fmla="*/ 184582 h 289009"/>
              <a:gd name="connsiteX16" fmla="*/ 8883 w 49175"/>
              <a:gd name="connsiteY16" fmla="*/ 171980 h 289009"/>
              <a:gd name="connsiteX17" fmla="*/ 2117 w 49175"/>
              <a:gd name="connsiteY17" fmla="*/ 154584 h 289009"/>
              <a:gd name="connsiteX18" fmla="*/ 10775 w 49175"/>
              <a:gd name="connsiteY18" fmla="*/ 138814 h 289009"/>
              <a:gd name="connsiteX19" fmla="*/ 2834 w 49175"/>
              <a:gd name="connsiteY19" fmla="*/ 121713 h 289009"/>
              <a:gd name="connsiteX20" fmla="*/ 10685 w 49175"/>
              <a:gd name="connsiteY20" fmla="*/ 108481 h 289009"/>
              <a:gd name="connsiteX21" fmla="*/ 3668 w 49175"/>
              <a:gd name="connsiteY21" fmla="*/ 92752 h 289009"/>
              <a:gd name="connsiteX0" fmla="*/ 3668 w 49175"/>
              <a:gd name="connsiteY0" fmla="*/ 92698 h 288955"/>
              <a:gd name="connsiteX1" fmla="*/ 11707 w 49175"/>
              <a:gd name="connsiteY1" fmla="*/ 78716 h 288955"/>
              <a:gd name="connsiteX2" fmla="*/ 5924 w 49175"/>
              <a:gd name="connsiteY2" fmla="*/ 63778 h 288955"/>
              <a:gd name="connsiteX3" fmla="*/ 14176 w 49175"/>
              <a:gd name="connsiteY3" fmla="*/ 52329 h 288955"/>
              <a:gd name="connsiteX4" fmla="*/ 9515 w 49175"/>
              <a:gd name="connsiteY4" fmla="*/ 36373 h 288955"/>
              <a:gd name="connsiteX5" fmla="*/ 17033 w 49175"/>
              <a:gd name="connsiteY5" fmla="*/ 24903 h 288955"/>
              <a:gd name="connsiteX6" fmla="*/ 25486 w 49175"/>
              <a:gd name="connsiteY6" fmla="*/ 2479 h 288955"/>
              <a:gd name="connsiteX7" fmla="*/ 48910 w 49175"/>
              <a:gd name="connsiteY7" fmla="*/ 90581 h 288955"/>
              <a:gd name="connsiteX8" fmla="*/ 48910 w 49175"/>
              <a:gd name="connsiteY8" fmla="*/ 288955 h 288955"/>
              <a:gd name="connsiteX9" fmla="*/ 3191 w 49175"/>
              <a:gd name="connsiteY9" fmla="*/ 288955 h 288955"/>
              <a:gd name="connsiteX10" fmla="*/ 9098 w 49175"/>
              <a:gd name="connsiteY10" fmla="*/ 265689 h 288955"/>
              <a:gd name="connsiteX11" fmla="*/ 959 w 49175"/>
              <a:gd name="connsiteY11" fmla="*/ 248829 h 288955"/>
              <a:gd name="connsiteX12" fmla="*/ 8061 w 49175"/>
              <a:gd name="connsiteY12" fmla="*/ 232085 h 288955"/>
              <a:gd name="connsiteX13" fmla="*/ 1 w 49175"/>
              <a:gd name="connsiteY13" fmla="*/ 214086 h 288955"/>
              <a:gd name="connsiteX14" fmla="*/ 8326 w 49175"/>
              <a:gd name="connsiteY14" fmla="*/ 202504 h 288955"/>
              <a:gd name="connsiteX15" fmla="*/ 1916 w 49175"/>
              <a:gd name="connsiteY15" fmla="*/ 184528 h 288955"/>
              <a:gd name="connsiteX16" fmla="*/ 8883 w 49175"/>
              <a:gd name="connsiteY16" fmla="*/ 171926 h 288955"/>
              <a:gd name="connsiteX17" fmla="*/ 2117 w 49175"/>
              <a:gd name="connsiteY17" fmla="*/ 154530 h 288955"/>
              <a:gd name="connsiteX18" fmla="*/ 10775 w 49175"/>
              <a:gd name="connsiteY18" fmla="*/ 138760 h 288955"/>
              <a:gd name="connsiteX19" fmla="*/ 2834 w 49175"/>
              <a:gd name="connsiteY19" fmla="*/ 121659 h 288955"/>
              <a:gd name="connsiteX20" fmla="*/ 10685 w 49175"/>
              <a:gd name="connsiteY20" fmla="*/ 108427 h 288955"/>
              <a:gd name="connsiteX21" fmla="*/ 3668 w 49175"/>
              <a:gd name="connsiteY21" fmla="*/ 92698 h 288955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609 h 290866"/>
              <a:gd name="connsiteX1" fmla="*/ 11707 w 49175"/>
              <a:gd name="connsiteY1" fmla="*/ 80627 h 290866"/>
              <a:gd name="connsiteX2" fmla="*/ 5924 w 49175"/>
              <a:gd name="connsiteY2" fmla="*/ 65689 h 290866"/>
              <a:gd name="connsiteX3" fmla="*/ 14176 w 49175"/>
              <a:gd name="connsiteY3" fmla="*/ 54240 h 290866"/>
              <a:gd name="connsiteX4" fmla="*/ 9515 w 49175"/>
              <a:gd name="connsiteY4" fmla="*/ 38284 h 290866"/>
              <a:gd name="connsiteX5" fmla="*/ 17033 w 49175"/>
              <a:gd name="connsiteY5" fmla="*/ 26814 h 290866"/>
              <a:gd name="connsiteX6" fmla="*/ 15254 w 49175"/>
              <a:gd name="connsiteY6" fmla="*/ 14683 h 290866"/>
              <a:gd name="connsiteX7" fmla="*/ 25486 w 49175"/>
              <a:gd name="connsiteY7" fmla="*/ 4390 h 290866"/>
              <a:gd name="connsiteX8" fmla="*/ 48910 w 49175"/>
              <a:gd name="connsiteY8" fmla="*/ 92492 h 290866"/>
              <a:gd name="connsiteX9" fmla="*/ 48910 w 49175"/>
              <a:gd name="connsiteY9" fmla="*/ 290866 h 290866"/>
              <a:gd name="connsiteX10" fmla="*/ 3191 w 49175"/>
              <a:gd name="connsiteY10" fmla="*/ 290866 h 290866"/>
              <a:gd name="connsiteX11" fmla="*/ 9098 w 49175"/>
              <a:gd name="connsiteY11" fmla="*/ 267600 h 290866"/>
              <a:gd name="connsiteX12" fmla="*/ 959 w 49175"/>
              <a:gd name="connsiteY12" fmla="*/ 250740 h 290866"/>
              <a:gd name="connsiteX13" fmla="*/ 8061 w 49175"/>
              <a:gd name="connsiteY13" fmla="*/ 233996 h 290866"/>
              <a:gd name="connsiteX14" fmla="*/ 1 w 49175"/>
              <a:gd name="connsiteY14" fmla="*/ 215997 h 290866"/>
              <a:gd name="connsiteX15" fmla="*/ 8326 w 49175"/>
              <a:gd name="connsiteY15" fmla="*/ 204415 h 290866"/>
              <a:gd name="connsiteX16" fmla="*/ 1916 w 49175"/>
              <a:gd name="connsiteY16" fmla="*/ 186439 h 290866"/>
              <a:gd name="connsiteX17" fmla="*/ 8883 w 49175"/>
              <a:gd name="connsiteY17" fmla="*/ 173837 h 290866"/>
              <a:gd name="connsiteX18" fmla="*/ 2117 w 49175"/>
              <a:gd name="connsiteY18" fmla="*/ 156441 h 290866"/>
              <a:gd name="connsiteX19" fmla="*/ 10775 w 49175"/>
              <a:gd name="connsiteY19" fmla="*/ 140671 h 290866"/>
              <a:gd name="connsiteX20" fmla="*/ 2834 w 49175"/>
              <a:gd name="connsiteY20" fmla="*/ 123570 h 290866"/>
              <a:gd name="connsiteX21" fmla="*/ 10685 w 49175"/>
              <a:gd name="connsiteY21" fmla="*/ 110338 h 290866"/>
              <a:gd name="connsiteX22" fmla="*/ 3668 w 49175"/>
              <a:gd name="connsiteY22" fmla="*/ 94609 h 290866"/>
              <a:gd name="connsiteX0" fmla="*/ 3668 w 49175"/>
              <a:gd name="connsiteY0" fmla="*/ 94871 h 291128"/>
              <a:gd name="connsiteX1" fmla="*/ 11707 w 49175"/>
              <a:gd name="connsiteY1" fmla="*/ 80889 h 291128"/>
              <a:gd name="connsiteX2" fmla="*/ 5924 w 49175"/>
              <a:gd name="connsiteY2" fmla="*/ 65951 h 291128"/>
              <a:gd name="connsiteX3" fmla="*/ 14176 w 49175"/>
              <a:gd name="connsiteY3" fmla="*/ 54502 h 291128"/>
              <a:gd name="connsiteX4" fmla="*/ 9515 w 49175"/>
              <a:gd name="connsiteY4" fmla="*/ 38546 h 291128"/>
              <a:gd name="connsiteX5" fmla="*/ 17033 w 49175"/>
              <a:gd name="connsiteY5" fmla="*/ 27076 h 291128"/>
              <a:gd name="connsiteX6" fmla="*/ 15254 w 49175"/>
              <a:gd name="connsiteY6" fmla="*/ 14945 h 291128"/>
              <a:gd name="connsiteX7" fmla="*/ 25486 w 49175"/>
              <a:gd name="connsiteY7" fmla="*/ 4652 h 291128"/>
              <a:gd name="connsiteX8" fmla="*/ 48910 w 49175"/>
              <a:gd name="connsiteY8" fmla="*/ 92754 h 291128"/>
              <a:gd name="connsiteX9" fmla="*/ 48910 w 49175"/>
              <a:gd name="connsiteY9" fmla="*/ 291128 h 291128"/>
              <a:gd name="connsiteX10" fmla="*/ 3191 w 49175"/>
              <a:gd name="connsiteY10" fmla="*/ 291128 h 291128"/>
              <a:gd name="connsiteX11" fmla="*/ 9098 w 49175"/>
              <a:gd name="connsiteY11" fmla="*/ 267862 h 291128"/>
              <a:gd name="connsiteX12" fmla="*/ 959 w 49175"/>
              <a:gd name="connsiteY12" fmla="*/ 251002 h 291128"/>
              <a:gd name="connsiteX13" fmla="*/ 8061 w 49175"/>
              <a:gd name="connsiteY13" fmla="*/ 234258 h 291128"/>
              <a:gd name="connsiteX14" fmla="*/ 1 w 49175"/>
              <a:gd name="connsiteY14" fmla="*/ 216259 h 291128"/>
              <a:gd name="connsiteX15" fmla="*/ 8326 w 49175"/>
              <a:gd name="connsiteY15" fmla="*/ 204677 h 291128"/>
              <a:gd name="connsiteX16" fmla="*/ 1916 w 49175"/>
              <a:gd name="connsiteY16" fmla="*/ 186701 h 291128"/>
              <a:gd name="connsiteX17" fmla="*/ 8883 w 49175"/>
              <a:gd name="connsiteY17" fmla="*/ 174099 h 291128"/>
              <a:gd name="connsiteX18" fmla="*/ 2117 w 49175"/>
              <a:gd name="connsiteY18" fmla="*/ 156703 h 291128"/>
              <a:gd name="connsiteX19" fmla="*/ 10775 w 49175"/>
              <a:gd name="connsiteY19" fmla="*/ 140933 h 291128"/>
              <a:gd name="connsiteX20" fmla="*/ 2834 w 49175"/>
              <a:gd name="connsiteY20" fmla="*/ 123832 h 291128"/>
              <a:gd name="connsiteX21" fmla="*/ 10685 w 49175"/>
              <a:gd name="connsiteY21" fmla="*/ 110600 h 291128"/>
              <a:gd name="connsiteX22" fmla="*/ 3668 w 49175"/>
              <a:gd name="connsiteY22" fmla="*/ 94871 h 291128"/>
              <a:gd name="connsiteX0" fmla="*/ 3668 w 50834"/>
              <a:gd name="connsiteY0" fmla="*/ 98107 h 294364"/>
              <a:gd name="connsiteX1" fmla="*/ 11707 w 50834"/>
              <a:gd name="connsiteY1" fmla="*/ 84125 h 294364"/>
              <a:gd name="connsiteX2" fmla="*/ 5924 w 50834"/>
              <a:gd name="connsiteY2" fmla="*/ 69187 h 294364"/>
              <a:gd name="connsiteX3" fmla="*/ 14176 w 50834"/>
              <a:gd name="connsiteY3" fmla="*/ 57738 h 294364"/>
              <a:gd name="connsiteX4" fmla="*/ 9515 w 50834"/>
              <a:gd name="connsiteY4" fmla="*/ 41782 h 294364"/>
              <a:gd name="connsiteX5" fmla="*/ 17033 w 50834"/>
              <a:gd name="connsiteY5" fmla="*/ 30312 h 294364"/>
              <a:gd name="connsiteX6" fmla="*/ 15254 w 50834"/>
              <a:gd name="connsiteY6" fmla="*/ 18181 h 294364"/>
              <a:gd name="connsiteX7" fmla="*/ 22927 w 50834"/>
              <a:gd name="connsiteY7" fmla="*/ 3941 h 294364"/>
              <a:gd name="connsiteX8" fmla="*/ 48910 w 50834"/>
              <a:gd name="connsiteY8" fmla="*/ 95990 h 294364"/>
              <a:gd name="connsiteX9" fmla="*/ 48910 w 50834"/>
              <a:gd name="connsiteY9" fmla="*/ 294364 h 294364"/>
              <a:gd name="connsiteX10" fmla="*/ 3191 w 50834"/>
              <a:gd name="connsiteY10" fmla="*/ 294364 h 294364"/>
              <a:gd name="connsiteX11" fmla="*/ 9098 w 50834"/>
              <a:gd name="connsiteY11" fmla="*/ 271098 h 294364"/>
              <a:gd name="connsiteX12" fmla="*/ 959 w 50834"/>
              <a:gd name="connsiteY12" fmla="*/ 254238 h 294364"/>
              <a:gd name="connsiteX13" fmla="*/ 8061 w 50834"/>
              <a:gd name="connsiteY13" fmla="*/ 237494 h 294364"/>
              <a:gd name="connsiteX14" fmla="*/ 1 w 50834"/>
              <a:gd name="connsiteY14" fmla="*/ 219495 h 294364"/>
              <a:gd name="connsiteX15" fmla="*/ 8326 w 50834"/>
              <a:gd name="connsiteY15" fmla="*/ 207913 h 294364"/>
              <a:gd name="connsiteX16" fmla="*/ 1916 w 50834"/>
              <a:gd name="connsiteY16" fmla="*/ 189937 h 294364"/>
              <a:gd name="connsiteX17" fmla="*/ 8883 w 50834"/>
              <a:gd name="connsiteY17" fmla="*/ 177335 h 294364"/>
              <a:gd name="connsiteX18" fmla="*/ 2117 w 50834"/>
              <a:gd name="connsiteY18" fmla="*/ 159939 h 294364"/>
              <a:gd name="connsiteX19" fmla="*/ 10775 w 50834"/>
              <a:gd name="connsiteY19" fmla="*/ 144169 h 294364"/>
              <a:gd name="connsiteX20" fmla="*/ 2834 w 50834"/>
              <a:gd name="connsiteY20" fmla="*/ 127068 h 294364"/>
              <a:gd name="connsiteX21" fmla="*/ 10685 w 50834"/>
              <a:gd name="connsiteY21" fmla="*/ 113836 h 294364"/>
              <a:gd name="connsiteX22" fmla="*/ 3668 w 50834"/>
              <a:gd name="connsiteY22" fmla="*/ 98107 h 294364"/>
              <a:gd name="connsiteX0" fmla="*/ 3668 w 50834"/>
              <a:gd name="connsiteY0" fmla="*/ 94169 h 290426"/>
              <a:gd name="connsiteX1" fmla="*/ 11707 w 50834"/>
              <a:gd name="connsiteY1" fmla="*/ 80187 h 290426"/>
              <a:gd name="connsiteX2" fmla="*/ 5924 w 50834"/>
              <a:gd name="connsiteY2" fmla="*/ 65249 h 290426"/>
              <a:gd name="connsiteX3" fmla="*/ 14176 w 50834"/>
              <a:gd name="connsiteY3" fmla="*/ 53800 h 290426"/>
              <a:gd name="connsiteX4" fmla="*/ 9515 w 50834"/>
              <a:gd name="connsiteY4" fmla="*/ 37844 h 290426"/>
              <a:gd name="connsiteX5" fmla="*/ 17033 w 50834"/>
              <a:gd name="connsiteY5" fmla="*/ 26374 h 290426"/>
              <a:gd name="connsiteX6" fmla="*/ 15254 w 50834"/>
              <a:gd name="connsiteY6" fmla="*/ 14243 h 290426"/>
              <a:gd name="connsiteX7" fmla="*/ 22927 w 50834"/>
              <a:gd name="connsiteY7" fmla="*/ 3 h 290426"/>
              <a:gd name="connsiteX8" fmla="*/ 48910 w 50834"/>
              <a:gd name="connsiteY8" fmla="*/ 92052 h 290426"/>
              <a:gd name="connsiteX9" fmla="*/ 48910 w 50834"/>
              <a:gd name="connsiteY9" fmla="*/ 290426 h 290426"/>
              <a:gd name="connsiteX10" fmla="*/ 3191 w 50834"/>
              <a:gd name="connsiteY10" fmla="*/ 290426 h 290426"/>
              <a:gd name="connsiteX11" fmla="*/ 9098 w 50834"/>
              <a:gd name="connsiteY11" fmla="*/ 267160 h 290426"/>
              <a:gd name="connsiteX12" fmla="*/ 959 w 50834"/>
              <a:gd name="connsiteY12" fmla="*/ 250300 h 290426"/>
              <a:gd name="connsiteX13" fmla="*/ 8061 w 50834"/>
              <a:gd name="connsiteY13" fmla="*/ 233556 h 290426"/>
              <a:gd name="connsiteX14" fmla="*/ 1 w 50834"/>
              <a:gd name="connsiteY14" fmla="*/ 215557 h 290426"/>
              <a:gd name="connsiteX15" fmla="*/ 8326 w 50834"/>
              <a:gd name="connsiteY15" fmla="*/ 203975 h 290426"/>
              <a:gd name="connsiteX16" fmla="*/ 1916 w 50834"/>
              <a:gd name="connsiteY16" fmla="*/ 185999 h 290426"/>
              <a:gd name="connsiteX17" fmla="*/ 8883 w 50834"/>
              <a:gd name="connsiteY17" fmla="*/ 173397 h 290426"/>
              <a:gd name="connsiteX18" fmla="*/ 2117 w 50834"/>
              <a:gd name="connsiteY18" fmla="*/ 156001 h 290426"/>
              <a:gd name="connsiteX19" fmla="*/ 10775 w 50834"/>
              <a:gd name="connsiteY19" fmla="*/ 140231 h 290426"/>
              <a:gd name="connsiteX20" fmla="*/ 2834 w 50834"/>
              <a:gd name="connsiteY20" fmla="*/ 123130 h 290426"/>
              <a:gd name="connsiteX21" fmla="*/ 10685 w 50834"/>
              <a:gd name="connsiteY21" fmla="*/ 109898 h 290426"/>
              <a:gd name="connsiteX22" fmla="*/ 3668 w 50834"/>
              <a:gd name="connsiteY22" fmla="*/ 94169 h 290426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05"/>
              <a:gd name="connsiteY0" fmla="*/ 94168 h 292034"/>
              <a:gd name="connsiteX1" fmla="*/ 11707 w 51405"/>
              <a:gd name="connsiteY1" fmla="*/ 80186 h 292034"/>
              <a:gd name="connsiteX2" fmla="*/ 5924 w 51405"/>
              <a:gd name="connsiteY2" fmla="*/ 65248 h 292034"/>
              <a:gd name="connsiteX3" fmla="*/ 14176 w 51405"/>
              <a:gd name="connsiteY3" fmla="*/ 53799 h 292034"/>
              <a:gd name="connsiteX4" fmla="*/ 9515 w 51405"/>
              <a:gd name="connsiteY4" fmla="*/ 37843 h 292034"/>
              <a:gd name="connsiteX5" fmla="*/ 17033 w 51405"/>
              <a:gd name="connsiteY5" fmla="*/ 26373 h 292034"/>
              <a:gd name="connsiteX6" fmla="*/ 15254 w 51405"/>
              <a:gd name="connsiteY6" fmla="*/ 14242 h 292034"/>
              <a:gd name="connsiteX7" fmla="*/ 22927 w 51405"/>
              <a:gd name="connsiteY7" fmla="*/ 2 h 292034"/>
              <a:gd name="connsiteX8" fmla="*/ 48910 w 51405"/>
              <a:gd name="connsiteY8" fmla="*/ 92051 h 292034"/>
              <a:gd name="connsiteX9" fmla="*/ 44089 w 51405"/>
              <a:gd name="connsiteY9" fmla="*/ 270720 h 292034"/>
              <a:gd name="connsiteX10" fmla="*/ 48910 w 51405"/>
              <a:gd name="connsiteY10" fmla="*/ 290425 h 292034"/>
              <a:gd name="connsiteX11" fmla="*/ 3191 w 51405"/>
              <a:gd name="connsiteY11" fmla="*/ 290425 h 292034"/>
              <a:gd name="connsiteX12" fmla="*/ 9098 w 51405"/>
              <a:gd name="connsiteY12" fmla="*/ 267159 h 292034"/>
              <a:gd name="connsiteX13" fmla="*/ 959 w 51405"/>
              <a:gd name="connsiteY13" fmla="*/ 250299 h 292034"/>
              <a:gd name="connsiteX14" fmla="*/ 8061 w 51405"/>
              <a:gd name="connsiteY14" fmla="*/ 233555 h 292034"/>
              <a:gd name="connsiteX15" fmla="*/ 1 w 51405"/>
              <a:gd name="connsiteY15" fmla="*/ 215556 h 292034"/>
              <a:gd name="connsiteX16" fmla="*/ 8326 w 51405"/>
              <a:gd name="connsiteY16" fmla="*/ 203974 h 292034"/>
              <a:gd name="connsiteX17" fmla="*/ 1916 w 51405"/>
              <a:gd name="connsiteY17" fmla="*/ 185998 h 292034"/>
              <a:gd name="connsiteX18" fmla="*/ 8883 w 51405"/>
              <a:gd name="connsiteY18" fmla="*/ 173396 h 292034"/>
              <a:gd name="connsiteX19" fmla="*/ 2117 w 51405"/>
              <a:gd name="connsiteY19" fmla="*/ 156000 h 292034"/>
              <a:gd name="connsiteX20" fmla="*/ 10775 w 51405"/>
              <a:gd name="connsiteY20" fmla="*/ 140230 h 292034"/>
              <a:gd name="connsiteX21" fmla="*/ 2834 w 51405"/>
              <a:gd name="connsiteY21" fmla="*/ 123129 h 292034"/>
              <a:gd name="connsiteX22" fmla="*/ 10685 w 51405"/>
              <a:gd name="connsiteY22" fmla="*/ 109897 h 292034"/>
              <a:gd name="connsiteX23" fmla="*/ 3668 w 51405"/>
              <a:gd name="connsiteY23" fmla="*/ 94168 h 292034"/>
              <a:gd name="connsiteX0" fmla="*/ 3668 w 51426"/>
              <a:gd name="connsiteY0" fmla="*/ 94168 h 290425"/>
              <a:gd name="connsiteX1" fmla="*/ 11707 w 51426"/>
              <a:gd name="connsiteY1" fmla="*/ 80186 h 290425"/>
              <a:gd name="connsiteX2" fmla="*/ 5924 w 51426"/>
              <a:gd name="connsiteY2" fmla="*/ 65248 h 290425"/>
              <a:gd name="connsiteX3" fmla="*/ 14176 w 51426"/>
              <a:gd name="connsiteY3" fmla="*/ 53799 h 290425"/>
              <a:gd name="connsiteX4" fmla="*/ 9515 w 51426"/>
              <a:gd name="connsiteY4" fmla="*/ 37843 h 290425"/>
              <a:gd name="connsiteX5" fmla="*/ 17033 w 51426"/>
              <a:gd name="connsiteY5" fmla="*/ 26373 h 290425"/>
              <a:gd name="connsiteX6" fmla="*/ 15254 w 51426"/>
              <a:gd name="connsiteY6" fmla="*/ 14242 h 290425"/>
              <a:gd name="connsiteX7" fmla="*/ 22927 w 51426"/>
              <a:gd name="connsiteY7" fmla="*/ 2 h 290425"/>
              <a:gd name="connsiteX8" fmla="*/ 48910 w 51426"/>
              <a:gd name="connsiteY8" fmla="*/ 92051 h 290425"/>
              <a:gd name="connsiteX9" fmla="*/ 44089 w 51426"/>
              <a:gd name="connsiteY9" fmla="*/ 270720 h 290425"/>
              <a:gd name="connsiteX10" fmla="*/ 48910 w 51426"/>
              <a:gd name="connsiteY10" fmla="*/ 290425 h 290425"/>
              <a:gd name="connsiteX11" fmla="*/ 3191 w 51426"/>
              <a:gd name="connsiteY11" fmla="*/ 290425 h 290425"/>
              <a:gd name="connsiteX12" fmla="*/ 9098 w 51426"/>
              <a:gd name="connsiteY12" fmla="*/ 267159 h 290425"/>
              <a:gd name="connsiteX13" fmla="*/ 959 w 51426"/>
              <a:gd name="connsiteY13" fmla="*/ 250299 h 290425"/>
              <a:gd name="connsiteX14" fmla="*/ 8061 w 51426"/>
              <a:gd name="connsiteY14" fmla="*/ 233555 h 290425"/>
              <a:gd name="connsiteX15" fmla="*/ 1 w 51426"/>
              <a:gd name="connsiteY15" fmla="*/ 215556 h 290425"/>
              <a:gd name="connsiteX16" fmla="*/ 8326 w 51426"/>
              <a:gd name="connsiteY16" fmla="*/ 203974 h 290425"/>
              <a:gd name="connsiteX17" fmla="*/ 1916 w 51426"/>
              <a:gd name="connsiteY17" fmla="*/ 185998 h 290425"/>
              <a:gd name="connsiteX18" fmla="*/ 8883 w 51426"/>
              <a:gd name="connsiteY18" fmla="*/ 173396 h 290425"/>
              <a:gd name="connsiteX19" fmla="*/ 2117 w 51426"/>
              <a:gd name="connsiteY19" fmla="*/ 156000 h 290425"/>
              <a:gd name="connsiteX20" fmla="*/ 10775 w 51426"/>
              <a:gd name="connsiteY20" fmla="*/ 140230 h 290425"/>
              <a:gd name="connsiteX21" fmla="*/ 2834 w 51426"/>
              <a:gd name="connsiteY21" fmla="*/ 123129 h 290425"/>
              <a:gd name="connsiteX22" fmla="*/ 10685 w 51426"/>
              <a:gd name="connsiteY22" fmla="*/ 109897 h 290425"/>
              <a:gd name="connsiteX23" fmla="*/ 3668 w 51426"/>
              <a:gd name="connsiteY23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85"/>
              <a:gd name="connsiteY0" fmla="*/ 94168 h 290425"/>
              <a:gd name="connsiteX1" fmla="*/ 11707 w 51685"/>
              <a:gd name="connsiteY1" fmla="*/ 80186 h 290425"/>
              <a:gd name="connsiteX2" fmla="*/ 5924 w 51685"/>
              <a:gd name="connsiteY2" fmla="*/ 65248 h 290425"/>
              <a:gd name="connsiteX3" fmla="*/ 14176 w 51685"/>
              <a:gd name="connsiteY3" fmla="*/ 53799 h 290425"/>
              <a:gd name="connsiteX4" fmla="*/ 9515 w 51685"/>
              <a:gd name="connsiteY4" fmla="*/ 37843 h 290425"/>
              <a:gd name="connsiteX5" fmla="*/ 17033 w 51685"/>
              <a:gd name="connsiteY5" fmla="*/ 26373 h 290425"/>
              <a:gd name="connsiteX6" fmla="*/ 15254 w 51685"/>
              <a:gd name="connsiteY6" fmla="*/ 14242 h 290425"/>
              <a:gd name="connsiteX7" fmla="*/ 22927 w 51685"/>
              <a:gd name="connsiteY7" fmla="*/ 2 h 290425"/>
              <a:gd name="connsiteX8" fmla="*/ 48910 w 51685"/>
              <a:gd name="connsiteY8" fmla="*/ 92051 h 290425"/>
              <a:gd name="connsiteX9" fmla="*/ 50403 w 51685"/>
              <a:gd name="connsiteY9" fmla="*/ 254445 h 290425"/>
              <a:gd name="connsiteX10" fmla="*/ 44089 w 51685"/>
              <a:gd name="connsiteY10" fmla="*/ 270720 h 290425"/>
              <a:gd name="connsiteX11" fmla="*/ 48910 w 51685"/>
              <a:gd name="connsiteY11" fmla="*/ 290425 h 290425"/>
              <a:gd name="connsiteX12" fmla="*/ 3191 w 51685"/>
              <a:gd name="connsiteY12" fmla="*/ 290425 h 290425"/>
              <a:gd name="connsiteX13" fmla="*/ 9098 w 51685"/>
              <a:gd name="connsiteY13" fmla="*/ 267159 h 290425"/>
              <a:gd name="connsiteX14" fmla="*/ 959 w 51685"/>
              <a:gd name="connsiteY14" fmla="*/ 250299 h 290425"/>
              <a:gd name="connsiteX15" fmla="*/ 8061 w 51685"/>
              <a:gd name="connsiteY15" fmla="*/ 233555 h 290425"/>
              <a:gd name="connsiteX16" fmla="*/ 1 w 51685"/>
              <a:gd name="connsiteY16" fmla="*/ 215556 h 290425"/>
              <a:gd name="connsiteX17" fmla="*/ 8326 w 51685"/>
              <a:gd name="connsiteY17" fmla="*/ 203974 h 290425"/>
              <a:gd name="connsiteX18" fmla="*/ 1916 w 51685"/>
              <a:gd name="connsiteY18" fmla="*/ 185998 h 290425"/>
              <a:gd name="connsiteX19" fmla="*/ 8883 w 51685"/>
              <a:gd name="connsiteY19" fmla="*/ 173396 h 290425"/>
              <a:gd name="connsiteX20" fmla="*/ 2117 w 51685"/>
              <a:gd name="connsiteY20" fmla="*/ 156000 h 290425"/>
              <a:gd name="connsiteX21" fmla="*/ 10775 w 51685"/>
              <a:gd name="connsiteY21" fmla="*/ 140230 h 290425"/>
              <a:gd name="connsiteX22" fmla="*/ 2834 w 51685"/>
              <a:gd name="connsiteY22" fmla="*/ 123129 h 290425"/>
              <a:gd name="connsiteX23" fmla="*/ 10685 w 51685"/>
              <a:gd name="connsiteY23" fmla="*/ 109897 h 290425"/>
              <a:gd name="connsiteX24" fmla="*/ 3668 w 51685"/>
              <a:gd name="connsiteY24" fmla="*/ 94168 h 290425"/>
              <a:gd name="connsiteX0" fmla="*/ 3668 w 51646"/>
              <a:gd name="connsiteY0" fmla="*/ 94168 h 290425"/>
              <a:gd name="connsiteX1" fmla="*/ 11707 w 51646"/>
              <a:gd name="connsiteY1" fmla="*/ 80186 h 290425"/>
              <a:gd name="connsiteX2" fmla="*/ 5924 w 51646"/>
              <a:gd name="connsiteY2" fmla="*/ 65248 h 290425"/>
              <a:gd name="connsiteX3" fmla="*/ 14176 w 51646"/>
              <a:gd name="connsiteY3" fmla="*/ 53799 h 290425"/>
              <a:gd name="connsiteX4" fmla="*/ 9515 w 51646"/>
              <a:gd name="connsiteY4" fmla="*/ 37843 h 290425"/>
              <a:gd name="connsiteX5" fmla="*/ 17033 w 51646"/>
              <a:gd name="connsiteY5" fmla="*/ 26373 h 290425"/>
              <a:gd name="connsiteX6" fmla="*/ 15254 w 51646"/>
              <a:gd name="connsiteY6" fmla="*/ 14242 h 290425"/>
              <a:gd name="connsiteX7" fmla="*/ 22927 w 51646"/>
              <a:gd name="connsiteY7" fmla="*/ 2 h 290425"/>
              <a:gd name="connsiteX8" fmla="*/ 48910 w 51646"/>
              <a:gd name="connsiteY8" fmla="*/ 92051 h 290425"/>
              <a:gd name="connsiteX9" fmla="*/ 50403 w 51646"/>
              <a:gd name="connsiteY9" fmla="*/ 254445 h 290425"/>
              <a:gd name="connsiteX10" fmla="*/ 44089 w 51646"/>
              <a:gd name="connsiteY10" fmla="*/ 270720 h 290425"/>
              <a:gd name="connsiteX11" fmla="*/ 48910 w 51646"/>
              <a:gd name="connsiteY11" fmla="*/ 290425 h 290425"/>
              <a:gd name="connsiteX12" fmla="*/ 3191 w 51646"/>
              <a:gd name="connsiteY12" fmla="*/ 290425 h 290425"/>
              <a:gd name="connsiteX13" fmla="*/ 9098 w 51646"/>
              <a:gd name="connsiteY13" fmla="*/ 267159 h 290425"/>
              <a:gd name="connsiteX14" fmla="*/ 959 w 51646"/>
              <a:gd name="connsiteY14" fmla="*/ 250299 h 290425"/>
              <a:gd name="connsiteX15" fmla="*/ 8061 w 51646"/>
              <a:gd name="connsiteY15" fmla="*/ 233555 h 290425"/>
              <a:gd name="connsiteX16" fmla="*/ 1 w 51646"/>
              <a:gd name="connsiteY16" fmla="*/ 215556 h 290425"/>
              <a:gd name="connsiteX17" fmla="*/ 8326 w 51646"/>
              <a:gd name="connsiteY17" fmla="*/ 203974 h 290425"/>
              <a:gd name="connsiteX18" fmla="*/ 1916 w 51646"/>
              <a:gd name="connsiteY18" fmla="*/ 185998 h 290425"/>
              <a:gd name="connsiteX19" fmla="*/ 8883 w 51646"/>
              <a:gd name="connsiteY19" fmla="*/ 173396 h 290425"/>
              <a:gd name="connsiteX20" fmla="*/ 2117 w 51646"/>
              <a:gd name="connsiteY20" fmla="*/ 156000 h 290425"/>
              <a:gd name="connsiteX21" fmla="*/ 10775 w 51646"/>
              <a:gd name="connsiteY21" fmla="*/ 140230 h 290425"/>
              <a:gd name="connsiteX22" fmla="*/ 2834 w 51646"/>
              <a:gd name="connsiteY22" fmla="*/ 123129 h 290425"/>
              <a:gd name="connsiteX23" fmla="*/ 10685 w 51646"/>
              <a:gd name="connsiteY23" fmla="*/ 109897 h 290425"/>
              <a:gd name="connsiteX24" fmla="*/ 3668 w 51646"/>
              <a:gd name="connsiteY24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3129 w 51373"/>
              <a:gd name="connsiteY9" fmla="*/ 240317 h 290425"/>
              <a:gd name="connsiteX10" fmla="*/ 50403 w 51373"/>
              <a:gd name="connsiteY10" fmla="*/ 254445 h 290425"/>
              <a:gd name="connsiteX11" fmla="*/ 44089 w 51373"/>
              <a:gd name="connsiteY11" fmla="*/ 270720 h 290425"/>
              <a:gd name="connsiteX12" fmla="*/ 48910 w 51373"/>
              <a:gd name="connsiteY12" fmla="*/ 290425 h 290425"/>
              <a:gd name="connsiteX13" fmla="*/ 3191 w 51373"/>
              <a:gd name="connsiteY13" fmla="*/ 290425 h 290425"/>
              <a:gd name="connsiteX14" fmla="*/ 9098 w 51373"/>
              <a:gd name="connsiteY14" fmla="*/ 267159 h 290425"/>
              <a:gd name="connsiteX15" fmla="*/ 959 w 51373"/>
              <a:gd name="connsiteY15" fmla="*/ 250299 h 290425"/>
              <a:gd name="connsiteX16" fmla="*/ 8061 w 51373"/>
              <a:gd name="connsiteY16" fmla="*/ 233555 h 290425"/>
              <a:gd name="connsiteX17" fmla="*/ 1 w 51373"/>
              <a:gd name="connsiteY17" fmla="*/ 215556 h 290425"/>
              <a:gd name="connsiteX18" fmla="*/ 8326 w 51373"/>
              <a:gd name="connsiteY18" fmla="*/ 203974 h 290425"/>
              <a:gd name="connsiteX19" fmla="*/ 1916 w 51373"/>
              <a:gd name="connsiteY19" fmla="*/ 185998 h 290425"/>
              <a:gd name="connsiteX20" fmla="*/ 8883 w 51373"/>
              <a:gd name="connsiteY20" fmla="*/ 173396 h 290425"/>
              <a:gd name="connsiteX21" fmla="*/ 2117 w 51373"/>
              <a:gd name="connsiteY21" fmla="*/ 156000 h 290425"/>
              <a:gd name="connsiteX22" fmla="*/ 10775 w 51373"/>
              <a:gd name="connsiteY22" fmla="*/ 140230 h 290425"/>
              <a:gd name="connsiteX23" fmla="*/ 2834 w 51373"/>
              <a:gd name="connsiteY23" fmla="*/ 123129 h 290425"/>
              <a:gd name="connsiteX24" fmla="*/ 10685 w 51373"/>
              <a:gd name="connsiteY24" fmla="*/ 109897 h 290425"/>
              <a:gd name="connsiteX25" fmla="*/ 3668 w 51373"/>
              <a:gd name="connsiteY25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501"/>
              <a:gd name="connsiteY0" fmla="*/ 94168 h 290425"/>
              <a:gd name="connsiteX1" fmla="*/ 11707 w 51501"/>
              <a:gd name="connsiteY1" fmla="*/ 80186 h 290425"/>
              <a:gd name="connsiteX2" fmla="*/ 5924 w 51501"/>
              <a:gd name="connsiteY2" fmla="*/ 65248 h 290425"/>
              <a:gd name="connsiteX3" fmla="*/ 14176 w 51501"/>
              <a:gd name="connsiteY3" fmla="*/ 53799 h 290425"/>
              <a:gd name="connsiteX4" fmla="*/ 9515 w 51501"/>
              <a:gd name="connsiteY4" fmla="*/ 37843 h 290425"/>
              <a:gd name="connsiteX5" fmla="*/ 17033 w 51501"/>
              <a:gd name="connsiteY5" fmla="*/ 26373 h 290425"/>
              <a:gd name="connsiteX6" fmla="*/ 15254 w 51501"/>
              <a:gd name="connsiteY6" fmla="*/ 14242 h 290425"/>
              <a:gd name="connsiteX7" fmla="*/ 22927 w 51501"/>
              <a:gd name="connsiteY7" fmla="*/ 2 h 290425"/>
              <a:gd name="connsiteX8" fmla="*/ 48910 w 51501"/>
              <a:gd name="connsiteY8" fmla="*/ 92051 h 290425"/>
              <a:gd name="connsiteX9" fmla="*/ 49922 w 51501"/>
              <a:gd name="connsiteY9" fmla="*/ 229220 h 290425"/>
              <a:gd name="connsiteX10" fmla="*/ 43129 w 51501"/>
              <a:gd name="connsiteY10" fmla="*/ 240317 h 290425"/>
              <a:gd name="connsiteX11" fmla="*/ 50403 w 51501"/>
              <a:gd name="connsiteY11" fmla="*/ 254445 h 290425"/>
              <a:gd name="connsiteX12" fmla="*/ 44089 w 51501"/>
              <a:gd name="connsiteY12" fmla="*/ 270720 h 290425"/>
              <a:gd name="connsiteX13" fmla="*/ 48910 w 51501"/>
              <a:gd name="connsiteY13" fmla="*/ 290425 h 290425"/>
              <a:gd name="connsiteX14" fmla="*/ 3191 w 51501"/>
              <a:gd name="connsiteY14" fmla="*/ 290425 h 290425"/>
              <a:gd name="connsiteX15" fmla="*/ 9098 w 51501"/>
              <a:gd name="connsiteY15" fmla="*/ 267159 h 290425"/>
              <a:gd name="connsiteX16" fmla="*/ 959 w 51501"/>
              <a:gd name="connsiteY16" fmla="*/ 250299 h 290425"/>
              <a:gd name="connsiteX17" fmla="*/ 8061 w 51501"/>
              <a:gd name="connsiteY17" fmla="*/ 233555 h 290425"/>
              <a:gd name="connsiteX18" fmla="*/ 1 w 51501"/>
              <a:gd name="connsiteY18" fmla="*/ 215556 h 290425"/>
              <a:gd name="connsiteX19" fmla="*/ 8326 w 51501"/>
              <a:gd name="connsiteY19" fmla="*/ 203974 h 290425"/>
              <a:gd name="connsiteX20" fmla="*/ 1916 w 51501"/>
              <a:gd name="connsiteY20" fmla="*/ 185998 h 290425"/>
              <a:gd name="connsiteX21" fmla="*/ 8883 w 51501"/>
              <a:gd name="connsiteY21" fmla="*/ 173396 h 290425"/>
              <a:gd name="connsiteX22" fmla="*/ 2117 w 51501"/>
              <a:gd name="connsiteY22" fmla="*/ 156000 h 290425"/>
              <a:gd name="connsiteX23" fmla="*/ 10775 w 51501"/>
              <a:gd name="connsiteY23" fmla="*/ 140230 h 290425"/>
              <a:gd name="connsiteX24" fmla="*/ 2834 w 51501"/>
              <a:gd name="connsiteY24" fmla="*/ 123129 h 290425"/>
              <a:gd name="connsiteX25" fmla="*/ 10685 w 51501"/>
              <a:gd name="connsiteY25" fmla="*/ 109897 h 290425"/>
              <a:gd name="connsiteX26" fmla="*/ 3668 w 51501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9922 w 51373"/>
              <a:gd name="connsiteY9" fmla="*/ 229220 h 290425"/>
              <a:gd name="connsiteX10" fmla="*/ 43129 w 51373"/>
              <a:gd name="connsiteY10" fmla="*/ 240317 h 290425"/>
              <a:gd name="connsiteX11" fmla="*/ 50403 w 51373"/>
              <a:gd name="connsiteY11" fmla="*/ 254445 h 290425"/>
              <a:gd name="connsiteX12" fmla="*/ 44089 w 51373"/>
              <a:gd name="connsiteY12" fmla="*/ 270720 h 290425"/>
              <a:gd name="connsiteX13" fmla="*/ 48910 w 51373"/>
              <a:gd name="connsiteY13" fmla="*/ 290425 h 290425"/>
              <a:gd name="connsiteX14" fmla="*/ 3191 w 51373"/>
              <a:gd name="connsiteY14" fmla="*/ 290425 h 290425"/>
              <a:gd name="connsiteX15" fmla="*/ 9098 w 51373"/>
              <a:gd name="connsiteY15" fmla="*/ 267159 h 290425"/>
              <a:gd name="connsiteX16" fmla="*/ 959 w 51373"/>
              <a:gd name="connsiteY16" fmla="*/ 250299 h 290425"/>
              <a:gd name="connsiteX17" fmla="*/ 8061 w 51373"/>
              <a:gd name="connsiteY17" fmla="*/ 233555 h 290425"/>
              <a:gd name="connsiteX18" fmla="*/ 1 w 51373"/>
              <a:gd name="connsiteY18" fmla="*/ 215556 h 290425"/>
              <a:gd name="connsiteX19" fmla="*/ 8326 w 51373"/>
              <a:gd name="connsiteY19" fmla="*/ 203974 h 290425"/>
              <a:gd name="connsiteX20" fmla="*/ 1916 w 51373"/>
              <a:gd name="connsiteY20" fmla="*/ 185998 h 290425"/>
              <a:gd name="connsiteX21" fmla="*/ 8883 w 51373"/>
              <a:gd name="connsiteY21" fmla="*/ 173396 h 290425"/>
              <a:gd name="connsiteX22" fmla="*/ 2117 w 51373"/>
              <a:gd name="connsiteY22" fmla="*/ 156000 h 290425"/>
              <a:gd name="connsiteX23" fmla="*/ 10775 w 51373"/>
              <a:gd name="connsiteY23" fmla="*/ 140230 h 290425"/>
              <a:gd name="connsiteX24" fmla="*/ 2834 w 51373"/>
              <a:gd name="connsiteY24" fmla="*/ 123129 h 290425"/>
              <a:gd name="connsiteX25" fmla="*/ 10685 w 51373"/>
              <a:gd name="connsiteY25" fmla="*/ 109897 h 290425"/>
              <a:gd name="connsiteX26" fmla="*/ 3668 w 51373"/>
              <a:gd name="connsiteY26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1373"/>
              <a:gd name="connsiteY0" fmla="*/ 94168 h 290425"/>
              <a:gd name="connsiteX1" fmla="*/ 11707 w 51373"/>
              <a:gd name="connsiteY1" fmla="*/ 80186 h 290425"/>
              <a:gd name="connsiteX2" fmla="*/ 5924 w 51373"/>
              <a:gd name="connsiteY2" fmla="*/ 65248 h 290425"/>
              <a:gd name="connsiteX3" fmla="*/ 14176 w 51373"/>
              <a:gd name="connsiteY3" fmla="*/ 53799 h 290425"/>
              <a:gd name="connsiteX4" fmla="*/ 9515 w 51373"/>
              <a:gd name="connsiteY4" fmla="*/ 37843 h 290425"/>
              <a:gd name="connsiteX5" fmla="*/ 17033 w 51373"/>
              <a:gd name="connsiteY5" fmla="*/ 26373 h 290425"/>
              <a:gd name="connsiteX6" fmla="*/ 15254 w 51373"/>
              <a:gd name="connsiteY6" fmla="*/ 14242 h 290425"/>
              <a:gd name="connsiteX7" fmla="*/ 22927 w 51373"/>
              <a:gd name="connsiteY7" fmla="*/ 2 h 290425"/>
              <a:gd name="connsiteX8" fmla="*/ 48910 w 51373"/>
              <a:gd name="connsiteY8" fmla="*/ 92051 h 290425"/>
              <a:gd name="connsiteX9" fmla="*/ 45586 w 51373"/>
              <a:gd name="connsiteY9" fmla="*/ 207999 h 290425"/>
              <a:gd name="connsiteX10" fmla="*/ 49922 w 51373"/>
              <a:gd name="connsiteY10" fmla="*/ 229220 h 290425"/>
              <a:gd name="connsiteX11" fmla="*/ 43129 w 51373"/>
              <a:gd name="connsiteY11" fmla="*/ 240317 h 290425"/>
              <a:gd name="connsiteX12" fmla="*/ 50403 w 51373"/>
              <a:gd name="connsiteY12" fmla="*/ 254445 h 290425"/>
              <a:gd name="connsiteX13" fmla="*/ 44089 w 51373"/>
              <a:gd name="connsiteY13" fmla="*/ 270720 h 290425"/>
              <a:gd name="connsiteX14" fmla="*/ 48910 w 51373"/>
              <a:gd name="connsiteY14" fmla="*/ 290425 h 290425"/>
              <a:gd name="connsiteX15" fmla="*/ 3191 w 51373"/>
              <a:gd name="connsiteY15" fmla="*/ 290425 h 290425"/>
              <a:gd name="connsiteX16" fmla="*/ 9098 w 51373"/>
              <a:gd name="connsiteY16" fmla="*/ 267159 h 290425"/>
              <a:gd name="connsiteX17" fmla="*/ 959 w 51373"/>
              <a:gd name="connsiteY17" fmla="*/ 250299 h 290425"/>
              <a:gd name="connsiteX18" fmla="*/ 8061 w 51373"/>
              <a:gd name="connsiteY18" fmla="*/ 233555 h 290425"/>
              <a:gd name="connsiteX19" fmla="*/ 1 w 51373"/>
              <a:gd name="connsiteY19" fmla="*/ 215556 h 290425"/>
              <a:gd name="connsiteX20" fmla="*/ 8326 w 51373"/>
              <a:gd name="connsiteY20" fmla="*/ 203974 h 290425"/>
              <a:gd name="connsiteX21" fmla="*/ 1916 w 51373"/>
              <a:gd name="connsiteY21" fmla="*/ 185998 h 290425"/>
              <a:gd name="connsiteX22" fmla="*/ 8883 w 51373"/>
              <a:gd name="connsiteY22" fmla="*/ 173396 h 290425"/>
              <a:gd name="connsiteX23" fmla="*/ 2117 w 51373"/>
              <a:gd name="connsiteY23" fmla="*/ 156000 h 290425"/>
              <a:gd name="connsiteX24" fmla="*/ 10775 w 51373"/>
              <a:gd name="connsiteY24" fmla="*/ 140230 h 290425"/>
              <a:gd name="connsiteX25" fmla="*/ 2834 w 51373"/>
              <a:gd name="connsiteY25" fmla="*/ 123129 h 290425"/>
              <a:gd name="connsiteX26" fmla="*/ 10685 w 51373"/>
              <a:gd name="connsiteY26" fmla="*/ 109897 h 290425"/>
              <a:gd name="connsiteX27" fmla="*/ 3668 w 51373"/>
              <a:gd name="connsiteY27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540"/>
              <a:gd name="connsiteY0" fmla="*/ 94168 h 290425"/>
              <a:gd name="connsiteX1" fmla="*/ 11707 w 52540"/>
              <a:gd name="connsiteY1" fmla="*/ 80186 h 290425"/>
              <a:gd name="connsiteX2" fmla="*/ 5924 w 52540"/>
              <a:gd name="connsiteY2" fmla="*/ 65248 h 290425"/>
              <a:gd name="connsiteX3" fmla="*/ 14176 w 52540"/>
              <a:gd name="connsiteY3" fmla="*/ 53799 h 290425"/>
              <a:gd name="connsiteX4" fmla="*/ 9515 w 52540"/>
              <a:gd name="connsiteY4" fmla="*/ 37843 h 290425"/>
              <a:gd name="connsiteX5" fmla="*/ 17033 w 52540"/>
              <a:gd name="connsiteY5" fmla="*/ 26373 h 290425"/>
              <a:gd name="connsiteX6" fmla="*/ 15254 w 52540"/>
              <a:gd name="connsiteY6" fmla="*/ 14242 h 290425"/>
              <a:gd name="connsiteX7" fmla="*/ 22927 w 52540"/>
              <a:gd name="connsiteY7" fmla="*/ 2 h 290425"/>
              <a:gd name="connsiteX8" fmla="*/ 48910 w 52540"/>
              <a:gd name="connsiteY8" fmla="*/ 92051 h 290425"/>
              <a:gd name="connsiteX9" fmla="*/ 51990 w 52540"/>
              <a:gd name="connsiteY9" fmla="*/ 196453 h 290425"/>
              <a:gd name="connsiteX10" fmla="*/ 45586 w 52540"/>
              <a:gd name="connsiteY10" fmla="*/ 207999 h 290425"/>
              <a:gd name="connsiteX11" fmla="*/ 49922 w 52540"/>
              <a:gd name="connsiteY11" fmla="*/ 229220 h 290425"/>
              <a:gd name="connsiteX12" fmla="*/ 43129 w 52540"/>
              <a:gd name="connsiteY12" fmla="*/ 240317 h 290425"/>
              <a:gd name="connsiteX13" fmla="*/ 50403 w 52540"/>
              <a:gd name="connsiteY13" fmla="*/ 254445 h 290425"/>
              <a:gd name="connsiteX14" fmla="*/ 44089 w 52540"/>
              <a:gd name="connsiteY14" fmla="*/ 270720 h 290425"/>
              <a:gd name="connsiteX15" fmla="*/ 48910 w 52540"/>
              <a:gd name="connsiteY15" fmla="*/ 290425 h 290425"/>
              <a:gd name="connsiteX16" fmla="*/ 3191 w 52540"/>
              <a:gd name="connsiteY16" fmla="*/ 290425 h 290425"/>
              <a:gd name="connsiteX17" fmla="*/ 9098 w 52540"/>
              <a:gd name="connsiteY17" fmla="*/ 267159 h 290425"/>
              <a:gd name="connsiteX18" fmla="*/ 959 w 52540"/>
              <a:gd name="connsiteY18" fmla="*/ 250299 h 290425"/>
              <a:gd name="connsiteX19" fmla="*/ 8061 w 52540"/>
              <a:gd name="connsiteY19" fmla="*/ 233555 h 290425"/>
              <a:gd name="connsiteX20" fmla="*/ 1 w 52540"/>
              <a:gd name="connsiteY20" fmla="*/ 215556 h 290425"/>
              <a:gd name="connsiteX21" fmla="*/ 8326 w 52540"/>
              <a:gd name="connsiteY21" fmla="*/ 203974 h 290425"/>
              <a:gd name="connsiteX22" fmla="*/ 1916 w 52540"/>
              <a:gd name="connsiteY22" fmla="*/ 185998 h 290425"/>
              <a:gd name="connsiteX23" fmla="*/ 8883 w 52540"/>
              <a:gd name="connsiteY23" fmla="*/ 173396 h 290425"/>
              <a:gd name="connsiteX24" fmla="*/ 2117 w 52540"/>
              <a:gd name="connsiteY24" fmla="*/ 156000 h 290425"/>
              <a:gd name="connsiteX25" fmla="*/ 10775 w 52540"/>
              <a:gd name="connsiteY25" fmla="*/ 140230 h 290425"/>
              <a:gd name="connsiteX26" fmla="*/ 2834 w 52540"/>
              <a:gd name="connsiteY26" fmla="*/ 123129 h 290425"/>
              <a:gd name="connsiteX27" fmla="*/ 10685 w 52540"/>
              <a:gd name="connsiteY27" fmla="*/ 109897 h 290425"/>
              <a:gd name="connsiteX28" fmla="*/ 3668 w 52540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49922 w 52681"/>
              <a:gd name="connsiteY11" fmla="*/ 229220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2681"/>
              <a:gd name="connsiteY0" fmla="*/ 94168 h 290425"/>
              <a:gd name="connsiteX1" fmla="*/ 11707 w 52681"/>
              <a:gd name="connsiteY1" fmla="*/ 80186 h 290425"/>
              <a:gd name="connsiteX2" fmla="*/ 5924 w 52681"/>
              <a:gd name="connsiteY2" fmla="*/ 65248 h 290425"/>
              <a:gd name="connsiteX3" fmla="*/ 14176 w 52681"/>
              <a:gd name="connsiteY3" fmla="*/ 53799 h 290425"/>
              <a:gd name="connsiteX4" fmla="*/ 9515 w 52681"/>
              <a:gd name="connsiteY4" fmla="*/ 37843 h 290425"/>
              <a:gd name="connsiteX5" fmla="*/ 17033 w 52681"/>
              <a:gd name="connsiteY5" fmla="*/ 26373 h 290425"/>
              <a:gd name="connsiteX6" fmla="*/ 15254 w 52681"/>
              <a:gd name="connsiteY6" fmla="*/ 14242 h 290425"/>
              <a:gd name="connsiteX7" fmla="*/ 22927 w 52681"/>
              <a:gd name="connsiteY7" fmla="*/ 2 h 290425"/>
              <a:gd name="connsiteX8" fmla="*/ 48910 w 52681"/>
              <a:gd name="connsiteY8" fmla="*/ 92051 h 290425"/>
              <a:gd name="connsiteX9" fmla="*/ 51990 w 52681"/>
              <a:gd name="connsiteY9" fmla="*/ 196453 h 290425"/>
              <a:gd name="connsiteX10" fmla="*/ 45586 w 52681"/>
              <a:gd name="connsiteY10" fmla="*/ 207999 h 290425"/>
              <a:gd name="connsiteX11" fmla="*/ 51083 w 52681"/>
              <a:gd name="connsiteY11" fmla="*/ 224614 h 290425"/>
              <a:gd name="connsiteX12" fmla="*/ 43129 w 52681"/>
              <a:gd name="connsiteY12" fmla="*/ 240317 h 290425"/>
              <a:gd name="connsiteX13" fmla="*/ 50403 w 52681"/>
              <a:gd name="connsiteY13" fmla="*/ 254445 h 290425"/>
              <a:gd name="connsiteX14" fmla="*/ 44089 w 52681"/>
              <a:gd name="connsiteY14" fmla="*/ 270720 h 290425"/>
              <a:gd name="connsiteX15" fmla="*/ 48910 w 52681"/>
              <a:gd name="connsiteY15" fmla="*/ 290425 h 290425"/>
              <a:gd name="connsiteX16" fmla="*/ 3191 w 52681"/>
              <a:gd name="connsiteY16" fmla="*/ 290425 h 290425"/>
              <a:gd name="connsiteX17" fmla="*/ 9098 w 52681"/>
              <a:gd name="connsiteY17" fmla="*/ 267159 h 290425"/>
              <a:gd name="connsiteX18" fmla="*/ 959 w 52681"/>
              <a:gd name="connsiteY18" fmla="*/ 250299 h 290425"/>
              <a:gd name="connsiteX19" fmla="*/ 8061 w 52681"/>
              <a:gd name="connsiteY19" fmla="*/ 233555 h 290425"/>
              <a:gd name="connsiteX20" fmla="*/ 1 w 52681"/>
              <a:gd name="connsiteY20" fmla="*/ 215556 h 290425"/>
              <a:gd name="connsiteX21" fmla="*/ 8326 w 52681"/>
              <a:gd name="connsiteY21" fmla="*/ 203974 h 290425"/>
              <a:gd name="connsiteX22" fmla="*/ 1916 w 52681"/>
              <a:gd name="connsiteY22" fmla="*/ 185998 h 290425"/>
              <a:gd name="connsiteX23" fmla="*/ 8883 w 52681"/>
              <a:gd name="connsiteY23" fmla="*/ 173396 h 290425"/>
              <a:gd name="connsiteX24" fmla="*/ 2117 w 52681"/>
              <a:gd name="connsiteY24" fmla="*/ 156000 h 290425"/>
              <a:gd name="connsiteX25" fmla="*/ 10775 w 52681"/>
              <a:gd name="connsiteY25" fmla="*/ 140230 h 290425"/>
              <a:gd name="connsiteX26" fmla="*/ 2834 w 52681"/>
              <a:gd name="connsiteY26" fmla="*/ 123129 h 290425"/>
              <a:gd name="connsiteX27" fmla="*/ 10685 w 52681"/>
              <a:gd name="connsiteY27" fmla="*/ 109897 h 290425"/>
              <a:gd name="connsiteX28" fmla="*/ 3668 w 52681"/>
              <a:gd name="connsiteY28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0"/>
              <a:gd name="connsiteY0" fmla="*/ 94168 h 290425"/>
              <a:gd name="connsiteX1" fmla="*/ 11707 w 51990"/>
              <a:gd name="connsiteY1" fmla="*/ 80186 h 290425"/>
              <a:gd name="connsiteX2" fmla="*/ 5924 w 51990"/>
              <a:gd name="connsiteY2" fmla="*/ 65248 h 290425"/>
              <a:gd name="connsiteX3" fmla="*/ 14176 w 51990"/>
              <a:gd name="connsiteY3" fmla="*/ 53799 h 290425"/>
              <a:gd name="connsiteX4" fmla="*/ 9515 w 51990"/>
              <a:gd name="connsiteY4" fmla="*/ 37843 h 290425"/>
              <a:gd name="connsiteX5" fmla="*/ 17033 w 51990"/>
              <a:gd name="connsiteY5" fmla="*/ 26373 h 290425"/>
              <a:gd name="connsiteX6" fmla="*/ 15254 w 51990"/>
              <a:gd name="connsiteY6" fmla="*/ 14242 h 290425"/>
              <a:gd name="connsiteX7" fmla="*/ 22927 w 51990"/>
              <a:gd name="connsiteY7" fmla="*/ 2 h 290425"/>
              <a:gd name="connsiteX8" fmla="*/ 48910 w 51990"/>
              <a:gd name="connsiteY8" fmla="*/ 92051 h 290425"/>
              <a:gd name="connsiteX9" fmla="*/ 45561 w 51990"/>
              <a:gd name="connsiteY9" fmla="*/ 178236 h 290425"/>
              <a:gd name="connsiteX10" fmla="*/ 51990 w 51990"/>
              <a:gd name="connsiteY10" fmla="*/ 196453 h 290425"/>
              <a:gd name="connsiteX11" fmla="*/ 45586 w 51990"/>
              <a:gd name="connsiteY11" fmla="*/ 207999 h 290425"/>
              <a:gd name="connsiteX12" fmla="*/ 51083 w 51990"/>
              <a:gd name="connsiteY12" fmla="*/ 224614 h 290425"/>
              <a:gd name="connsiteX13" fmla="*/ 43129 w 51990"/>
              <a:gd name="connsiteY13" fmla="*/ 240317 h 290425"/>
              <a:gd name="connsiteX14" fmla="*/ 50403 w 51990"/>
              <a:gd name="connsiteY14" fmla="*/ 254445 h 290425"/>
              <a:gd name="connsiteX15" fmla="*/ 44089 w 51990"/>
              <a:gd name="connsiteY15" fmla="*/ 270720 h 290425"/>
              <a:gd name="connsiteX16" fmla="*/ 48910 w 51990"/>
              <a:gd name="connsiteY16" fmla="*/ 290425 h 290425"/>
              <a:gd name="connsiteX17" fmla="*/ 3191 w 51990"/>
              <a:gd name="connsiteY17" fmla="*/ 290425 h 290425"/>
              <a:gd name="connsiteX18" fmla="*/ 9098 w 51990"/>
              <a:gd name="connsiteY18" fmla="*/ 267159 h 290425"/>
              <a:gd name="connsiteX19" fmla="*/ 959 w 51990"/>
              <a:gd name="connsiteY19" fmla="*/ 250299 h 290425"/>
              <a:gd name="connsiteX20" fmla="*/ 8061 w 51990"/>
              <a:gd name="connsiteY20" fmla="*/ 233555 h 290425"/>
              <a:gd name="connsiteX21" fmla="*/ 1 w 51990"/>
              <a:gd name="connsiteY21" fmla="*/ 215556 h 290425"/>
              <a:gd name="connsiteX22" fmla="*/ 8326 w 51990"/>
              <a:gd name="connsiteY22" fmla="*/ 203974 h 290425"/>
              <a:gd name="connsiteX23" fmla="*/ 1916 w 51990"/>
              <a:gd name="connsiteY23" fmla="*/ 185998 h 290425"/>
              <a:gd name="connsiteX24" fmla="*/ 8883 w 51990"/>
              <a:gd name="connsiteY24" fmla="*/ 173396 h 290425"/>
              <a:gd name="connsiteX25" fmla="*/ 2117 w 51990"/>
              <a:gd name="connsiteY25" fmla="*/ 156000 h 290425"/>
              <a:gd name="connsiteX26" fmla="*/ 10775 w 51990"/>
              <a:gd name="connsiteY26" fmla="*/ 140230 h 290425"/>
              <a:gd name="connsiteX27" fmla="*/ 2834 w 51990"/>
              <a:gd name="connsiteY27" fmla="*/ 123129 h 290425"/>
              <a:gd name="connsiteX28" fmla="*/ 10685 w 51990"/>
              <a:gd name="connsiteY28" fmla="*/ 109897 h 290425"/>
              <a:gd name="connsiteX29" fmla="*/ 3668 w 51990"/>
              <a:gd name="connsiteY29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429 w 51992"/>
              <a:gd name="connsiteY9" fmla="*/ 183863 h 290425"/>
              <a:gd name="connsiteX10" fmla="*/ 51990 w 51992"/>
              <a:gd name="connsiteY10" fmla="*/ 196453 h 290425"/>
              <a:gd name="connsiteX11" fmla="*/ 45586 w 51992"/>
              <a:gd name="connsiteY11" fmla="*/ 207999 h 290425"/>
              <a:gd name="connsiteX12" fmla="*/ 51083 w 51992"/>
              <a:gd name="connsiteY12" fmla="*/ 224614 h 290425"/>
              <a:gd name="connsiteX13" fmla="*/ 43129 w 51992"/>
              <a:gd name="connsiteY13" fmla="*/ 240317 h 290425"/>
              <a:gd name="connsiteX14" fmla="*/ 50403 w 51992"/>
              <a:gd name="connsiteY14" fmla="*/ 254445 h 290425"/>
              <a:gd name="connsiteX15" fmla="*/ 44089 w 51992"/>
              <a:gd name="connsiteY15" fmla="*/ 270720 h 290425"/>
              <a:gd name="connsiteX16" fmla="*/ 48910 w 51992"/>
              <a:gd name="connsiteY16" fmla="*/ 290425 h 290425"/>
              <a:gd name="connsiteX17" fmla="*/ 3191 w 51992"/>
              <a:gd name="connsiteY17" fmla="*/ 290425 h 290425"/>
              <a:gd name="connsiteX18" fmla="*/ 9098 w 51992"/>
              <a:gd name="connsiteY18" fmla="*/ 267159 h 290425"/>
              <a:gd name="connsiteX19" fmla="*/ 959 w 51992"/>
              <a:gd name="connsiteY19" fmla="*/ 250299 h 290425"/>
              <a:gd name="connsiteX20" fmla="*/ 8061 w 51992"/>
              <a:gd name="connsiteY20" fmla="*/ 233555 h 290425"/>
              <a:gd name="connsiteX21" fmla="*/ 1 w 51992"/>
              <a:gd name="connsiteY21" fmla="*/ 215556 h 290425"/>
              <a:gd name="connsiteX22" fmla="*/ 8326 w 51992"/>
              <a:gd name="connsiteY22" fmla="*/ 203974 h 290425"/>
              <a:gd name="connsiteX23" fmla="*/ 1916 w 51992"/>
              <a:gd name="connsiteY23" fmla="*/ 185998 h 290425"/>
              <a:gd name="connsiteX24" fmla="*/ 8883 w 51992"/>
              <a:gd name="connsiteY24" fmla="*/ 173396 h 290425"/>
              <a:gd name="connsiteX25" fmla="*/ 2117 w 51992"/>
              <a:gd name="connsiteY25" fmla="*/ 156000 h 290425"/>
              <a:gd name="connsiteX26" fmla="*/ 10775 w 51992"/>
              <a:gd name="connsiteY26" fmla="*/ 140230 h 290425"/>
              <a:gd name="connsiteX27" fmla="*/ 2834 w 51992"/>
              <a:gd name="connsiteY27" fmla="*/ 123129 h 290425"/>
              <a:gd name="connsiteX28" fmla="*/ 10685 w 51992"/>
              <a:gd name="connsiteY28" fmla="*/ 109897 h 290425"/>
              <a:gd name="connsiteX29" fmla="*/ 3668 w 51992"/>
              <a:gd name="connsiteY29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33"/>
              <a:gd name="connsiteY0" fmla="*/ 94168 h 290425"/>
              <a:gd name="connsiteX1" fmla="*/ 11707 w 52333"/>
              <a:gd name="connsiteY1" fmla="*/ 80186 h 290425"/>
              <a:gd name="connsiteX2" fmla="*/ 5924 w 52333"/>
              <a:gd name="connsiteY2" fmla="*/ 65248 h 290425"/>
              <a:gd name="connsiteX3" fmla="*/ 14176 w 52333"/>
              <a:gd name="connsiteY3" fmla="*/ 53799 h 290425"/>
              <a:gd name="connsiteX4" fmla="*/ 9515 w 52333"/>
              <a:gd name="connsiteY4" fmla="*/ 37843 h 290425"/>
              <a:gd name="connsiteX5" fmla="*/ 17033 w 52333"/>
              <a:gd name="connsiteY5" fmla="*/ 26373 h 290425"/>
              <a:gd name="connsiteX6" fmla="*/ 15254 w 52333"/>
              <a:gd name="connsiteY6" fmla="*/ 14242 h 290425"/>
              <a:gd name="connsiteX7" fmla="*/ 22927 w 52333"/>
              <a:gd name="connsiteY7" fmla="*/ 2 h 290425"/>
              <a:gd name="connsiteX8" fmla="*/ 48910 w 52333"/>
              <a:gd name="connsiteY8" fmla="*/ 92051 h 290425"/>
              <a:gd name="connsiteX9" fmla="*/ 51773 w 52333"/>
              <a:gd name="connsiteY9" fmla="*/ 168727 h 290425"/>
              <a:gd name="connsiteX10" fmla="*/ 46429 w 52333"/>
              <a:gd name="connsiteY10" fmla="*/ 183863 h 290425"/>
              <a:gd name="connsiteX11" fmla="*/ 51990 w 52333"/>
              <a:gd name="connsiteY11" fmla="*/ 196453 h 290425"/>
              <a:gd name="connsiteX12" fmla="*/ 45586 w 52333"/>
              <a:gd name="connsiteY12" fmla="*/ 207999 h 290425"/>
              <a:gd name="connsiteX13" fmla="*/ 51083 w 52333"/>
              <a:gd name="connsiteY13" fmla="*/ 224614 h 290425"/>
              <a:gd name="connsiteX14" fmla="*/ 43129 w 52333"/>
              <a:gd name="connsiteY14" fmla="*/ 240317 h 290425"/>
              <a:gd name="connsiteX15" fmla="*/ 50403 w 52333"/>
              <a:gd name="connsiteY15" fmla="*/ 254445 h 290425"/>
              <a:gd name="connsiteX16" fmla="*/ 44089 w 52333"/>
              <a:gd name="connsiteY16" fmla="*/ 270720 h 290425"/>
              <a:gd name="connsiteX17" fmla="*/ 48910 w 52333"/>
              <a:gd name="connsiteY17" fmla="*/ 290425 h 290425"/>
              <a:gd name="connsiteX18" fmla="*/ 3191 w 52333"/>
              <a:gd name="connsiteY18" fmla="*/ 290425 h 290425"/>
              <a:gd name="connsiteX19" fmla="*/ 9098 w 52333"/>
              <a:gd name="connsiteY19" fmla="*/ 267159 h 290425"/>
              <a:gd name="connsiteX20" fmla="*/ 959 w 52333"/>
              <a:gd name="connsiteY20" fmla="*/ 250299 h 290425"/>
              <a:gd name="connsiteX21" fmla="*/ 8061 w 52333"/>
              <a:gd name="connsiteY21" fmla="*/ 233555 h 290425"/>
              <a:gd name="connsiteX22" fmla="*/ 1 w 52333"/>
              <a:gd name="connsiteY22" fmla="*/ 215556 h 290425"/>
              <a:gd name="connsiteX23" fmla="*/ 8326 w 52333"/>
              <a:gd name="connsiteY23" fmla="*/ 203974 h 290425"/>
              <a:gd name="connsiteX24" fmla="*/ 1916 w 52333"/>
              <a:gd name="connsiteY24" fmla="*/ 185998 h 290425"/>
              <a:gd name="connsiteX25" fmla="*/ 8883 w 52333"/>
              <a:gd name="connsiteY25" fmla="*/ 173396 h 290425"/>
              <a:gd name="connsiteX26" fmla="*/ 2117 w 52333"/>
              <a:gd name="connsiteY26" fmla="*/ 156000 h 290425"/>
              <a:gd name="connsiteX27" fmla="*/ 10775 w 52333"/>
              <a:gd name="connsiteY27" fmla="*/ 140230 h 290425"/>
              <a:gd name="connsiteX28" fmla="*/ 2834 w 52333"/>
              <a:gd name="connsiteY28" fmla="*/ 123129 h 290425"/>
              <a:gd name="connsiteX29" fmla="*/ 10685 w 52333"/>
              <a:gd name="connsiteY29" fmla="*/ 109897 h 290425"/>
              <a:gd name="connsiteX30" fmla="*/ 3668 w 52333"/>
              <a:gd name="connsiteY30" fmla="*/ 94168 h 290425"/>
              <a:gd name="connsiteX0" fmla="*/ 3668 w 52348"/>
              <a:gd name="connsiteY0" fmla="*/ 94168 h 290425"/>
              <a:gd name="connsiteX1" fmla="*/ 11707 w 52348"/>
              <a:gd name="connsiteY1" fmla="*/ 80186 h 290425"/>
              <a:gd name="connsiteX2" fmla="*/ 5924 w 52348"/>
              <a:gd name="connsiteY2" fmla="*/ 65248 h 290425"/>
              <a:gd name="connsiteX3" fmla="*/ 14176 w 52348"/>
              <a:gd name="connsiteY3" fmla="*/ 53799 h 290425"/>
              <a:gd name="connsiteX4" fmla="*/ 9515 w 52348"/>
              <a:gd name="connsiteY4" fmla="*/ 37843 h 290425"/>
              <a:gd name="connsiteX5" fmla="*/ 17033 w 52348"/>
              <a:gd name="connsiteY5" fmla="*/ 26373 h 290425"/>
              <a:gd name="connsiteX6" fmla="*/ 15254 w 52348"/>
              <a:gd name="connsiteY6" fmla="*/ 14242 h 290425"/>
              <a:gd name="connsiteX7" fmla="*/ 22927 w 52348"/>
              <a:gd name="connsiteY7" fmla="*/ 2 h 290425"/>
              <a:gd name="connsiteX8" fmla="*/ 48910 w 52348"/>
              <a:gd name="connsiteY8" fmla="*/ 92051 h 290425"/>
              <a:gd name="connsiteX9" fmla="*/ 51773 w 52348"/>
              <a:gd name="connsiteY9" fmla="*/ 168727 h 290425"/>
              <a:gd name="connsiteX10" fmla="*/ 46429 w 52348"/>
              <a:gd name="connsiteY10" fmla="*/ 183863 h 290425"/>
              <a:gd name="connsiteX11" fmla="*/ 51990 w 52348"/>
              <a:gd name="connsiteY11" fmla="*/ 196453 h 290425"/>
              <a:gd name="connsiteX12" fmla="*/ 45586 w 52348"/>
              <a:gd name="connsiteY12" fmla="*/ 207999 h 290425"/>
              <a:gd name="connsiteX13" fmla="*/ 51083 w 52348"/>
              <a:gd name="connsiteY13" fmla="*/ 224614 h 290425"/>
              <a:gd name="connsiteX14" fmla="*/ 43129 w 52348"/>
              <a:gd name="connsiteY14" fmla="*/ 240317 h 290425"/>
              <a:gd name="connsiteX15" fmla="*/ 50403 w 52348"/>
              <a:gd name="connsiteY15" fmla="*/ 254445 h 290425"/>
              <a:gd name="connsiteX16" fmla="*/ 44089 w 52348"/>
              <a:gd name="connsiteY16" fmla="*/ 270720 h 290425"/>
              <a:gd name="connsiteX17" fmla="*/ 48910 w 52348"/>
              <a:gd name="connsiteY17" fmla="*/ 290425 h 290425"/>
              <a:gd name="connsiteX18" fmla="*/ 3191 w 52348"/>
              <a:gd name="connsiteY18" fmla="*/ 290425 h 290425"/>
              <a:gd name="connsiteX19" fmla="*/ 9098 w 52348"/>
              <a:gd name="connsiteY19" fmla="*/ 267159 h 290425"/>
              <a:gd name="connsiteX20" fmla="*/ 959 w 52348"/>
              <a:gd name="connsiteY20" fmla="*/ 250299 h 290425"/>
              <a:gd name="connsiteX21" fmla="*/ 8061 w 52348"/>
              <a:gd name="connsiteY21" fmla="*/ 233555 h 290425"/>
              <a:gd name="connsiteX22" fmla="*/ 1 w 52348"/>
              <a:gd name="connsiteY22" fmla="*/ 215556 h 290425"/>
              <a:gd name="connsiteX23" fmla="*/ 8326 w 52348"/>
              <a:gd name="connsiteY23" fmla="*/ 203974 h 290425"/>
              <a:gd name="connsiteX24" fmla="*/ 1916 w 52348"/>
              <a:gd name="connsiteY24" fmla="*/ 185998 h 290425"/>
              <a:gd name="connsiteX25" fmla="*/ 8883 w 52348"/>
              <a:gd name="connsiteY25" fmla="*/ 173396 h 290425"/>
              <a:gd name="connsiteX26" fmla="*/ 2117 w 52348"/>
              <a:gd name="connsiteY26" fmla="*/ 156000 h 290425"/>
              <a:gd name="connsiteX27" fmla="*/ 10775 w 52348"/>
              <a:gd name="connsiteY27" fmla="*/ 140230 h 290425"/>
              <a:gd name="connsiteX28" fmla="*/ 2834 w 52348"/>
              <a:gd name="connsiteY28" fmla="*/ 123129 h 290425"/>
              <a:gd name="connsiteX29" fmla="*/ 10685 w 52348"/>
              <a:gd name="connsiteY29" fmla="*/ 109897 h 290425"/>
              <a:gd name="connsiteX30" fmla="*/ 3668 w 52348"/>
              <a:gd name="connsiteY30" fmla="*/ 94168 h 290425"/>
              <a:gd name="connsiteX0" fmla="*/ 3668 w 52454"/>
              <a:gd name="connsiteY0" fmla="*/ 94168 h 290425"/>
              <a:gd name="connsiteX1" fmla="*/ 11707 w 52454"/>
              <a:gd name="connsiteY1" fmla="*/ 80186 h 290425"/>
              <a:gd name="connsiteX2" fmla="*/ 5924 w 52454"/>
              <a:gd name="connsiteY2" fmla="*/ 65248 h 290425"/>
              <a:gd name="connsiteX3" fmla="*/ 14176 w 52454"/>
              <a:gd name="connsiteY3" fmla="*/ 53799 h 290425"/>
              <a:gd name="connsiteX4" fmla="*/ 9515 w 52454"/>
              <a:gd name="connsiteY4" fmla="*/ 37843 h 290425"/>
              <a:gd name="connsiteX5" fmla="*/ 17033 w 52454"/>
              <a:gd name="connsiteY5" fmla="*/ 26373 h 290425"/>
              <a:gd name="connsiteX6" fmla="*/ 15254 w 52454"/>
              <a:gd name="connsiteY6" fmla="*/ 14242 h 290425"/>
              <a:gd name="connsiteX7" fmla="*/ 22927 w 52454"/>
              <a:gd name="connsiteY7" fmla="*/ 2 h 290425"/>
              <a:gd name="connsiteX8" fmla="*/ 48910 w 52454"/>
              <a:gd name="connsiteY8" fmla="*/ 92051 h 290425"/>
              <a:gd name="connsiteX9" fmla="*/ 51773 w 52454"/>
              <a:gd name="connsiteY9" fmla="*/ 168727 h 290425"/>
              <a:gd name="connsiteX10" fmla="*/ 44717 w 52454"/>
              <a:gd name="connsiteY10" fmla="*/ 182326 h 290425"/>
              <a:gd name="connsiteX11" fmla="*/ 51990 w 52454"/>
              <a:gd name="connsiteY11" fmla="*/ 196453 h 290425"/>
              <a:gd name="connsiteX12" fmla="*/ 45586 w 52454"/>
              <a:gd name="connsiteY12" fmla="*/ 207999 h 290425"/>
              <a:gd name="connsiteX13" fmla="*/ 51083 w 52454"/>
              <a:gd name="connsiteY13" fmla="*/ 224614 h 290425"/>
              <a:gd name="connsiteX14" fmla="*/ 43129 w 52454"/>
              <a:gd name="connsiteY14" fmla="*/ 240317 h 290425"/>
              <a:gd name="connsiteX15" fmla="*/ 50403 w 52454"/>
              <a:gd name="connsiteY15" fmla="*/ 254445 h 290425"/>
              <a:gd name="connsiteX16" fmla="*/ 44089 w 52454"/>
              <a:gd name="connsiteY16" fmla="*/ 270720 h 290425"/>
              <a:gd name="connsiteX17" fmla="*/ 48910 w 52454"/>
              <a:gd name="connsiteY17" fmla="*/ 290425 h 290425"/>
              <a:gd name="connsiteX18" fmla="*/ 3191 w 52454"/>
              <a:gd name="connsiteY18" fmla="*/ 290425 h 290425"/>
              <a:gd name="connsiteX19" fmla="*/ 9098 w 52454"/>
              <a:gd name="connsiteY19" fmla="*/ 267159 h 290425"/>
              <a:gd name="connsiteX20" fmla="*/ 959 w 52454"/>
              <a:gd name="connsiteY20" fmla="*/ 250299 h 290425"/>
              <a:gd name="connsiteX21" fmla="*/ 8061 w 52454"/>
              <a:gd name="connsiteY21" fmla="*/ 233555 h 290425"/>
              <a:gd name="connsiteX22" fmla="*/ 1 w 52454"/>
              <a:gd name="connsiteY22" fmla="*/ 215556 h 290425"/>
              <a:gd name="connsiteX23" fmla="*/ 8326 w 52454"/>
              <a:gd name="connsiteY23" fmla="*/ 203974 h 290425"/>
              <a:gd name="connsiteX24" fmla="*/ 1916 w 52454"/>
              <a:gd name="connsiteY24" fmla="*/ 185998 h 290425"/>
              <a:gd name="connsiteX25" fmla="*/ 8883 w 52454"/>
              <a:gd name="connsiteY25" fmla="*/ 173396 h 290425"/>
              <a:gd name="connsiteX26" fmla="*/ 2117 w 52454"/>
              <a:gd name="connsiteY26" fmla="*/ 156000 h 290425"/>
              <a:gd name="connsiteX27" fmla="*/ 10775 w 52454"/>
              <a:gd name="connsiteY27" fmla="*/ 140230 h 290425"/>
              <a:gd name="connsiteX28" fmla="*/ 2834 w 52454"/>
              <a:gd name="connsiteY28" fmla="*/ 123129 h 290425"/>
              <a:gd name="connsiteX29" fmla="*/ 10685 w 52454"/>
              <a:gd name="connsiteY29" fmla="*/ 109897 h 290425"/>
              <a:gd name="connsiteX30" fmla="*/ 3668 w 52454"/>
              <a:gd name="connsiteY30" fmla="*/ 94168 h 290425"/>
              <a:gd name="connsiteX0" fmla="*/ 3668 w 52269"/>
              <a:gd name="connsiteY0" fmla="*/ 94168 h 290425"/>
              <a:gd name="connsiteX1" fmla="*/ 11707 w 52269"/>
              <a:gd name="connsiteY1" fmla="*/ 80186 h 290425"/>
              <a:gd name="connsiteX2" fmla="*/ 5924 w 52269"/>
              <a:gd name="connsiteY2" fmla="*/ 65248 h 290425"/>
              <a:gd name="connsiteX3" fmla="*/ 14176 w 52269"/>
              <a:gd name="connsiteY3" fmla="*/ 53799 h 290425"/>
              <a:gd name="connsiteX4" fmla="*/ 9515 w 52269"/>
              <a:gd name="connsiteY4" fmla="*/ 37843 h 290425"/>
              <a:gd name="connsiteX5" fmla="*/ 17033 w 52269"/>
              <a:gd name="connsiteY5" fmla="*/ 26373 h 290425"/>
              <a:gd name="connsiteX6" fmla="*/ 15254 w 52269"/>
              <a:gd name="connsiteY6" fmla="*/ 14242 h 290425"/>
              <a:gd name="connsiteX7" fmla="*/ 22927 w 52269"/>
              <a:gd name="connsiteY7" fmla="*/ 2 h 290425"/>
              <a:gd name="connsiteX8" fmla="*/ 48910 w 52269"/>
              <a:gd name="connsiteY8" fmla="*/ 92051 h 290425"/>
              <a:gd name="connsiteX9" fmla="*/ 51773 w 52269"/>
              <a:gd name="connsiteY9" fmla="*/ 168727 h 290425"/>
              <a:gd name="connsiteX10" fmla="*/ 44717 w 52269"/>
              <a:gd name="connsiteY10" fmla="*/ 182326 h 290425"/>
              <a:gd name="connsiteX11" fmla="*/ 51990 w 52269"/>
              <a:gd name="connsiteY11" fmla="*/ 196453 h 290425"/>
              <a:gd name="connsiteX12" fmla="*/ 45586 w 52269"/>
              <a:gd name="connsiteY12" fmla="*/ 207999 h 290425"/>
              <a:gd name="connsiteX13" fmla="*/ 51083 w 52269"/>
              <a:gd name="connsiteY13" fmla="*/ 224614 h 290425"/>
              <a:gd name="connsiteX14" fmla="*/ 43129 w 52269"/>
              <a:gd name="connsiteY14" fmla="*/ 240317 h 290425"/>
              <a:gd name="connsiteX15" fmla="*/ 50403 w 52269"/>
              <a:gd name="connsiteY15" fmla="*/ 254445 h 290425"/>
              <a:gd name="connsiteX16" fmla="*/ 44089 w 52269"/>
              <a:gd name="connsiteY16" fmla="*/ 270720 h 290425"/>
              <a:gd name="connsiteX17" fmla="*/ 48910 w 52269"/>
              <a:gd name="connsiteY17" fmla="*/ 290425 h 290425"/>
              <a:gd name="connsiteX18" fmla="*/ 3191 w 52269"/>
              <a:gd name="connsiteY18" fmla="*/ 290425 h 290425"/>
              <a:gd name="connsiteX19" fmla="*/ 9098 w 52269"/>
              <a:gd name="connsiteY19" fmla="*/ 267159 h 290425"/>
              <a:gd name="connsiteX20" fmla="*/ 959 w 52269"/>
              <a:gd name="connsiteY20" fmla="*/ 250299 h 290425"/>
              <a:gd name="connsiteX21" fmla="*/ 8061 w 52269"/>
              <a:gd name="connsiteY21" fmla="*/ 233555 h 290425"/>
              <a:gd name="connsiteX22" fmla="*/ 1 w 52269"/>
              <a:gd name="connsiteY22" fmla="*/ 215556 h 290425"/>
              <a:gd name="connsiteX23" fmla="*/ 8326 w 52269"/>
              <a:gd name="connsiteY23" fmla="*/ 203974 h 290425"/>
              <a:gd name="connsiteX24" fmla="*/ 1916 w 52269"/>
              <a:gd name="connsiteY24" fmla="*/ 185998 h 290425"/>
              <a:gd name="connsiteX25" fmla="*/ 8883 w 52269"/>
              <a:gd name="connsiteY25" fmla="*/ 173396 h 290425"/>
              <a:gd name="connsiteX26" fmla="*/ 2117 w 52269"/>
              <a:gd name="connsiteY26" fmla="*/ 156000 h 290425"/>
              <a:gd name="connsiteX27" fmla="*/ 10775 w 52269"/>
              <a:gd name="connsiteY27" fmla="*/ 140230 h 290425"/>
              <a:gd name="connsiteX28" fmla="*/ 2834 w 52269"/>
              <a:gd name="connsiteY28" fmla="*/ 123129 h 290425"/>
              <a:gd name="connsiteX29" fmla="*/ 10685 w 52269"/>
              <a:gd name="connsiteY29" fmla="*/ 109897 h 290425"/>
              <a:gd name="connsiteX30" fmla="*/ 3668 w 52269"/>
              <a:gd name="connsiteY30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1992"/>
              <a:gd name="connsiteY0" fmla="*/ 94168 h 290425"/>
              <a:gd name="connsiteX1" fmla="*/ 11707 w 51992"/>
              <a:gd name="connsiteY1" fmla="*/ 80186 h 290425"/>
              <a:gd name="connsiteX2" fmla="*/ 5924 w 51992"/>
              <a:gd name="connsiteY2" fmla="*/ 65248 h 290425"/>
              <a:gd name="connsiteX3" fmla="*/ 14176 w 51992"/>
              <a:gd name="connsiteY3" fmla="*/ 53799 h 290425"/>
              <a:gd name="connsiteX4" fmla="*/ 9515 w 51992"/>
              <a:gd name="connsiteY4" fmla="*/ 37843 h 290425"/>
              <a:gd name="connsiteX5" fmla="*/ 17033 w 51992"/>
              <a:gd name="connsiteY5" fmla="*/ 26373 h 290425"/>
              <a:gd name="connsiteX6" fmla="*/ 15254 w 51992"/>
              <a:gd name="connsiteY6" fmla="*/ 14242 h 290425"/>
              <a:gd name="connsiteX7" fmla="*/ 22927 w 51992"/>
              <a:gd name="connsiteY7" fmla="*/ 2 h 290425"/>
              <a:gd name="connsiteX8" fmla="*/ 48910 w 51992"/>
              <a:gd name="connsiteY8" fmla="*/ 92051 h 290425"/>
              <a:gd name="connsiteX9" fmla="*/ 46024 w 51992"/>
              <a:gd name="connsiteY9" fmla="*/ 154818 h 290425"/>
              <a:gd name="connsiteX10" fmla="*/ 51773 w 51992"/>
              <a:gd name="connsiteY10" fmla="*/ 168727 h 290425"/>
              <a:gd name="connsiteX11" fmla="*/ 44717 w 51992"/>
              <a:gd name="connsiteY11" fmla="*/ 182326 h 290425"/>
              <a:gd name="connsiteX12" fmla="*/ 51990 w 51992"/>
              <a:gd name="connsiteY12" fmla="*/ 196453 h 290425"/>
              <a:gd name="connsiteX13" fmla="*/ 45586 w 51992"/>
              <a:gd name="connsiteY13" fmla="*/ 207999 h 290425"/>
              <a:gd name="connsiteX14" fmla="*/ 51083 w 51992"/>
              <a:gd name="connsiteY14" fmla="*/ 224614 h 290425"/>
              <a:gd name="connsiteX15" fmla="*/ 43129 w 51992"/>
              <a:gd name="connsiteY15" fmla="*/ 240317 h 290425"/>
              <a:gd name="connsiteX16" fmla="*/ 50403 w 51992"/>
              <a:gd name="connsiteY16" fmla="*/ 254445 h 290425"/>
              <a:gd name="connsiteX17" fmla="*/ 44089 w 51992"/>
              <a:gd name="connsiteY17" fmla="*/ 270720 h 290425"/>
              <a:gd name="connsiteX18" fmla="*/ 48910 w 51992"/>
              <a:gd name="connsiteY18" fmla="*/ 290425 h 290425"/>
              <a:gd name="connsiteX19" fmla="*/ 3191 w 51992"/>
              <a:gd name="connsiteY19" fmla="*/ 290425 h 290425"/>
              <a:gd name="connsiteX20" fmla="*/ 9098 w 51992"/>
              <a:gd name="connsiteY20" fmla="*/ 267159 h 290425"/>
              <a:gd name="connsiteX21" fmla="*/ 959 w 51992"/>
              <a:gd name="connsiteY21" fmla="*/ 250299 h 290425"/>
              <a:gd name="connsiteX22" fmla="*/ 8061 w 51992"/>
              <a:gd name="connsiteY22" fmla="*/ 233555 h 290425"/>
              <a:gd name="connsiteX23" fmla="*/ 1 w 51992"/>
              <a:gd name="connsiteY23" fmla="*/ 215556 h 290425"/>
              <a:gd name="connsiteX24" fmla="*/ 8326 w 51992"/>
              <a:gd name="connsiteY24" fmla="*/ 203974 h 290425"/>
              <a:gd name="connsiteX25" fmla="*/ 1916 w 51992"/>
              <a:gd name="connsiteY25" fmla="*/ 185998 h 290425"/>
              <a:gd name="connsiteX26" fmla="*/ 8883 w 51992"/>
              <a:gd name="connsiteY26" fmla="*/ 173396 h 290425"/>
              <a:gd name="connsiteX27" fmla="*/ 2117 w 51992"/>
              <a:gd name="connsiteY27" fmla="*/ 156000 h 290425"/>
              <a:gd name="connsiteX28" fmla="*/ 10775 w 51992"/>
              <a:gd name="connsiteY28" fmla="*/ 140230 h 290425"/>
              <a:gd name="connsiteX29" fmla="*/ 2834 w 51992"/>
              <a:gd name="connsiteY29" fmla="*/ 123129 h 290425"/>
              <a:gd name="connsiteX30" fmla="*/ 10685 w 51992"/>
              <a:gd name="connsiteY30" fmla="*/ 109897 h 290425"/>
              <a:gd name="connsiteX31" fmla="*/ 3668 w 51992"/>
              <a:gd name="connsiteY31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899"/>
              <a:gd name="connsiteY0" fmla="*/ 94168 h 290425"/>
              <a:gd name="connsiteX1" fmla="*/ 11707 w 52899"/>
              <a:gd name="connsiteY1" fmla="*/ 80186 h 290425"/>
              <a:gd name="connsiteX2" fmla="*/ 5924 w 52899"/>
              <a:gd name="connsiteY2" fmla="*/ 65248 h 290425"/>
              <a:gd name="connsiteX3" fmla="*/ 14176 w 52899"/>
              <a:gd name="connsiteY3" fmla="*/ 53799 h 290425"/>
              <a:gd name="connsiteX4" fmla="*/ 9515 w 52899"/>
              <a:gd name="connsiteY4" fmla="*/ 37843 h 290425"/>
              <a:gd name="connsiteX5" fmla="*/ 17033 w 52899"/>
              <a:gd name="connsiteY5" fmla="*/ 26373 h 290425"/>
              <a:gd name="connsiteX6" fmla="*/ 15254 w 52899"/>
              <a:gd name="connsiteY6" fmla="*/ 14242 h 290425"/>
              <a:gd name="connsiteX7" fmla="*/ 22927 w 52899"/>
              <a:gd name="connsiteY7" fmla="*/ 2 h 290425"/>
              <a:gd name="connsiteX8" fmla="*/ 48910 w 52899"/>
              <a:gd name="connsiteY8" fmla="*/ 92051 h 290425"/>
              <a:gd name="connsiteX9" fmla="*/ 52526 w 52899"/>
              <a:gd name="connsiteY9" fmla="*/ 139862 h 290425"/>
              <a:gd name="connsiteX10" fmla="*/ 46024 w 52899"/>
              <a:gd name="connsiteY10" fmla="*/ 154818 h 290425"/>
              <a:gd name="connsiteX11" fmla="*/ 51773 w 52899"/>
              <a:gd name="connsiteY11" fmla="*/ 168727 h 290425"/>
              <a:gd name="connsiteX12" fmla="*/ 44717 w 52899"/>
              <a:gd name="connsiteY12" fmla="*/ 182326 h 290425"/>
              <a:gd name="connsiteX13" fmla="*/ 51990 w 52899"/>
              <a:gd name="connsiteY13" fmla="*/ 196453 h 290425"/>
              <a:gd name="connsiteX14" fmla="*/ 45586 w 52899"/>
              <a:gd name="connsiteY14" fmla="*/ 207999 h 290425"/>
              <a:gd name="connsiteX15" fmla="*/ 51083 w 52899"/>
              <a:gd name="connsiteY15" fmla="*/ 224614 h 290425"/>
              <a:gd name="connsiteX16" fmla="*/ 43129 w 52899"/>
              <a:gd name="connsiteY16" fmla="*/ 240317 h 290425"/>
              <a:gd name="connsiteX17" fmla="*/ 50403 w 52899"/>
              <a:gd name="connsiteY17" fmla="*/ 254445 h 290425"/>
              <a:gd name="connsiteX18" fmla="*/ 44089 w 52899"/>
              <a:gd name="connsiteY18" fmla="*/ 270720 h 290425"/>
              <a:gd name="connsiteX19" fmla="*/ 48910 w 52899"/>
              <a:gd name="connsiteY19" fmla="*/ 290425 h 290425"/>
              <a:gd name="connsiteX20" fmla="*/ 3191 w 52899"/>
              <a:gd name="connsiteY20" fmla="*/ 290425 h 290425"/>
              <a:gd name="connsiteX21" fmla="*/ 9098 w 52899"/>
              <a:gd name="connsiteY21" fmla="*/ 267159 h 290425"/>
              <a:gd name="connsiteX22" fmla="*/ 959 w 52899"/>
              <a:gd name="connsiteY22" fmla="*/ 250299 h 290425"/>
              <a:gd name="connsiteX23" fmla="*/ 8061 w 52899"/>
              <a:gd name="connsiteY23" fmla="*/ 233555 h 290425"/>
              <a:gd name="connsiteX24" fmla="*/ 1 w 52899"/>
              <a:gd name="connsiteY24" fmla="*/ 215556 h 290425"/>
              <a:gd name="connsiteX25" fmla="*/ 8326 w 52899"/>
              <a:gd name="connsiteY25" fmla="*/ 203974 h 290425"/>
              <a:gd name="connsiteX26" fmla="*/ 1916 w 52899"/>
              <a:gd name="connsiteY26" fmla="*/ 185998 h 290425"/>
              <a:gd name="connsiteX27" fmla="*/ 8883 w 52899"/>
              <a:gd name="connsiteY27" fmla="*/ 173396 h 290425"/>
              <a:gd name="connsiteX28" fmla="*/ 2117 w 52899"/>
              <a:gd name="connsiteY28" fmla="*/ 156000 h 290425"/>
              <a:gd name="connsiteX29" fmla="*/ 10775 w 52899"/>
              <a:gd name="connsiteY29" fmla="*/ 140230 h 290425"/>
              <a:gd name="connsiteX30" fmla="*/ 2834 w 52899"/>
              <a:gd name="connsiteY30" fmla="*/ 123129 h 290425"/>
              <a:gd name="connsiteX31" fmla="*/ 10685 w 52899"/>
              <a:gd name="connsiteY31" fmla="*/ 109897 h 290425"/>
              <a:gd name="connsiteX32" fmla="*/ 3668 w 52899"/>
              <a:gd name="connsiteY32" fmla="*/ 94168 h 290425"/>
              <a:gd name="connsiteX0" fmla="*/ 3668 w 52696"/>
              <a:gd name="connsiteY0" fmla="*/ 94168 h 290425"/>
              <a:gd name="connsiteX1" fmla="*/ 11707 w 52696"/>
              <a:gd name="connsiteY1" fmla="*/ 80186 h 290425"/>
              <a:gd name="connsiteX2" fmla="*/ 5924 w 52696"/>
              <a:gd name="connsiteY2" fmla="*/ 65248 h 290425"/>
              <a:gd name="connsiteX3" fmla="*/ 14176 w 52696"/>
              <a:gd name="connsiteY3" fmla="*/ 53799 h 290425"/>
              <a:gd name="connsiteX4" fmla="*/ 9515 w 52696"/>
              <a:gd name="connsiteY4" fmla="*/ 37843 h 290425"/>
              <a:gd name="connsiteX5" fmla="*/ 17033 w 52696"/>
              <a:gd name="connsiteY5" fmla="*/ 26373 h 290425"/>
              <a:gd name="connsiteX6" fmla="*/ 15254 w 52696"/>
              <a:gd name="connsiteY6" fmla="*/ 14242 h 290425"/>
              <a:gd name="connsiteX7" fmla="*/ 22927 w 52696"/>
              <a:gd name="connsiteY7" fmla="*/ 2 h 290425"/>
              <a:gd name="connsiteX8" fmla="*/ 48910 w 52696"/>
              <a:gd name="connsiteY8" fmla="*/ 92051 h 290425"/>
              <a:gd name="connsiteX9" fmla="*/ 52526 w 52696"/>
              <a:gd name="connsiteY9" fmla="*/ 139862 h 290425"/>
              <a:gd name="connsiteX10" fmla="*/ 46024 w 52696"/>
              <a:gd name="connsiteY10" fmla="*/ 154818 h 290425"/>
              <a:gd name="connsiteX11" fmla="*/ 51773 w 52696"/>
              <a:gd name="connsiteY11" fmla="*/ 168727 h 290425"/>
              <a:gd name="connsiteX12" fmla="*/ 44717 w 52696"/>
              <a:gd name="connsiteY12" fmla="*/ 182326 h 290425"/>
              <a:gd name="connsiteX13" fmla="*/ 51990 w 52696"/>
              <a:gd name="connsiteY13" fmla="*/ 196453 h 290425"/>
              <a:gd name="connsiteX14" fmla="*/ 45586 w 52696"/>
              <a:gd name="connsiteY14" fmla="*/ 207999 h 290425"/>
              <a:gd name="connsiteX15" fmla="*/ 51083 w 52696"/>
              <a:gd name="connsiteY15" fmla="*/ 224614 h 290425"/>
              <a:gd name="connsiteX16" fmla="*/ 43129 w 52696"/>
              <a:gd name="connsiteY16" fmla="*/ 240317 h 290425"/>
              <a:gd name="connsiteX17" fmla="*/ 50403 w 52696"/>
              <a:gd name="connsiteY17" fmla="*/ 254445 h 290425"/>
              <a:gd name="connsiteX18" fmla="*/ 44089 w 52696"/>
              <a:gd name="connsiteY18" fmla="*/ 270720 h 290425"/>
              <a:gd name="connsiteX19" fmla="*/ 48910 w 52696"/>
              <a:gd name="connsiteY19" fmla="*/ 290425 h 290425"/>
              <a:gd name="connsiteX20" fmla="*/ 3191 w 52696"/>
              <a:gd name="connsiteY20" fmla="*/ 290425 h 290425"/>
              <a:gd name="connsiteX21" fmla="*/ 9098 w 52696"/>
              <a:gd name="connsiteY21" fmla="*/ 267159 h 290425"/>
              <a:gd name="connsiteX22" fmla="*/ 959 w 52696"/>
              <a:gd name="connsiteY22" fmla="*/ 250299 h 290425"/>
              <a:gd name="connsiteX23" fmla="*/ 8061 w 52696"/>
              <a:gd name="connsiteY23" fmla="*/ 233555 h 290425"/>
              <a:gd name="connsiteX24" fmla="*/ 1 w 52696"/>
              <a:gd name="connsiteY24" fmla="*/ 215556 h 290425"/>
              <a:gd name="connsiteX25" fmla="*/ 8326 w 52696"/>
              <a:gd name="connsiteY25" fmla="*/ 203974 h 290425"/>
              <a:gd name="connsiteX26" fmla="*/ 1916 w 52696"/>
              <a:gd name="connsiteY26" fmla="*/ 185998 h 290425"/>
              <a:gd name="connsiteX27" fmla="*/ 8883 w 52696"/>
              <a:gd name="connsiteY27" fmla="*/ 173396 h 290425"/>
              <a:gd name="connsiteX28" fmla="*/ 2117 w 52696"/>
              <a:gd name="connsiteY28" fmla="*/ 156000 h 290425"/>
              <a:gd name="connsiteX29" fmla="*/ 10775 w 52696"/>
              <a:gd name="connsiteY29" fmla="*/ 140230 h 290425"/>
              <a:gd name="connsiteX30" fmla="*/ 2834 w 52696"/>
              <a:gd name="connsiteY30" fmla="*/ 123129 h 290425"/>
              <a:gd name="connsiteX31" fmla="*/ 10685 w 52696"/>
              <a:gd name="connsiteY31" fmla="*/ 109897 h 290425"/>
              <a:gd name="connsiteX32" fmla="*/ 3668 w 52696"/>
              <a:gd name="connsiteY32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44821 w 52530"/>
              <a:gd name="connsiteY9" fmla="*/ 125897 h 290425"/>
              <a:gd name="connsiteX10" fmla="*/ 52526 w 52530"/>
              <a:gd name="connsiteY10" fmla="*/ 139862 h 290425"/>
              <a:gd name="connsiteX11" fmla="*/ 46024 w 52530"/>
              <a:gd name="connsiteY11" fmla="*/ 154818 h 290425"/>
              <a:gd name="connsiteX12" fmla="*/ 51773 w 52530"/>
              <a:gd name="connsiteY12" fmla="*/ 168727 h 290425"/>
              <a:gd name="connsiteX13" fmla="*/ 44717 w 52530"/>
              <a:gd name="connsiteY13" fmla="*/ 182326 h 290425"/>
              <a:gd name="connsiteX14" fmla="*/ 51990 w 52530"/>
              <a:gd name="connsiteY14" fmla="*/ 196453 h 290425"/>
              <a:gd name="connsiteX15" fmla="*/ 45586 w 52530"/>
              <a:gd name="connsiteY15" fmla="*/ 207999 h 290425"/>
              <a:gd name="connsiteX16" fmla="*/ 51083 w 52530"/>
              <a:gd name="connsiteY16" fmla="*/ 224614 h 290425"/>
              <a:gd name="connsiteX17" fmla="*/ 43129 w 52530"/>
              <a:gd name="connsiteY17" fmla="*/ 240317 h 290425"/>
              <a:gd name="connsiteX18" fmla="*/ 50403 w 52530"/>
              <a:gd name="connsiteY18" fmla="*/ 254445 h 290425"/>
              <a:gd name="connsiteX19" fmla="*/ 44089 w 52530"/>
              <a:gd name="connsiteY19" fmla="*/ 270720 h 290425"/>
              <a:gd name="connsiteX20" fmla="*/ 48910 w 52530"/>
              <a:gd name="connsiteY20" fmla="*/ 290425 h 290425"/>
              <a:gd name="connsiteX21" fmla="*/ 3191 w 52530"/>
              <a:gd name="connsiteY21" fmla="*/ 290425 h 290425"/>
              <a:gd name="connsiteX22" fmla="*/ 9098 w 52530"/>
              <a:gd name="connsiteY22" fmla="*/ 267159 h 290425"/>
              <a:gd name="connsiteX23" fmla="*/ 959 w 52530"/>
              <a:gd name="connsiteY23" fmla="*/ 250299 h 290425"/>
              <a:gd name="connsiteX24" fmla="*/ 8061 w 52530"/>
              <a:gd name="connsiteY24" fmla="*/ 233555 h 290425"/>
              <a:gd name="connsiteX25" fmla="*/ 1 w 52530"/>
              <a:gd name="connsiteY25" fmla="*/ 215556 h 290425"/>
              <a:gd name="connsiteX26" fmla="*/ 8326 w 52530"/>
              <a:gd name="connsiteY26" fmla="*/ 203974 h 290425"/>
              <a:gd name="connsiteX27" fmla="*/ 1916 w 52530"/>
              <a:gd name="connsiteY27" fmla="*/ 185998 h 290425"/>
              <a:gd name="connsiteX28" fmla="*/ 8883 w 52530"/>
              <a:gd name="connsiteY28" fmla="*/ 173396 h 290425"/>
              <a:gd name="connsiteX29" fmla="*/ 2117 w 52530"/>
              <a:gd name="connsiteY29" fmla="*/ 156000 h 290425"/>
              <a:gd name="connsiteX30" fmla="*/ 10775 w 52530"/>
              <a:gd name="connsiteY30" fmla="*/ 140230 h 290425"/>
              <a:gd name="connsiteX31" fmla="*/ 2834 w 52530"/>
              <a:gd name="connsiteY31" fmla="*/ 123129 h 290425"/>
              <a:gd name="connsiteX32" fmla="*/ 10685 w 52530"/>
              <a:gd name="connsiteY32" fmla="*/ 109897 h 290425"/>
              <a:gd name="connsiteX33" fmla="*/ 3668 w 52530"/>
              <a:gd name="connsiteY33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4168 h 290425"/>
              <a:gd name="connsiteX1" fmla="*/ 11707 w 52530"/>
              <a:gd name="connsiteY1" fmla="*/ 80186 h 290425"/>
              <a:gd name="connsiteX2" fmla="*/ 5924 w 52530"/>
              <a:gd name="connsiteY2" fmla="*/ 65248 h 290425"/>
              <a:gd name="connsiteX3" fmla="*/ 14176 w 52530"/>
              <a:gd name="connsiteY3" fmla="*/ 53799 h 290425"/>
              <a:gd name="connsiteX4" fmla="*/ 9515 w 52530"/>
              <a:gd name="connsiteY4" fmla="*/ 37843 h 290425"/>
              <a:gd name="connsiteX5" fmla="*/ 17033 w 52530"/>
              <a:gd name="connsiteY5" fmla="*/ 26373 h 290425"/>
              <a:gd name="connsiteX6" fmla="*/ 15254 w 52530"/>
              <a:gd name="connsiteY6" fmla="*/ 14242 h 290425"/>
              <a:gd name="connsiteX7" fmla="*/ 22927 w 52530"/>
              <a:gd name="connsiteY7" fmla="*/ 2 h 290425"/>
              <a:gd name="connsiteX8" fmla="*/ 48910 w 52530"/>
              <a:gd name="connsiteY8" fmla="*/ 92051 h 290425"/>
              <a:gd name="connsiteX9" fmla="*/ 51049 w 52530"/>
              <a:gd name="connsiteY9" fmla="*/ 110845 h 290425"/>
              <a:gd name="connsiteX10" fmla="*/ 44821 w 52530"/>
              <a:gd name="connsiteY10" fmla="*/ 125897 h 290425"/>
              <a:gd name="connsiteX11" fmla="*/ 52526 w 52530"/>
              <a:gd name="connsiteY11" fmla="*/ 139862 h 290425"/>
              <a:gd name="connsiteX12" fmla="*/ 46024 w 52530"/>
              <a:gd name="connsiteY12" fmla="*/ 154818 h 290425"/>
              <a:gd name="connsiteX13" fmla="*/ 51773 w 52530"/>
              <a:gd name="connsiteY13" fmla="*/ 168727 h 290425"/>
              <a:gd name="connsiteX14" fmla="*/ 44717 w 52530"/>
              <a:gd name="connsiteY14" fmla="*/ 182326 h 290425"/>
              <a:gd name="connsiteX15" fmla="*/ 51990 w 52530"/>
              <a:gd name="connsiteY15" fmla="*/ 196453 h 290425"/>
              <a:gd name="connsiteX16" fmla="*/ 45586 w 52530"/>
              <a:gd name="connsiteY16" fmla="*/ 207999 h 290425"/>
              <a:gd name="connsiteX17" fmla="*/ 51083 w 52530"/>
              <a:gd name="connsiteY17" fmla="*/ 224614 h 290425"/>
              <a:gd name="connsiteX18" fmla="*/ 43129 w 52530"/>
              <a:gd name="connsiteY18" fmla="*/ 240317 h 290425"/>
              <a:gd name="connsiteX19" fmla="*/ 50403 w 52530"/>
              <a:gd name="connsiteY19" fmla="*/ 254445 h 290425"/>
              <a:gd name="connsiteX20" fmla="*/ 44089 w 52530"/>
              <a:gd name="connsiteY20" fmla="*/ 270720 h 290425"/>
              <a:gd name="connsiteX21" fmla="*/ 48910 w 52530"/>
              <a:gd name="connsiteY21" fmla="*/ 290425 h 290425"/>
              <a:gd name="connsiteX22" fmla="*/ 3191 w 52530"/>
              <a:gd name="connsiteY22" fmla="*/ 290425 h 290425"/>
              <a:gd name="connsiteX23" fmla="*/ 9098 w 52530"/>
              <a:gd name="connsiteY23" fmla="*/ 267159 h 290425"/>
              <a:gd name="connsiteX24" fmla="*/ 959 w 52530"/>
              <a:gd name="connsiteY24" fmla="*/ 250299 h 290425"/>
              <a:gd name="connsiteX25" fmla="*/ 8061 w 52530"/>
              <a:gd name="connsiteY25" fmla="*/ 233555 h 290425"/>
              <a:gd name="connsiteX26" fmla="*/ 1 w 52530"/>
              <a:gd name="connsiteY26" fmla="*/ 215556 h 290425"/>
              <a:gd name="connsiteX27" fmla="*/ 8326 w 52530"/>
              <a:gd name="connsiteY27" fmla="*/ 203974 h 290425"/>
              <a:gd name="connsiteX28" fmla="*/ 1916 w 52530"/>
              <a:gd name="connsiteY28" fmla="*/ 185998 h 290425"/>
              <a:gd name="connsiteX29" fmla="*/ 8883 w 52530"/>
              <a:gd name="connsiteY29" fmla="*/ 173396 h 290425"/>
              <a:gd name="connsiteX30" fmla="*/ 2117 w 52530"/>
              <a:gd name="connsiteY30" fmla="*/ 156000 h 290425"/>
              <a:gd name="connsiteX31" fmla="*/ 10775 w 52530"/>
              <a:gd name="connsiteY31" fmla="*/ 140230 h 290425"/>
              <a:gd name="connsiteX32" fmla="*/ 2834 w 52530"/>
              <a:gd name="connsiteY32" fmla="*/ 123129 h 290425"/>
              <a:gd name="connsiteX33" fmla="*/ 10685 w 52530"/>
              <a:gd name="connsiteY33" fmla="*/ 109897 h 290425"/>
              <a:gd name="connsiteX34" fmla="*/ 3668 w 52530"/>
              <a:gd name="connsiteY34" fmla="*/ 94168 h 290425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295 h 294552"/>
              <a:gd name="connsiteX1" fmla="*/ 11707 w 52530"/>
              <a:gd name="connsiteY1" fmla="*/ 84313 h 294552"/>
              <a:gd name="connsiteX2" fmla="*/ 5924 w 52530"/>
              <a:gd name="connsiteY2" fmla="*/ 69375 h 294552"/>
              <a:gd name="connsiteX3" fmla="*/ 14176 w 52530"/>
              <a:gd name="connsiteY3" fmla="*/ 57926 h 294552"/>
              <a:gd name="connsiteX4" fmla="*/ 9515 w 52530"/>
              <a:gd name="connsiteY4" fmla="*/ 41970 h 294552"/>
              <a:gd name="connsiteX5" fmla="*/ 17033 w 52530"/>
              <a:gd name="connsiteY5" fmla="*/ 30500 h 294552"/>
              <a:gd name="connsiteX6" fmla="*/ 15254 w 52530"/>
              <a:gd name="connsiteY6" fmla="*/ 18369 h 294552"/>
              <a:gd name="connsiteX7" fmla="*/ 22927 w 52530"/>
              <a:gd name="connsiteY7" fmla="*/ 4129 h 294552"/>
              <a:gd name="connsiteX8" fmla="*/ 43534 w 52530"/>
              <a:gd name="connsiteY8" fmla="*/ 99000 h 294552"/>
              <a:gd name="connsiteX9" fmla="*/ 51049 w 52530"/>
              <a:gd name="connsiteY9" fmla="*/ 114972 h 294552"/>
              <a:gd name="connsiteX10" fmla="*/ 44821 w 52530"/>
              <a:gd name="connsiteY10" fmla="*/ 130024 h 294552"/>
              <a:gd name="connsiteX11" fmla="*/ 52526 w 52530"/>
              <a:gd name="connsiteY11" fmla="*/ 143989 h 294552"/>
              <a:gd name="connsiteX12" fmla="*/ 46024 w 52530"/>
              <a:gd name="connsiteY12" fmla="*/ 158945 h 294552"/>
              <a:gd name="connsiteX13" fmla="*/ 51773 w 52530"/>
              <a:gd name="connsiteY13" fmla="*/ 172854 h 294552"/>
              <a:gd name="connsiteX14" fmla="*/ 44717 w 52530"/>
              <a:gd name="connsiteY14" fmla="*/ 186453 h 294552"/>
              <a:gd name="connsiteX15" fmla="*/ 51990 w 52530"/>
              <a:gd name="connsiteY15" fmla="*/ 200580 h 294552"/>
              <a:gd name="connsiteX16" fmla="*/ 45586 w 52530"/>
              <a:gd name="connsiteY16" fmla="*/ 212126 h 294552"/>
              <a:gd name="connsiteX17" fmla="*/ 51083 w 52530"/>
              <a:gd name="connsiteY17" fmla="*/ 228741 h 294552"/>
              <a:gd name="connsiteX18" fmla="*/ 43129 w 52530"/>
              <a:gd name="connsiteY18" fmla="*/ 244444 h 294552"/>
              <a:gd name="connsiteX19" fmla="*/ 50403 w 52530"/>
              <a:gd name="connsiteY19" fmla="*/ 258572 h 294552"/>
              <a:gd name="connsiteX20" fmla="*/ 44089 w 52530"/>
              <a:gd name="connsiteY20" fmla="*/ 274847 h 294552"/>
              <a:gd name="connsiteX21" fmla="*/ 48910 w 52530"/>
              <a:gd name="connsiteY21" fmla="*/ 294552 h 294552"/>
              <a:gd name="connsiteX22" fmla="*/ 3191 w 52530"/>
              <a:gd name="connsiteY22" fmla="*/ 294552 h 294552"/>
              <a:gd name="connsiteX23" fmla="*/ 9098 w 52530"/>
              <a:gd name="connsiteY23" fmla="*/ 271286 h 294552"/>
              <a:gd name="connsiteX24" fmla="*/ 959 w 52530"/>
              <a:gd name="connsiteY24" fmla="*/ 254426 h 294552"/>
              <a:gd name="connsiteX25" fmla="*/ 8061 w 52530"/>
              <a:gd name="connsiteY25" fmla="*/ 237682 h 294552"/>
              <a:gd name="connsiteX26" fmla="*/ 1 w 52530"/>
              <a:gd name="connsiteY26" fmla="*/ 219683 h 294552"/>
              <a:gd name="connsiteX27" fmla="*/ 8326 w 52530"/>
              <a:gd name="connsiteY27" fmla="*/ 208101 h 294552"/>
              <a:gd name="connsiteX28" fmla="*/ 1916 w 52530"/>
              <a:gd name="connsiteY28" fmla="*/ 190125 h 294552"/>
              <a:gd name="connsiteX29" fmla="*/ 8883 w 52530"/>
              <a:gd name="connsiteY29" fmla="*/ 177523 h 294552"/>
              <a:gd name="connsiteX30" fmla="*/ 2117 w 52530"/>
              <a:gd name="connsiteY30" fmla="*/ 160127 h 294552"/>
              <a:gd name="connsiteX31" fmla="*/ 10775 w 52530"/>
              <a:gd name="connsiteY31" fmla="*/ 144357 h 294552"/>
              <a:gd name="connsiteX32" fmla="*/ 2834 w 52530"/>
              <a:gd name="connsiteY32" fmla="*/ 127256 h 294552"/>
              <a:gd name="connsiteX33" fmla="*/ 10685 w 52530"/>
              <a:gd name="connsiteY33" fmla="*/ 114024 h 294552"/>
              <a:gd name="connsiteX34" fmla="*/ 3668 w 52530"/>
              <a:gd name="connsiteY34" fmla="*/ 98295 h 294552"/>
              <a:gd name="connsiteX0" fmla="*/ 3668 w 52530"/>
              <a:gd name="connsiteY0" fmla="*/ 98461 h 294718"/>
              <a:gd name="connsiteX1" fmla="*/ 11707 w 52530"/>
              <a:gd name="connsiteY1" fmla="*/ 84479 h 294718"/>
              <a:gd name="connsiteX2" fmla="*/ 5924 w 52530"/>
              <a:gd name="connsiteY2" fmla="*/ 69541 h 294718"/>
              <a:gd name="connsiteX3" fmla="*/ 14176 w 52530"/>
              <a:gd name="connsiteY3" fmla="*/ 58092 h 294718"/>
              <a:gd name="connsiteX4" fmla="*/ 9515 w 52530"/>
              <a:gd name="connsiteY4" fmla="*/ 42136 h 294718"/>
              <a:gd name="connsiteX5" fmla="*/ 17033 w 52530"/>
              <a:gd name="connsiteY5" fmla="*/ 30666 h 294718"/>
              <a:gd name="connsiteX6" fmla="*/ 15254 w 52530"/>
              <a:gd name="connsiteY6" fmla="*/ 18535 h 294718"/>
              <a:gd name="connsiteX7" fmla="*/ 22927 w 52530"/>
              <a:gd name="connsiteY7" fmla="*/ 4295 h 294718"/>
              <a:gd name="connsiteX8" fmla="*/ 44341 w 52530"/>
              <a:gd name="connsiteY8" fmla="*/ 101640 h 294718"/>
              <a:gd name="connsiteX9" fmla="*/ 51049 w 52530"/>
              <a:gd name="connsiteY9" fmla="*/ 115138 h 294718"/>
              <a:gd name="connsiteX10" fmla="*/ 44821 w 52530"/>
              <a:gd name="connsiteY10" fmla="*/ 130190 h 294718"/>
              <a:gd name="connsiteX11" fmla="*/ 52526 w 52530"/>
              <a:gd name="connsiteY11" fmla="*/ 144155 h 294718"/>
              <a:gd name="connsiteX12" fmla="*/ 46024 w 52530"/>
              <a:gd name="connsiteY12" fmla="*/ 159111 h 294718"/>
              <a:gd name="connsiteX13" fmla="*/ 51773 w 52530"/>
              <a:gd name="connsiteY13" fmla="*/ 173020 h 294718"/>
              <a:gd name="connsiteX14" fmla="*/ 44717 w 52530"/>
              <a:gd name="connsiteY14" fmla="*/ 186619 h 294718"/>
              <a:gd name="connsiteX15" fmla="*/ 51990 w 52530"/>
              <a:gd name="connsiteY15" fmla="*/ 200746 h 294718"/>
              <a:gd name="connsiteX16" fmla="*/ 45586 w 52530"/>
              <a:gd name="connsiteY16" fmla="*/ 212292 h 294718"/>
              <a:gd name="connsiteX17" fmla="*/ 51083 w 52530"/>
              <a:gd name="connsiteY17" fmla="*/ 228907 h 294718"/>
              <a:gd name="connsiteX18" fmla="*/ 43129 w 52530"/>
              <a:gd name="connsiteY18" fmla="*/ 244610 h 294718"/>
              <a:gd name="connsiteX19" fmla="*/ 50403 w 52530"/>
              <a:gd name="connsiteY19" fmla="*/ 258738 h 294718"/>
              <a:gd name="connsiteX20" fmla="*/ 44089 w 52530"/>
              <a:gd name="connsiteY20" fmla="*/ 275013 h 294718"/>
              <a:gd name="connsiteX21" fmla="*/ 48910 w 52530"/>
              <a:gd name="connsiteY21" fmla="*/ 294718 h 294718"/>
              <a:gd name="connsiteX22" fmla="*/ 3191 w 52530"/>
              <a:gd name="connsiteY22" fmla="*/ 294718 h 294718"/>
              <a:gd name="connsiteX23" fmla="*/ 9098 w 52530"/>
              <a:gd name="connsiteY23" fmla="*/ 271452 h 294718"/>
              <a:gd name="connsiteX24" fmla="*/ 959 w 52530"/>
              <a:gd name="connsiteY24" fmla="*/ 254592 h 294718"/>
              <a:gd name="connsiteX25" fmla="*/ 8061 w 52530"/>
              <a:gd name="connsiteY25" fmla="*/ 237848 h 294718"/>
              <a:gd name="connsiteX26" fmla="*/ 1 w 52530"/>
              <a:gd name="connsiteY26" fmla="*/ 219849 h 294718"/>
              <a:gd name="connsiteX27" fmla="*/ 8326 w 52530"/>
              <a:gd name="connsiteY27" fmla="*/ 208267 h 294718"/>
              <a:gd name="connsiteX28" fmla="*/ 1916 w 52530"/>
              <a:gd name="connsiteY28" fmla="*/ 190291 h 294718"/>
              <a:gd name="connsiteX29" fmla="*/ 8883 w 52530"/>
              <a:gd name="connsiteY29" fmla="*/ 177689 h 294718"/>
              <a:gd name="connsiteX30" fmla="*/ 2117 w 52530"/>
              <a:gd name="connsiteY30" fmla="*/ 160293 h 294718"/>
              <a:gd name="connsiteX31" fmla="*/ 10775 w 52530"/>
              <a:gd name="connsiteY31" fmla="*/ 144523 h 294718"/>
              <a:gd name="connsiteX32" fmla="*/ 2834 w 52530"/>
              <a:gd name="connsiteY32" fmla="*/ 127422 h 294718"/>
              <a:gd name="connsiteX33" fmla="*/ 10685 w 52530"/>
              <a:gd name="connsiteY33" fmla="*/ 114190 h 294718"/>
              <a:gd name="connsiteX34" fmla="*/ 3668 w 52530"/>
              <a:gd name="connsiteY34" fmla="*/ 98461 h 294718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7442 h 293699"/>
              <a:gd name="connsiteX1" fmla="*/ 11707 w 52530"/>
              <a:gd name="connsiteY1" fmla="*/ 83460 h 293699"/>
              <a:gd name="connsiteX2" fmla="*/ 5924 w 52530"/>
              <a:gd name="connsiteY2" fmla="*/ 68522 h 293699"/>
              <a:gd name="connsiteX3" fmla="*/ 14176 w 52530"/>
              <a:gd name="connsiteY3" fmla="*/ 57073 h 293699"/>
              <a:gd name="connsiteX4" fmla="*/ 9515 w 52530"/>
              <a:gd name="connsiteY4" fmla="*/ 41117 h 293699"/>
              <a:gd name="connsiteX5" fmla="*/ 17033 w 52530"/>
              <a:gd name="connsiteY5" fmla="*/ 29647 h 293699"/>
              <a:gd name="connsiteX6" fmla="*/ 15254 w 52530"/>
              <a:gd name="connsiteY6" fmla="*/ 17516 h 293699"/>
              <a:gd name="connsiteX7" fmla="*/ 22927 w 52530"/>
              <a:gd name="connsiteY7" fmla="*/ 3276 h 293699"/>
              <a:gd name="connsiteX8" fmla="*/ 49846 w 52530"/>
              <a:gd name="connsiteY8" fmla="*/ 85197 h 293699"/>
              <a:gd name="connsiteX9" fmla="*/ 44341 w 52530"/>
              <a:gd name="connsiteY9" fmla="*/ 100621 h 293699"/>
              <a:gd name="connsiteX10" fmla="*/ 51049 w 52530"/>
              <a:gd name="connsiteY10" fmla="*/ 114119 h 293699"/>
              <a:gd name="connsiteX11" fmla="*/ 44821 w 52530"/>
              <a:gd name="connsiteY11" fmla="*/ 129171 h 293699"/>
              <a:gd name="connsiteX12" fmla="*/ 52526 w 52530"/>
              <a:gd name="connsiteY12" fmla="*/ 143136 h 293699"/>
              <a:gd name="connsiteX13" fmla="*/ 46024 w 52530"/>
              <a:gd name="connsiteY13" fmla="*/ 158092 h 293699"/>
              <a:gd name="connsiteX14" fmla="*/ 51773 w 52530"/>
              <a:gd name="connsiteY14" fmla="*/ 172001 h 293699"/>
              <a:gd name="connsiteX15" fmla="*/ 44717 w 52530"/>
              <a:gd name="connsiteY15" fmla="*/ 185600 h 293699"/>
              <a:gd name="connsiteX16" fmla="*/ 51990 w 52530"/>
              <a:gd name="connsiteY16" fmla="*/ 199727 h 293699"/>
              <a:gd name="connsiteX17" fmla="*/ 45586 w 52530"/>
              <a:gd name="connsiteY17" fmla="*/ 211273 h 293699"/>
              <a:gd name="connsiteX18" fmla="*/ 51083 w 52530"/>
              <a:gd name="connsiteY18" fmla="*/ 227888 h 293699"/>
              <a:gd name="connsiteX19" fmla="*/ 43129 w 52530"/>
              <a:gd name="connsiteY19" fmla="*/ 243591 h 293699"/>
              <a:gd name="connsiteX20" fmla="*/ 50403 w 52530"/>
              <a:gd name="connsiteY20" fmla="*/ 257719 h 293699"/>
              <a:gd name="connsiteX21" fmla="*/ 44089 w 52530"/>
              <a:gd name="connsiteY21" fmla="*/ 273994 h 293699"/>
              <a:gd name="connsiteX22" fmla="*/ 48910 w 52530"/>
              <a:gd name="connsiteY22" fmla="*/ 293699 h 293699"/>
              <a:gd name="connsiteX23" fmla="*/ 3191 w 52530"/>
              <a:gd name="connsiteY23" fmla="*/ 293699 h 293699"/>
              <a:gd name="connsiteX24" fmla="*/ 9098 w 52530"/>
              <a:gd name="connsiteY24" fmla="*/ 270433 h 293699"/>
              <a:gd name="connsiteX25" fmla="*/ 959 w 52530"/>
              <a:gd name="connsiteY25" fmla="*/ 253573 h 293699"/>
              <a:gd name="connsiteX26" fmla="*/ 8061 w 52530"/>
              <a:gd name="connsiteY26" fmla="*/ 236829 h 293699"/>
              <a:gd name="connsiteX27" fmla="*/ 1 w 52530"/>
              <a:gd name="connsiteY27" fmla="*/ 218830 h 293699"/>
              <a:gd name="connsiteX28" fmla="*/ 8326 w 52530"/>
              <a:gd name="connsiteY28" fmla="*/ 207248 h 293699"/>
              <a:gd name="connsiteX29" fmla="*/ 1916 w 52530"/>
              <a:gd name="connsiteY29" fmla="*/ 189272 h 293699"/>
              <a:gd name="connsiteX30" fmla="*/ 8883 w 52530"/>
              <a:gd name="connsiteY30" fmla="*/ 176670 h 293699"/>
              <a:gd name="connsiteX31" fmla="*/ 2117 w 52530"/>
              <a:gd name="connsiteY31" fmla="*/ 159274 h 293699"/>
              <a:gd name="connsiteX32" fmla="*/ 10775 w 52530"/>
              <a:gd name="connsiteY32" fmla="*/ 143504 h 293699"/>
              <a:gd name="connsiteX33" fmla="*/ 2834 w 52530"/>
              <a:gd name="connsiteY33" fmla="*/ 126403 h 293699"/>
              <a:gd name="connsiteX34" fmla="*/ 10685 w 52530"/>
              <a:gd name="connsiteY34" fmla="*/ 113171 h 293699"/>
              <a:gd name="connsiteX35" fmla="*/ 3668 w 52530"/>
              <a:gd name="connsiteY35" fmla="*/ 97442 h 293699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6541 h 292798"/>
              <a:gd name="connsiteX1" fmla="*/ 11707 w 52530"/>
              <a:gd name="connsiteY1" fmla="*/ 82559 h 292798"/>
              <a:gd name="connsiteX2" fmla="*/ 5924 w 52530"/>
              <a:gd name="connsiteY2" fmla="*/ 67621 h 292798"/>
              <a:gd name="connsiteX3" fmla="*/ 14176 w 52530"/>
              <a:gd name="connsiteY3" fmla="*/ 56172 h 292798"/>
              <a:gd name="connsiteX4" fmla="*/ 9515 w 52530"/>
              <a:gd name="connsiteY4" fmla="*/ 40216 h 292798"/>
              <a:gd name="connsiteX5" fmla="*/ 17033 w 52530"/>
              <a:gd name="connsiteY5" fmla="*/ 28746 h 292798"/>
              <a:gd name="connsiteX6" fmla="*/ 15254 w 52530"/>
              <a:gd name="connsiteY6" fmla="*/ 16615 h 292798"/>
              <a:gd name="connsiteX7" fmla="*/ 22927 w 52530"/>
              <a:gd name="connsiteY7" fmla="*/ 2375 h 292798"/>
              <a:gd name="connsiteX8" fmla="*/ 44255 w 52530"/>
              <a:gd name="connsiteY8" fmla="*/ 70130 h 292798"/>
              <a:gd name="connsiteX9" fmla="*/ 49846 w 52530"/>
              <a:gd name="connsiteY9" fmla="*/ 84296 h 292798"/>
              <a:gd name="connsiteX10" fmla="*/ 44341 w 52530"/>
              <a:gd name="connsiteY10" fmla="*/ 99720 h 292798"/>
              <a:gd name="connsiteX11" fmla="*/ 51049 w 52530"/>
              <a:gd name="connsiteY11" fmla="*/ 113218 h 292798"/>
              <a:gd name="connsiteX12" fmla="*/ 44821 w 52530"/>
              <a:gd name="connsiteY12" fmla="*/ 128270 h 292798"/>
              <a:gd name="connsiteX13" fmla="*/ 52526 w 52530"/>
              <a:gd name="connsiteY13" fmla="*/ 142235 h 292798"/>
              <a:gd name="connsiteX14" fmla="*/ 46024 w 52530"/>
              <a:gd name="connsiteY14" fmla="*/ 157191 h 292798"/>
              <a:gd name="connsiteX15" fmla="*/ 51773 w 52530"/>
              <a:gd name="connsiteY15" fmla="*/ 171100 h 292798"/>
              <a:gd name="connsiteX16" fmla="*/ 44717 w 52530"/>
              <a:gd name="connsiteY16" fmla="*/ 184699 h 292798"/>
              <a:gd name="connsiteX17" fmla="*/ 51990 w 52530"/>
              <a:gd name="connsiteY17" fmla="*/ 198826 h 292798"/>
              <a:gd name="connsiteX18" fmla="*/ 45586 w 52530"/>
              <a:gd name="connsiteY18" fmla="*/ 210372 h 292798"/>
              <a:gd name="connsiteX19" fmla="*/ 51083 w 52530"/>
              <a:gd name="connsiteY19" fmla="*/ 226987 h 292798"/>
              <a:gd name="connsiteX20" fmla="*/ 43129 w 52530"/>
              <a:gd name="connsiteY20" fmla="*/ 242690 h 292798"/>
              <a:gd name="connsiteX21" fmla="*/ 50403 w 52530"/>
              <a:gd name="connsiteY21" fmla="*/ 256818 h 292798"/>
              <a:gd name="connsiteX22" fmla="*/ 44089 w 52530"/>
              <a:gd name="connsiteY22" fmla="*/ 273093 h 292798"/>
              <a:gd name="connsiteX23" fmla="*/ 48910 w 52530"/>
              <a:gd name="connsiteY23" fmla="*/ 292798 h 292798"/>
              <a:gd name="connsiteX24" fmla="*/ 3191 w 52530"/>
              <a:gd name="connsiteY24" fmla="*/ 292798 h 292798"/>
              <a:gd name="connsiteX25" fmla="*/ 9098 w 52530"/>
              <a:gd name="connsiteY25" fmla="*/ 269532 h 292798"/>
              <a:gd name="connsiteX26" fmla="*/ 959 w 52530"/>
              <a:gd name="connsiteY26" fmla="*/ 252672 h 292798"/>
              <a:gd name="connsiteX27" fmla="*/ 8061 w 52530"/>
              <a:gd name="connsiteY27" fmla="*/ 235928 h 292798"/>
              <a:gd name="connsiteX28" fmla="*/ 1 w 52530"/>
              <a:gd name="connsiteY28" fmla="*/ 217929 h 292798"/>
              <a:gd name="connsiteX29" fmla="*/ 8326 w 52530"/>
              <a:gd name="connsiteY29" fmla="*/ 206347 h 292798"/>
              <a:gd name="connsiteX30" fmla="*/ 1916 w 52530"/>
              <a:gd name="connsiteY30" fmla="*/ 188371 h 292798"/>
              <a:gd name="connsiteX31" fmla="*/ 8883 w 52530"/>
              <a:gd name="connsiteY31" fmla="*/ 175769 h 292798"/>
              <a:gd name="connsiteX32" fmla="*/ 2117 w 52530"/>
              <a:gd name="connsiteY32" fmla="*/ 158373 h 292798"/>
              <a:gd name="connsiteX33" fmla="*/ 10775 w 52530"/>
              <a:gd name="connsiteY33" fmla="*/ 142603 h 292798"/>
              <a:gd name="connsiteX34" fmla="*/ 2834 w 52530"/>
              <a:gd name="connsiteY34" fmla="*/ 125502 h 292798"/>
              <a:gd name="connsiteX35" fmla="*/ 10685 w 52530"/>
              <a:gd name="connsiteY35" fmla="*/ 112270 h 292798"/>
              <a:gd name="connsiteX36" fmla="*/ 3668 w 52530"/>
              <a:gd name="connsiteY36" fmla="*/ 96541 h 292798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5567 h 291824"/>
              <a:gd name="connsiteX1" fmla="*/ 11707 w 52530"/>
              <a:gd name="connsiteY1" fmla="*/ 81585 h 291824"/>
              <a:gd name="connsiteX2" fmla="*/ 5924 w 52530"/>
              <a:gd name="connsiteY2" fmla="*/ 66647 h 291824"/>
              <a:gd name="connsiteX3" fmla="*/ 14176 w 52530"/>
              <a:gd name="connsiteY3" fmla="*/ 55198 h 291824"/>
              <a:gd name="connsiteX4" fmla="*/ 9515 w 52530"/>
              <a:gd name="connsiteY4" fmla="*/ 39242 h 291824"/>
              <a:gd name="connsiteX5" fmla="*/ 17033 w 52530"/>
              <a:gd name="connsiteY5" fmla="*/ 27772 h 291824"/>
              <a:gd name="connsiteX6" fmla="*/ 15254 w 52530"/>
              <a:gd name="connsiteY6" fmla="*/ 15641 h 291824"/>
              <a:gd name="connsiteX7" fmla="*/ 22927 w 52530"/>
              <a:gd name="connsiteY7" fmla="*/ 1401 h 291824"/>
              <a:gd name="connsiteX8" fmla="*/ 48340 w 52530"/>
              <a:gd name="connsiteY8" fmla="*/ 52729 h 291824"/>
              <a:gd name="connsiteX9" fmla="*/ 44255 w 52530"/>
              <a:gd name="connsiteY9" fmla="*/ 69156 h 291824"/>
              <a:gd name="connsiteX10" fmla="*/ 49846 w 52530"/>
              <a:gd name="connsiteY10" fmla="*/ 83322 h 291824"/>
              <a:gd name="connsiteX11" fmla="*/ 44341 w 52530"/>
              <a:gd name="connsiteY11" fmla="*/ 98746 h 291824"/>
              <a:gd name="connsiteX12" fmla="*/ 51049 w 52530"/>
              <a:gd name="connsiteY12" fmla="*/ 112244 h 291824"/>
              <a:gd name="connsiteX13" fmla="*/ 44821 w 52530"/>
              <a:gd name="connsiteY13" fmla="*/ 127296 h 291824"/>
              <a:gd name="connsiteX14" fmla="*/ 52526 w 52530"/>
              <a:gd name="connsiteY14" fmla="*/ 141261 h 291824"/>
              <a:gd name="connsiteX15" fmla="*/ 46024 w 52530"/>
              <a:gd name="connsiteY15" fmla="*/ 156217 h 291824"/>
              <a:gd name="connsiteX16" fmla="*/ 51773 w 52530"/>
              <a:gd name="connsiteY16" fmla="*/ 170126 h 291824"/>
              <a:gd name="connsiteX17" fmla="*/ 44717 w 52530"/>
              <a:gd name="connsiteY17" fmla="*/ 183725 h 291824"/>
              <a:gd name="connsiteX18" fmla="*/ 51990 w 52530"/>
              <a:gd name="connsiteY18" fmla="*/ 197852 h 291824"/>
              <a:gd name="connsiteX19" fmla="*/ 45586 w 52530"/>
              <a:gd name="connsiteY19" fmla="*/ 209398 h 291824"/>
              <a:gd name="connsiteX20" fmla="*/ 51083 w 52530"/>
              <a:gd name="connsiteY20" fmla="*/ 226013 h 291824"/>
              <a:gd name="connsiteX21" fmla="*/ 43129 w 52530"/>
              <a:gd name="connsiteY21" fmla="*/ 241716 h 291824"/>
              <a:gd name="connsiteX22" fmla="*/ 50403 w 52530"/>
              <a:gd name="connsiteY22" fmla="*/ 255844 h 291824"/>
              <a:gd name="connsiteX23" fmla="*/ 44089 w 52530"/>
              <a:gd name="connsiteY23" fmla="*/ 272119 h 291824"/>
              <a:gd name="connsiteX24" fmla="*/ 48910 w 52530"/>
              <a:gd name="connsiteY24" fmla="*/ 291824 h 291824"/>
              <a:gd name="connsiteX25" fmla="*/ 3191 w 52530"/>
              <a:gd name="connsiteY25" fmla="*/ 291824 h 291824"/>
              <a:gd name="connsiteX26" fmla="*/ 9098 w 52530"/>
              <a:gd name="connsiteY26" fmla="*/ 268558 h 291824"/>
              <a:gd name="connsiteX27" fmla="*/ 959 w 52530"/>
              <a:gd name="connsiteY27" fmla="*/ 251698 h 291824"/>
              <a:gd name="connsiteX28" fmla="*/ 8061 w 52530"/>
              <a:gd name="connsiteY28" fmla="*/ 234954 h 291824"/>
              <a:gd name="connsiteX29" fmla="*/ 1 w 52530"/>
              <a:gd name="connsiteY29" fmla="*/ 216955 h 291824"/>
              <a:gd name="connsiteX30" fmla="*/ 8326 w 52530"/>
              <a:gd name="connsiteY30" fmla="*/ 205373 h 291824"/>
              <a:gd name="connsiteX31" fmla="*/ 1916 w 52530"/>
              <a:gd name="connsiteY31" fmla="*/ 187397 h 291824"/>
              <a:gd name="connsiteX32" fmla="*/ 8883 w 52530"/>
              <a:gd name="connsiteY32" fmla="*/ 174795 h 291824"/>
              <a:gd name="connsiteX33" fmla="*/ 2117 w 52530"/>
              <a:gd name="connsiteY33" fmla="*/ 157399 h 291824"/>
              <a:gd name="connsiteX34" fmla="*/ 10775 w 52530"/>
              <a:gd name="connsiteY34" fmla="*/ 141629 h 291824"/>
              <a:gd name="connsiteX35" fmla="*/ 2834 w 52530"/>
              <a:gd name="connsiteY35" fmla="*/ 124528 h 291824"/>
              <a:gd name="connsiteX36" fmla="*/ 10685 w 52530"/>
              <a:gd name="connsiteY36" fmla="*/ 111296 h 291824"/>
              <a:gd name="connsiteX37" fmla="*/ 3668 w 52530"/>
              <a:gd name="connsiteY37" fmla="*/ 95567 h 291824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866 h 291123"/>
              <a:gd name="connsiteX1" fmla="*/ 11707 w 52530"/>
              <a:gd name="connsiteY1" fmla="*/ 80884 h 291123"/>
              <a:gd name="connsiteX2" fmla="*/ 5924 w 52530"/>
              <a:gd name="connsiteY2" fmla="*/ 65946 h 291123"/>
              <a:gd name="connsiteX3" fmla="*/ 14176 w 52530"/>
              <a:gd name="connsiteY3" fmla="*/ 54497 h 291123"/>
              <a:gd name="connsiteX4" fmla="*/ 9515 w 52530"/>
              <a:gd name="connsiteY4" fmla="*/ 38541 h 291123"/>
              <a:gd name="connsiteX5" fmla="*/ 17033 w 52530"/>
              <a:gd name="connsiteY5" fmla="*/ 27071 h 291123"/>
              <a:gd name="connsiteX6" fmla="*/ 15254 w 52530"/>
              <a:gd name="connsiteY6" fmla="*/ 14940 h 291123"/>
              <a:gd name="connsiteX7" fmla="*/ 22927 w 52530"/>
              <a:gd name="connsiteY7" fmla="*/ 700 h 291123"/>
              <a:gd name="connsiteX8" fmla="*/ 42980 w 52530"/>
              <a:gd name="connsiteY8" fmla="*/ 38568 h 291123"/>
              <a:gd name="connsiteX9" fmla="*/ 48340 w 52530"/>
              <a:gd name="connsiteY9" fmla="*/ 52028 h 291123"/>
              <a:gd name="connsiteX10" fmla="*/ 44255 w 52530"/>
              <a:gd name="connsiteY10" fmla="*/ 68455 h 291123"/>
              <a:gd name="connsiteX11" fmla="*/ 49846 w 52530"/>
              <a:gd name="connsiteY11" fmla="*/ 82621 h 291123"/>
              <a:gd name="connsiteX12" fmla="*/ 44341 w 52530"/>
              <a:gd name="connsiteY12" fmla="*/ 98045 h 291123"/>
              <a:gd name="connsiteX13" fmla="*/ 51049 w 52530"/>
              <a:gd name="connsiteY13" fmla="*/ 111543 h 291123"/>
              <a:gd name="connsiteX14" fmla="*/ 44821 w 52530"/>
              <a:gd name="connsiteY14" fmla="*/ 126595 h 291123"/>
              <a:gd name="connsiteX15" fmla="*/ 52526 w 52530"/>
              <a:gd name="connsiteY15" fmla="*/ 140560 h 291123"/>
              <a:gd name="connsiteX16" fmla="*/ 46024 w 52530"/>
              <a:gd name="connsiteY16" fmla="*/ 155516 h 291123"/>
              <a:gd name="connsiteX17" fmla="*/ 51773 w 52530"/>
              <a:gd name="connsiteY17" fmla="*/ 169425 h 291123"/>
              <a:gd name="connsiteX18" fmla="*/ 44717 w 52530"/>
              <a:gd name="connsiteY18" fmla="*/ 183024 h 291123"/>
              <a:gd name="connsiteX19" fmla="*/ 51990 w 52530"/>
              <a:gd name="connsiteY19" fmla="*/ 197151 h 291123"/>
              <a:gd name="connsiteX20" fmla="*/ 45586 w 52530"/>
              <a:gd name="connsiteY20" fmla="*/ 208697 h 291123"/>
              <a:gd name="connsiteX21" fmla="*/ 51083 w 52530"/>
              <a:gd name="connsiteY21" fmla="*/ 225312 h 291123"/>
              <a:gd name="connsiteX22" fmla="*/ 43129 w 52530"/>
              <a:gd name="connsiteY22" fmla="*/ 241015 h 291123"/>
              <a:gd name="connsiteX23" fmla="*/ 50403 w 52530"/>
              <a:gd name="connsiteY23" fmla="*/ 255143 h 291123"/>
              <a:gd name="connsiteX24" fmla="*/ 44089 w 52530"/>
              <a:gd name="connsiteY24" fmla="*/ 271418 h 291123"/>
              <a:gd name="connsiteX25" fmla="*/ 48910 w 52530"/>
              <a:gd name="connsiteY25" fmla="*/ 291123 h 291123"/>
              <a:gd name="connsiteX26" fmla="*/ 3191 w 52530"/>
              <a:gd name="connsiteY26" fmla="*/ 291123 h 291123"/>
              <a:gd name="connsiteX27" fmla="*/ 9098 w 52530"/>
              <a:gd name="connsiteY27" fmla="*/ 267857 h 291123"/>
              <a:gd name="connsiteX28" fmla="*/ 959 w 52530"/>
              <a:gd name="connsiteY28" fmla="*/ 250997 h 291123"/>
              <a:gd name="connsiteX29" fmla="*/ 8061 w 52530"/>
              <a:gd name="connsiteY29" fmla="*/ 234253 h 291123"/>
              <a:gd name="connsiteX30" fmla="*/ 1 w 52530"/>
              <a:gd name="connsiteY30" fmla="*/ 216254 h 291123"/>
              <a:gd name="connsiteX31" fmla="*/ 8326 w 52530"/>
              <a:gd name="connsiteY31" fmla="*/ 204672 h 291123"/>
              <a:gd name="connsiteX32" fmla="*/ 1916 w 52530"/>
              <a:gd name="connsiteY32" fmla="*/ 186696 h 291123"/>
              <a:gd name="connsiteX33" fmla="*/ 8883 w 52530"/>
              <a:gd name="connsiteY33" fmla="*/ 174094 h 291123"/>
              <a:gd name="connsiteX34" fmla="*/ 2117 w 52530"/>
              <a:gd name="connsiteY34" fmla="*/ 156698 h 291123"/>
              <a:gd name="connsiteX35" fmla="*/ 10775 w 52530"/>
              <a:gd name="connsiteY35" fmla="*/ 140928 h 291123"/>
              <a:gd name="connsiteX36" fmla="*/ 2834 w 52530"/>
              <a:gd name="connsiteY36" fmla="*/ 123827 h 291123"/>
              <a:gd name="connsiteX37" fmla="*/ 10685 w 52530"/>
              <a:gd name="connsiteY37" fmla="*/ 110595 h 291123"/>
              <a:gd name="connsiteX38" fmla="*/ 3668 w 52530"/>
              <a:gd name="connsiteY38" fmla="*/ 94866 h 291123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221 h 290478"/>
              <a:gd name="connsiteX1" fmla="*/ 11707 w 52530"/>
              <a:gd name="connsiteY1" fmla="*/ 80239 h 290478"/>
              <a:gd name="connsiteX2" fmla="*/ 5924 w 52530"/>
              <a:gd name="connsiteY2" fmla="*/ 65301 h 290478"/>
              <a:gd name="connsiteX3" fmla="*/ 14176 w 52530"/>
              <a:gd name="connsiteY3" fmla="*/ 53852 h 290478"/>
              <a:gd name="connsiteX4" fmla="*/ 9515 w 52530"/>
              <a:gd name="connsiteY4" fmla="*/ 37896 h 290478"/>
              <a:gd name="connsiteX5" fmla="*/ 17033 w 52530"/>
              <a:gd name="connsiteY5" fmla="*/ 26426 h 290478"/>
              <a:gd name="connsiteX6" fmla="*/ 15254 w 52530"/>
              <a:gd name="connsiteY6" fmla="*/ 14295 h 290478"/>
              <a:gd name="connsiteX7" fmla="*/ 22927 w 52530"/>
              <a:gd name="connsiteY7" fmla="*/ 55 h 290478"/>
              <a:gd name="connsiteX8" fmla="*/ 47465 w 52530"/>
              <a:gd name="connsiteY8" fmla="*/ 19757 h 290478"/>
              <a:gd name="connsiteX9" fmla="*/ 42980 w 52530"/>
              <a:gd name="connsiteY9" fmla="*/ 37923 h 290478"/>
              <a:gd name="connsiteX10" fmla="*/ 48340 w 52530"/>
              <a:gd name="connsiteY10" fmla="*/ 51383 h 290478"/>
              <a:gd name="connsiteX11" fmla="*/ 44255 w 52530"/>
              <a:gd name="connsiteY11" fmla="*/ 67810 h 290478"/>
              <a:gd name="connsiteX12" fmla="*/ 49846 w 52530"/>
              <a:gd name="connsiteY12" fmla="*/ 81976 h 290478"/>
              <a:gd name="connsiteX13" fmla="*/ 44341 w 52530"/>
              <a:gd name="connsiteY13" fmla="*/ 97400 h 290478"/>
              <a:gd name="connsiteX14" fmla="*/ 51049 w 52530"/>
              <a:gd name="connsiteY14" fmla="*/ 110898 h 290478"/>
              <a:gd name="connsiteX15" fmla="*/ 44821 w 52530"/>
              <a:gd name="connsiteY15" fmla="*/ 125950 h 290478"/>
              <a:gd name="connsiteX16" fmla="*/ 52526 w 52530"/>
              <a:gd name="connsiteY16" fmla="*/ 139915 h 290478"/>
              <a:gd name="connsiteX17" fmla="*/ 46024 w 52530"/>
              <a:gd name="connsiteY17" fmla="*/ 154871 h 290478"/>
              <a:gd name="connsiteX18" fmla="*/ 51773 w 52530"/>
              <a:gd name="connsiteY18" fmla="*/ 168780 h 290478"/>
              <a:gd name="connsiteX19" fmla="*/ 44717 w 52530"/>
              <a:gd name="connsiteY19" fmla="*/ 182379 h 290478"/>
              <a:gd name="connsiteX20" fmla="*/ 51990 w 52530"/>
              <a:gd name="connsiteY20" fmla="*/ 196506 h 290478"/>
              <a:gd name="connsiteX21" fmla="*/ 45586 w 52530"/>
              <a:gd name="connsiteY21" fmla="*/ 208052 h 290478"/>
              <a:gd name="connsiteX22" fmla="*/ 51083 w 52530"/>
              <a:gd name="connsiteY22" fmla="*/ 224667 h 290478"/>
              <a:gd name="connsiteX23" fmla="*/ 43129 w 52530"/>
              <a:gd name="connsiteY23" fmla="*/ 240370 h 290478"/>
              <a:gd name="connsiteX24" fmla="*/ 50403 w 52530"/>
              <a:gd name="connsiteY24" fmla="*/ 254498 h 290478"/>
              <a:gd name="connsiteX25" fmla="*/ 44089 w 52530"/>
              <a:gd name="connsiteY25" fmla="*/ 270773 h 290478"/>
              <a:gd name="connsiteX26" fmla="*/ 48910 w 52530"/>
              <a:gd name="connsiteY26" fmla="*/ 290478 h 290478"/>
              <a:gd name="connsiteX27" fmla="*/ 3191 w 52530"/>
              <a:gd name="connsiteY27" fmla="*/ 290478 h 290478"/>
              <a:gd name="connsiteX28" fmla="*/ 9098 w 52530"/>
              <a:gd name="connsiteY28" fmla="*/ 267212 h 290478"/>
              <a:gd name="connsiteX29" fmla="*/ 959 w 52530"/>
              <a:gd name="connsiteY29" fmla="*/ 250352 h 290478"/>
              <a:gd name="connsiteX30" fmla="*/ 8061 w 52530"/>
              <a:gd name="connsiteY30" fmla="*/ 233608 h 290478"/>
              <a:gd name="connsiteX31" fmla="*/ 1 w 52530"/>
              <a:gd name="connsiteY31" fmla="*/ 215609 h 290478"/>
              <a:gd name="connsiteX32" fmla="*/ 8326 w 52530"/>
              <a:gd name="connsiteY32" fmla="*/ 204027 h 290478"/>
              <a:gd name="connsiteX33" fmla="*/ 1916 w 52530"/>
              <a:gd name="connsiteY33" fmla="*/ 186051 h 290478"/>
              <a:gd name="connsiteX34" fmla="*/ 8883 w 52530"/>
              <a:gd name="connsiteY34" fmla="*/ 173449 h 290478"/>
              <a:gd name="connsiteX35" fmla="*/ 2117 w 52530"/>
              <a:gd name="connsiteY35" fmla="*/ 156053 h 290478"/>
              <a:gd name="connsiteX36" fmla="*/ 10775 w 52530"/>
              <a:gd name="connsiteY36" fmla="*/ 140283 h 290478"/>
              <a:gd name="connsiteX37" fmla="*/ 2834 w 52530"/>
              <a:gd name="connsiteY37" fmla="*/ 123182 h 290478"/>
              <a:gd name="connsiteX38" fmla="*/ 10685 w 52530"/>
              <a:gd name="connsiteY38" fmla="*/ 109950 h 290478"/>
              <a:gd name="connsiteX39" fmla="*/ 3668 w 52530"/>
              <a:gd name="connsiteY39" fmla="*/ 94221 h 290478"/>
              <a:gd name="connsiteX0" fmla="*/ 3668 w 52530"/>
              <a:gd name="connsiteY0" fmla="*/ 94170 h 290427"/>
              <a:gd name="connsiteX1" fmla="*/ 11707 w 52530"/>
              <a:gd name="connsiteY1" fmla="*/ 80188 h 290427"/>
              <a:gd name="connsiteX2" fmla="*/ 5924 w 52530"/>
              <a:gd name="connsiteY2" fmla="*/ 65250 h 290427"/>
              <a:gd name="connsiteX3" fmla="*/ 14176 w 52530"/>
              <a:gd name="connsiteY3" fmla="*/ 53801 h 290427"/>
              <a:gd name="connsiteX4" fmla="*/ 9515 w 52530"/>
              <a:gd name="connsiteY4" fmla="*/ 37845 h 290427"/>
              <a:gd name="connsiteX5" fmla="*/ 17033 w 52530"/>
              <a:gd name="connsiteY5" fmla="*/ 26375 h 290427"/>
              <a:gd name="connsiteX6" fmla="*/ 15254 w 52530"/>
              <a:gd name="connsiteY6" fmla="*/ 14244 h 290427"/>
              <a:gd name="connsiteX7" fmla="*/ 22927 w 52530"/>
              <a:gd name="connsiteY7" fmla="*/ 4 h 290427"/>
              <a:gd name="connsiteX8" fmla="*/ 44672 w 52530"/>
              <a:gd name="connsiteY8" fmla="*/ 15599 h 290427"/>
              <a:gd name="connsiteX9" fmla="*/ 47465 w 52530"/>
              <a:gd name="connsiteY9" fmla="*/ 19706 h 290427"/>
              <a:gd name="connsiteX10" fmla="*/ 42980 w 52530"/>
              <a:gd name="connsiteY10" fmla="*/ 37872 h 290427"/>
              <a:gd name="connsiteX11" fmla="*/ 48340 w 52530"/>
              <a:gd name="connsiteY11" fmla="*/ 51332 h 290427"/>
              <a:gd name="connsiteX12" fmla="*/ 44255 w 52530"/>
              <a:gd name="connsiteY12" fmla="*/ 67759 h 290427"/>
              <a:gd name="connsiteX13" fmla="*/ 49846 w 52530"/>
              <a:gd name="connsiteY13" fmla="*/ 81925 h 290427"/>
              <a:gd name="connsiteX14" fmla="*/ 44341 w 52530"/>
              <a:gd name="connsiteY14" fmla="*/ 97349 h 290427"/>
              <a:gd name="connsiteX15" fmla="*/ 51049 w 52530"/>
              <a:gd name="connsiteY15" fmla="*/ 110847 h 290427"/>
              <a:gd name="connsiteX16" fmla="*/ 44821 w 52530"/>
              <a:gd name="connsiteY16" fmla="*/ 125899 h 290427"/>
              <a:gd name="connsiteX17" fmla="*/ 52526 w 52530"/>
              <a:gd name="connsiteY17" fmla="*/ 139864 h 290427"/>
              <a:gd name="connsiteX18" fmla="*/ 46024 w 52530"/>
              <a:gd name="connsiteY18" fmla="*/ 154820 h 290427"/>
              <a:gd name="connsiteX19" fmla="*/ 51773 w 52530"/>
              <a:gd name="connsiteY19" fmla="*/ 168729 h 290427"/>
              <a:gd name="connsiteX20" fmla="*/ 44717 w 52530"/>
              <a:gd name="connsiteY20" fmla="*/ 182328 h 290427"/>
              <a:gd name="connsiteX21" fmla="*/ 51990 w 52530"/>
              <a:gd name="connsiteY21" fmla="*/ 196455 h 290427"/>
              <a:gd name="connsiteX22" fmla="*/ 45586 w 52530"/>
              <a:gd name="connsiteY22" fmla="*/ 208001 h 290427"/>
              <a:gd name="connsiteX23" fmla="*/ 51083 w 52530"/>
              <a:gd name="connsiteY23" fmla="*/ 224616 h 290427"/>
              <a:gd name="connsiteX24" fmla="*/ 43129 w 52530"/>
              <a:gd name="connsiteY24" fmla="*/ 240319 h 290427"/>
              <a:gd name="connsiteX25" fmla="*/ 50403 w 52530"/>
              <a:gd name="connsiteY25" fmla="*/ 254447 h 290427"/>
              <a:gd name="connsiteX26" fmla="*/ 44089 w 52530"/>
              <a:gd name="connsiteY26" fmla="*/ 270722 h 290427"/>
              <a:gd name="connsiteX27" fmla="*/ 48910 w 52530"/>
              <a:gd name="connsiteY27" fmla="*/ 290427 h 290427"/>
              <a:gd name="connsiteX28" fmla="*/ 3191 w 52530"/>
              <a:gd name="connsiteY28" fmla="*/ 290427 h 290427"/>
              <a:gd name="connsiteX29" fmla="*/ 9098 w 52530"/>
              <a:gd name="connsiteY29" fmla="*/ 267161 h 290427"/>
              <a:gd name="connsiteX30" fmla="*/ 959 w 52530"/>
              <a:gd name="connsiteY30" fmla="*/ 250301 h 290427"/>
              <a:gd name="connsiteX31" fmla="*/ 8061 w 52530"/>
              <a:gd name="connsiteY31" fmla="*/ 233557 h 290427"/>
              <a:gd name="connsiteX32" fmla="*/ 1 w 52530"/>
              <a:gd name="connsiteY32" fmla="*/ 215558 h 290427"/>
              <a:gd name="connsiteX33" fmla="*/ 8326 w 52530"/>
              <a:gd name="connsiteY33" fmla="*/ 203976 h 290427"/>
              <a:gd name="connsiteX34" fmla="*/ 1916 w 52530"/>
              <a:gd name="connsiteY34" fmla="*/ 186000 h 290427"/>
              <a:gd name="connsiteX35" fmla="*/ 8883 w 52530"/>
              <a:gd name="connsiteY35" fmla="*/ 173398 h 290427"/>
              <a:gd name="connsiteX36" fmla="*/ 2117 w 52530"/>
              <a:gd name="connsiteY36" fmla="*/ 156002 h 290427"/>
              <a:gd name="connsiteX37" fmla="*/ 10775 w 52530"/>
              <a:gd name="connsiteY37" fmla="*/ 140232 h 290427"/>
              <a:gd name="connsiteX38" fmla="*/ 2834 w 52530"/>
              <a:gd name="connsiteY38" fmla="*/ 123131 h 290427"/>
              <a:gd name="connsiteX39" fmla="*/ 10685 w 52530"/>
              <a:gd name="connsiteY39" fmla="*/ 109899 h 290427"/>
              <a:gd name="connsiteX40" fmla="*/ 3668 w 52530"/>
              <a:gd name="connsiteY40" fmla="*/ 94170 h 290427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16 h 290473"/>
              <a:gd name="connsiteX1" fmla="*/ 11707 w 52530"/>
              <a:gd name="connsiteY1" fmla="*/ 80234 h 290473"/>
              <a:gd name="connsiteX2" fmla="*/ 5924 w 52530"/>
              <a:gd name="connsiteY2" fmla="*/ 65296 h 290473"/>
              <a:gd name="connsiteX3" fmla="*/ 14176 w 52530"/>
              <a:gd name="connsiteY3" fmla="*/ 53847 h 290473"/>
              <a:gd name="connsiteX4" fmla="*/ 9515 w 52530"/>
              <a:gd name="connsiteY4" fmla="*/ 37891 h 290473"/>
              <a:gd name="connsiteX5" fmla="*/ 17033 w 52530"/>
              <a:gd name="connsiteY5" fmla="*/ 26421 h 290473"/>
              <a:gd name="connsiteX6" fmla="*/ 15254 w 52530"/>
              <a:gd name="connsiteY6" fmla="*/ 14290 h 290473"/>
              <a:gd name="connsiteX7" fmla="*/ 22927 w 52530"/>
              <a:gd name="connsiteY7" fmla="*/ 50 h 290473"/>
              <a:gd name="connsiteX8" fmla="*/ 40871 w 52530"/>
              <a:gd name="connsiteY8" fmla="*/ 9933 h 290473"/>
              <a:gd name="connsiteX9" fmla="*/ 47465 w 52530"/>
              <a:gd name="connsiteY9" fmla="*/ 19752 h 290473"/>
              <a:gd name="connsiteX10" fmla="*/ 42980 w 52530"/>
              <a:gd name="connsiteY10" fmla="*/ 37918 h 290473"/>
              <a:gd name="connsiteX11" fmla="*/ 48340 w 52530"/>
              <a:gd name="connsiteY11" fmla="*/ 51378 h 290473"/>
              <a:gd name="connsiteX12" fmla="*/ 44255 w 52530"/>
              <a:gd name="connsiteY12" fmla="*/ 67805 h 290473"/>
              <a:gd name="connsiteX13" fmla="*/ 49846 w 52530"/>
              <a:gd name="connsiteY13" fmla="*/ 81971 h 290473"/>
              <a:gd name="connsiteX14" fmla="*/ 44341 w 52530"/>
              <a:gd name="connsiteY14" fmla="*/ 97395 h 290473"/>
              <a:gd name="connsiteX15" fmla="*/ 51049 w 52530"/>
              <a:gd name="connsiteY15" fmla="*/ 110893 h 290473"/>
              <a:gd name="connsiteX16" fmla="*/ 44821 w 52530"/>
              <a:gd name="connsiteY16" fmla="*/ 125945 h 290473"/>
              <a:gd name="connsiteX17" fmla="*/ 52526 w 52530"/>
              <a:gd name="connsiteY17" fmla="*/ 139910 h 290473"/>
              <a:gd name="connsiteX18" fmla="*/ 46024 w 52530"/>
              <a:gd name="connsiteY18" fmla="*/ 154866 h 290473"/>
              <a:gd name="connsiteX19" fmla="*/ 51773 w 52530"/>
              <a:gd name="connsiteY19" fmla="*/ 168775 h 290473"/>
              <a:gd name="connsiteX20" fmla="*/ 44717 w 52530"/>
              <a:gd name="connsiteY20" fmla="*/ 182374 h 290473"/>
              <a:gd name="connsiteX21" fmla="*/ 51990 w 52530"/>
              <a:gd name="connsiteY21" fmla="*/ 196501 h 290473"/>
              <a:gd name="connsiteX22" fmla="*/ 45586 w 52530"/>
              <a:gd name="connsiteY22" fmla="*/ 208047 h 290473"/>
              <a:gd name="connsiteX23" fmla="*/ 51083 w 52530"/>
              <a:gd name="connsiteY23" fmla="*/ 224662 h 290473"/>
              <a:gd name="connsiteX24" fmla="*/ 43129 w 52530"/>
              <a:gd name="connsiteY24" fmla="*/ 240365 h 290473"/>
              <a:gd name="connsiteX25" fmla="*/ 50403 w 52530"/>
              <a:gd name="connsiteY25" fmla="*/ 254493 h 290473"/>
              <a:gd name="connsiteX26" fmla="*/ 44089 w 52530"/>
              <a:gd name="connsiteY26" fmla="*/ 270768 h 290473"/>
              <a:gd name="connsiteX27" fmla="*/ 48910 w 52530"/>
              <a:gd name="connsiteY27" fmla="*/ 290473 h 290473"/>
              <a:gd name="connsiteX28" fmla="*/ 3191 w 52530"/>
              <a:gd name="connsiteY28" fmla="*/ 290473 h 290473"/>
              <a:gd name="connsiteX29" fmla="*/ 9098 w 52530"/>
              <a:gd name="connsiteY29" fmla="*/ 267207 h 290473"/>
              <a:gd name="connsiteX30" fmla="*/ 959 w 52530"/>
              <a:gd name="connsiteY30" fmla="*/ 250347 h 290473"/>
              <a:gd name="connsiteX31" fmla="*/ 8061 w 52530"/>
              <a:gd name="connsiteY31" fmla="*/ 233603 h 290473"/>
              <a:gd name="connsiteX32" fmla="*/ 1 w 52530"/>
              <a:gd name="connsiteY32" fmla="*/ 215604 h 290473"/>
              <a:gd name="connsiteX33" fmla="*/ 8326 w 52530"/>
              <a:gd name="connsiteY33" fmla="*/ 204022 h 290473"/>
              <a:gd name="connsiteX34" fmla="*/ 1916 w 52530"/>
              <a:gd name="connsiteY34" fmla="*/ 186046 h 290473"/>
              <a:gd name="connsiteX35" fmla="*/ 8883 w 52530"/>
              <a:gd name="connsiteY35" fmla="*/ 173444 h 290473"/>
              <a:gd name="connsiteX36" fmla="*/ 2117 w 52530"/>
              <a:gd name="connsiteY36" fmla="*/ 156048 h 290473"/>
              <a:gd name="connsiteX37" fmla="*/ 10775 w 52530"/>
              <a:gd name="connsiteY37" fmla="*/ 140278 h 290473"/>
              <a:gd name="connsiteX38" fmla="*/ 2834 w 52530"/>
              <a:gd name="connsiteY38" fmla="*/ 123177 h 290473"/>
              <a:gd name="connsiteX39" fmla="*/ 10685 w 52530"/>
              <a:gd name="connsiteY39" fmla="*/ 109945 h 290473"/>
              <a:gd name="connsiteX40" fmla="*/ 3668 w 52530"/>
              <a:gd name="connsiteY40" fmla="*/ 94216 h 290473"/>
              <a:gd name="connsiteX0" fmla="*/ 3668 w 52530"/>
              <a:gd name="connsiteY0" fmla="*/ 94220 h 290477"/>
              <a:gd name="connsiteX1" fmla="*/ 11707 w 52530"/>
              <a:gd name="connsiteY1" fmla="*/ 80238 h 290477"/>
              <a:gd name="connsiteX2" fmla="*/ 5924 w 52530"/>
              <a:gd name="connsiteY2" fmla="*/ 65300 h 290477"/>
              <a:gd name="connsiteX3" fmla="*/ 14176 w 52530"/>
              <a:gd name="connsiteY3" fmla="*/ 53851 h 290477"/>
              <a:gd name="connsiteX4" fmla="*/ 9515 w 52530"/>
              <a:gd name="connsiteY4" fmla="*/ 37895 h 290477"/>
              <a:gd name="connsiteX5" fmla="*/ 17033 w 52530"/>
              <a:gd name="connsiteY5" fmla="*/ 26425 h 290477"/>
              <a:gd name="connsiteX6" fmla="*/ 15254 w 52530"/>
              <a:gd name="connsiteY6" fmla="*/ 14294 h 290477"/>
              <a:gd name="connsiteX7" fmla="*/ 22927 w 52530"/>
              <a:gd name="connsiteY7" fmla="*/ 54 h 290477"/>
              <a:gd name="connsiteX8" fmla="*/ 40871 w 52530"/>
              <a:gd name="connsiteY8" fmla="*/ 9937 h 290477"/>
              <a:gd name="connsiteX9" fmla="*/ 47465 w 52530"/>
              <a:gd name="connsiteY9" fmla="*/ 19756 h 290477"/>
              <a:gd name="connsiteX10" fmla="*/ 42980 w 52530"/>
              <a:gd name="connsiteY10" fmla="*/ 37922 h 290477"/>
              <a:gd name="connsiteX11" fmla="*/ 48340 w 52530"/>
              <a:gd name="connsiteY11" fmla="*/ 51382 h 290477"/>
              <a:gd name="connsiteX12" fmla="*/ 44255 w 52530"/>
              <a:gd name="connsiteY12" fmla="*/ 67809 h 290477"/>
              <a:gd name="connsiteX13" fmla="*/ 49846 w 52530"/>
              <a:gd name="connsiteY13" fmla="*/ 81975 h 290477"/>
              <a:gd name="connsiteX14" fmla="*/ 44341 w 52530"/>
              <a:gd name="connsiteY14" fmla="*/ 97399 h 290477"/>
              <a:gd name="connsiteX15" fmla="*/ 51049 w 52530"/>
              <a:gd name="connsiteY15" fmla="*/ 110897 h 290477"/>
              <a:gd name="connsiteX16" fmla="*/ 44821 w 52530"/>
              <a:gd name="connsiteY16" fmla="*/ 125949 h 290477"/>
              <a:gd name="connsiteX17" fmla="*/ 52526 w 52530"/>
              <a:gd name="connsiteY17" fmla="*/ 139914 h 290477"/>
              <a:gd name="connsiteX18" fmla="*/ 46024 w 52530"/>
              <a:gd name="connsiteY18" fmla="*/ 154870 h 290477"/>
              <a:gd name="connsiteX19" fmla="*/ 51773 w 52530"/>
              <a:gd name="connsiteY19" fmla="*/ 168779 h 290477"/>
              <a:gd name="connsiteX20" fmla="*/ 44717 w 52530"/>
              <a:gd name="connsiteY20" fmla="*/ 182378 h 290477"/>
              <a:gd name="connsiteX21" fmla="*/ 51990 w 52530"/>
              <a:gd name="connsiteY21" fmla="*/ 196505 h 290477"/>
              <a:gd name="connsiteX22" fmla="*/ 45586 w 52530"/>
              <a:gd name="connsiteY22" fmla="*/ 208051 h 290477"/>
              <a:gd name="connsiteX23" fmla="*/ 51083 w 52530"/>
              <a:gd name="connsiteY23" fmla="*/ 224666 h 290477"/>
              <a:gd name="connsiteX24" fmla="*/ 43129 w 52530"/>
              <a:gd name="connsiteY24" fmla="*/ 240369 h 290477"/>
              <a:gd name="connsiteX25" fmla="*/ 50403 w 52530"/>
              <a:gd name="connsiteY25" fmla="*/ 254497 h 290477"/>
              <a:gd name="connsiteX26" fmla="*/ 44089 w 52530"/>
              <a:gd name="connsiteY26" fmla="*/ 270772 h 290477"/>
              <a:gd name="connsiteX27" fmla="*/ 48910 w 52530"/>
              <a:gd name="connsiteY27" fmla="*/ 290477 h 290477"/>
              <a:gd name="connsiteX28" fmla="*/ 3191 w 52530"/>
              <a:gd name="connsiteY28" fmla="*/ 290477 h 290477"/>
              <a:gd name="connsiteX29" fmla="*/ 9098 w 52530"/>
              <a:gd name="connsiteY29" fmla="*/ 267211 h 290477"/>
              <a:gd name="connsiteX30" fmla="*/ 959 w 52530"/>
              <a:gd name="connsiteY30" fmla="*/ 250351 h 290477"/>
              <a:gd name="connsiteX31" fmla="*/ 8061 w 52530"/>
              <a:gd name="connsiteY31" fmla="*/ 233607 h 290477"/>
              <a:gd name="connsiteX32" fmla="*/ 1 w 52530"/>
              <a:gd name="connsiteY32" fmla="*/ 215608 h 290477"/>
              <a:gd name="connsiteX33" fmla="*/ 8326 w 52530"/>
              <a:gd name="connsiteY33" fmla="*/ 204026 h 290477"/>
              <a:gd name="connsiteX34" fmla="*/ 1916 w 52530"/>
              <a:gd name="connsiteY34" fmla="*/ 186050 h 290477"/>
              <a:gd name="connsiteX35" fmla="*/ 8883 w 52530"/>
              <a:gd name="connsiteY35" fmla="*/ 173448 h 290477"/>
              <a:gd name="connsiteX36" fmla="*/ 2117 w 52530"/>
              <a:gd name="connsiteY36" fmla="*/ 156052 h 290477"/>
              <a:gd name="connsiteX37" fmla="*/ 10775 w 52530"/>
              <a:gd name="connsiteY37" fmla="*/ 140282 h 290477"/>
              <a:gd name="connsiteX38" fmla="*/ 2834 w 52530"/>
              <a:gd name="connsiteY38" fmla="*/ 123181 h 290477"/>
              <a:gd name="connsiteX39" fmla="*/ 10685 w 52530"/>
              <a:gd name="connsiteY39" fmla="*/ 109949 h 290477"/>
              <a:gd name="connsiteX40" fmla="*/ 3668 w 52530"/>
              <a:gd name="connsiteY40" fmla="*/ 94220 h 290477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2980 w 52530"/>
              <a:gd name="connsiteY10" fmla="*/ 37925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3 h 290480"/>
              <a:gd name="connsiteX1" fmla="*/ 11707 w 52530"/>
              <a:gd name="connsiteY1" fmla="*/ 80241 h 290480"/>
              <a:gd name="connsiteX2" fmla="*/ 5924 w 52530"/>
              <a:gd name="connsiteY2" fmla="*/ 65303 h 290480"/>
              <a:gd name="connsiteX3" fmla="*/ 14176 w 52530"/>
              <a:gd name="connsiteY3" fmla="*/ 53854 h 290480"/>
              <a:gd name="connsiteX4" fmla="*/ 9515 w 52530"/>
              <a:gd name="connsiteY4" fmla="*/ 37898 h 290480"/>
              <a:gd name="connsiteX5" fmla="*/ 17033 w 52530"/>
              <a:gd name="connsiteY5" fmla="*/ 26428 h 290480"/>
              <a:gd name="connsiteX6" fmla="*/ 15254 w 52530"/>
              <a:gd name="connsiteY6" fmla="*/ 14297 h 290480"/>
              <a:gd name="connsiteX7" fmla="*/ 22927 w 52530"/>
              <a:gd name="connsiteY7" fmla="*/ 57 h 290480"/>
              <a:gd name="connsiteX8" fmla="*/ 40871 w 52530"/>
              <a:gd name="connsiteY8" fmla="*/ 9940 h 290480"/>
              <a:gd name="connsiteX9" fmla="*/ 48017 w 52530"/>
              <a:gd name="connsiteY9" fmla="*/ 25902 h 290480"/>
              <a:gd name="connsiteX10" fmla="*/ 43817 w 52530"/>
              <a:gd name="connsiteY10" fmla="*/ 41976 h 290480"/>
              <a:gd name="connsiteX11" fmla="*/ 48340 w 52530"/>
              <a:gd name="connsiteY11" fmla="*/ 51385 h 290480"/>
              <a:gd name="connsiteX12" fmla="*/ 44255 w 52530"/>
              <a:gd name="connsiteY12" fmla="*/ 67812 h 290480"/>
              <a:gd name="connsiteX13" fmla="*/ 49846 w 52530"/>
              <a:gd name="connsiteY13" fmla="*/ 81978 h 290480"/>
              <a:gd name="connsiteX14" fmla="*/ 44341 w 52530"/>
              <a:gd name="connsiteY14" fmla="*/ 97402 h 290480"/>
              <a:gd name="connsiteX15" fmla="*/ 51049 w 52530"/>
              <a:gd name="connsiteY15" fmla="*/ 110900 h 290480"/>
              <a:gd name="connsiteX16" fmla="*/ 44821 w 52530"/>
              <a:gd name="connsiteY16" fmla="*/ 125952 h 290480"/>
              <a:gd name="connsiteX17" fmla="*/ 52526 w 52530"/>
              <a:gd name="connsiteY17" fmla="*/ 139917 h 290480"/>
              <a:gd name="connsiteX18" fmla="*/ 46024 w 52530"/>
              <a:gd name="connsiteY18" fmla="*/ 154873 h 290480"/>
              <a:gd name="connsiteX19" fmla="*/ 51773 w 52530"/>
              <a:gd name="connsiteY19" fmla="*/ 168782 h 290480"/>
              <a:gd name="connsiteX20" fmla="*/ 44717 w 52530"/>
              <a:gd name="connsiteY20" fmla="*/ 182381 h 290480"/>
              <a:gd name="connsiteX21" fmla="*/ 51990 w 52530"/>
              <a:gd name="connsiteY21" fmla="*/ 196508 h 290480"/>
              <a:gd name="connsiteX22" fmla="*/ 45586 w 52530"/>
              <a:gd name="connsiteY22" fmla="*/ 208054 h 290480"/>
              <a:gd name="connsiteX23" fmla="*/ 51083 w 52530"/>
              <a:gd name="connsiteY23" fmla="*/ 224669 h 290480"/>
              <a:gd name="connsiteX24" fmla="*/ 43129 w 52530"/>
              <a:gd name="connsiteY24" fmla="*/ 240372 h 290480"/>
              <a:gd name="connsiteX25" fmla="*/ 50403 w 52530"/>
              <a:gd name="connsiteY25" fmla="*/ 254500 h 290480"/>
              <a:gd name="connsiteX26" fmla="*/ 44089 w 52530"/>
              <a:gd name="connsiteY26" fmla="*/ 270775 h 290480"/>
              <a:gd name="connsiteX27" fmla="*/ 48910 w 52530"/>
              <a:gd name="connsiteY27" fmla="*/ 290480 h 290480"/>
              <a:gd name="connsiteX28" fmla="*/ 3191 w 52530"/>
              <a:gd name="connsiteY28" fmla="*/ 290480 h 290480"/>
              <a:gd name="connsiteX29" fmla="*/ 9098 w 52530"/>
              <a:gd name="connsiteY29" fmla="*/ 267214 h 290480"/>
              <a:gd name="connsiteX30" fmla="*/ 959 w 52530"/>
              <a:gd name="connsiteY30" fmla="*/ 250354 h 290480"/>
              <a:gd name="connsiteX31" fmla="*/ 8061 w 52530"/>
              <a:gd name="connsiteY31" fmla="*/ 233610 h 290480"/>
              <a:gd name="connsiteX32" fmla="*/ 1 w 52530"/>
              <a:gd name="connsiteY32" fmla="*/ 215611 h 290480"/>
              <a:gd name="connsiteX33" fmla="*/ 8326 w 52530"/>
              <a:gd name="connsiteY33" fmla="*/ 204029 h 290480"/>
              <a:gd name="connsiteX34" fmla="*/ 1916 w 52530"/>
              <a:gd name="connsiteY34" fmla="*/ 186053 h 290480"/>
              <a:gd name="connsiteX35" fmla="*/ 8883 w 52530"/>
              <a:gd name="connsiteY35" fmla="*/ 173451 h 290480"/>
              <a:gd name="connsiteX36" fmla="*/ 2117 w 52530"/>
              <a:gd name="connsiteY36" fmla="*/ 156055 h 290480"/>
              <a:gd name="connsiteX37" fmla="*/ 10775 w 52530"/>
              <a:gd name="connsiteY37" fmla="*/ 140285 h 290480"/>
              <a:gd name="connsiteX38" fmla="*/ 2834 w 52530"/>
              <a:gd name="connsiteY38" fmla="*/ 123184 h 290480"/>
              <a:gd name="connsiteX39" fmla="*/ 10685 w 52530"/>
              <a:gd name="connsiteY39" fmla="*/ 109952 h 290480"/>
              <a:gd name="connsiteX40" fmla="*/ 3668 w 52530"/>
              <a:gd name="connsiteY40" fmla="*/ 94223 h 290480"/>
              <a:gd name="connsiteX0" fmla="*/ 3668 w 52530"/>
              <a:gd name="connsiteY0" fmla="*/ 94227 h 290484"/>
              <a:gd name="connsiteX1" fmla="*/ 11707 w 52530"/>
              <a:gd name="connsiteY1" fmla="*/ 80245 h 290484"/>
              <a:gd name="connsiteX2" fmla="*/ 5924 w 52530"/>
              <a:gd name="connsiteY2" fmla="*/ 65307 h 290484"/>
              <a:gd name="connsiteX3" fmla="*/ 14176 w 52530"/>
              <a:gd name="connsiteY3" fmla="*/ 53858 h 290484"/>
              <a:gd name="connsiteX4" fmla="*/ 9515 w 52530"/>
              <a:gd name="connsiteY4" fmla="*/ 37902 h 290484"/>
              <a:gd name="connsiteX5" fmla="*/ 17033 w 52530"/>
              <a:gd name="connsiteY5" fmla="*/ 26432 h 290484"/>
              <a:gd name="connsiteX6" fmla="*/ 15254 w 52530"/>
              <a:gd name="connsiteY6" fmla="*/ 14301 h 290484"/>
              <a:gd name="connsiteX7" fmla="*/ 22927 w 52530"/>
              <a:gd name="connsiteY7" fmla="*/ 61 h 290484"/>
              <a:gd name="connsiteX8" fmla="*/ 40871 w 52530"/>
              <a:gd name="connsiteY8" fmla="*/ 9944 h 290484"/>
              <a:gd name="connsiteX9" fmla="*/ 47962 w 52530"/>
              <a:gd name="connsiteY9" fmla="*/ 28706 h 290484"/>
              <a:gd name="connsiteX10" fmla="*/ 43817 w 52530"/>
              <a:gd name="connsiteY10" fmla="*/ 41980 h 290484"/>
              <a:gd name="connsiteX11" fmla="*/ 48340 w 52530"/>
              <a:gd name="connsiteY11" fmla="*/ 51389 h 290484"/>
              <a:gd name="connsiteX12" fmla="*/ 44255 w 52530"/>
              <a:gd name="connsiteY12" fmla="*/ 67816 h 290484"/>
              <a:gd name="connsiteX13" fmla="*/ 49846 w 52530"/>
              <a:gd name="connsiteY13" fmla="*/ 81982 h 290484"/>
              <a:gd name="connsiteX14" fmla="*/ 44341 w 52530"/>
              <a:gd name="connsiteY14" fmla="*/ 97406 h 290484"/>
              <a:gd name="connsiteX15" fmla="*/ 51049 w 52530"/>
              <a:gd name="connsiteY15" fmla="*/ 110904 h 290484"/>
              <a:gd name="connsiteX16" fmla="*/ 44821 w 52530"/>
              <a:gd name="connsiteY16" fmla="*/ 125956 h 290484"/>
              <a:gd name="connsiteX17" fmla="*/ 52526 w 52530"/>
              <a:gd name="connsiteY17" fmla="*/ 139921 h 290484"/>
              <a:gd name="connsiteX18" fmla="*/ 46024 w 52530"/>
              <a:gd name="connsiteY18" fmla="*/ 154877 h 290484"/>
              <a:gd name="connsiteX19" fmla="*/ 51773 w 52530"/>
              <a:gd name="connsiteY19" fmla="*/ 168786 h 290484"/>
              <a:gd name="connsiteX20" fmla="*/ 44717 w 52530"/>
              <a:gd name="connsiteY20" fmla="*/ 182385 h 290484"/>
              <a:gd name="connsiteX21" fmla="*/ 51990 w 52530"/>
              <a:gd name="connsiteY21" fmla="*/ 196512 h 290484"/>
              <a:gd name="connsiteX22" fmla="*/ 45586 w 52530"/>
              <a:gd name="connsiteY22" fmla="*/ 208058 h 290484"/>
              <a:gd name="connsiteX23" fmla="*/ 51083 w 52530"/>
              <a:gd name="connsiteY23" fmla="*/ 224673 h 290484"/>
              <a:gd name="connsiteX24" fmla="*/ 43129 w 52530"/>
              <a:gd name="connsiteY24" fmla="*/ 240376 h 290484"/>
              <a:gd name="connsiteX25" fmla="*/ 50403 w 52530"/>
              <a:gd name="connsiteY25" fmla="*/ 254504 h 290484"/>
              <a:gd name="connsiteX26" fmla="*/ 44089 w 52530"/>
              <a:gd name="connsiteY26" fmla="*/ 270779 h 290484"/>
              <a:gd name="connsiteX27" fmla="*/ 48910 w 52530"/>
              <a:gd name="connsiteY27" fmla="*/ 290484 h 290484"/>
              <a:gd name="connsiteX28" fmla="*/ 3191 w 52530"/>
              <a:gd name="connsiteY28" fmla="*/ 290484 h 290484"/>
              <a:gd name="connsiteX29" fmla="*/ 9098 w 52530"/>
              <a:gd name="connsiteY29" fmla="*/ 267218 h 290484"/>
              <a:gd name="connsiteX30" fmla="*/ 959 w 52530"/>
              <a:gd name="connsiteY30" fmla="*/ 250358 h 290484"/>
              <a:gd name="connsiteX31" fmla="*/ 8061 w 52530"/>
              <a:gd name="connsiteY31" fmla="*/ 233614 h 290484"/>
              <a:gd name="connsiteX32" fmla="*/ 1 w 52530"/>
              <a:gd name="connsiteY32" fmla="*/ 215615 h 290484"/>
              <a:gd name="connsiteX33" fmla="*/ 8326 w 52530"/>
              <a:gd name="connsiteY33" fmla="*/ 204033 h 290484"/>
              <a:gd name="connsiteX34" fmla="*/ 1916 w 52530"/>
              <a:gd name="connsiteY34" fmla="*/ 186057 h 290484"/>
              <a:gd name="connsiteX35" fmla="*/ 8883 w 52530"/>
              <a:gd name="connsiteY35" fmla="*/ 173455 h 290484"/>
              <a:gd name="connsiteX36" fmla="*/ 2117 w 52530"/>
              <a:gd name="connsiteY36" fmla="*/ 156059 h 290484"/>
              <a:gd name="connsiteX37" fmla="*/ 10775 w 52530"/>
              <a:gd name="connsiteY37" fmla="*/ 140289 h 290484"/>
              <a:gd name="connsiteX38" fmla="*/ 2834 w 52530"/>
              <a:gd name="connsiteY38" fmla="*/ 123188 h 290484"/>
              <a:gd name="connsiteX39" fmla="*/ 10685 w 52530"/>
              <a:gd name="connsiteY39" fmla="*/ 109956 h 290484"/>
              <a:gd name="connsiteX40" fmla="*/ 3668 w 52530"/>
              <a:gd name="connsiteY40" fmla="*/ 94227 h 290484"/>
              <a:gd name="connsiteX0" fmla="*/ 3668 w 52530"/>
              <a:gd name="connsiteY0" fmla="*/ 94177 h 290434"/>
              <a:gd name="connsiteX1" fmla="*/ 11707 w 52530"/>
              <a:gd name="connsiteY1" fmla="*/ 80195 h 290434"/>
              <a:gd name="connsiteX2" fmla="*/ 5924 w 52530"/>
              <a:gd name="connsiteY2" fmla="*/ 65257 h 290434"/>
              <a:gd name="connsiteX3" fmla="*/ 14176 w 52530"/>
              <a:gd name="connsiteY3" fmla="*/ 53808 h 290434"/>
              <a:gd name="connsiteX4" fmla="*/ 9515 w 52530"/>
              <a:gd name="connsiteY4" fmla="*/ 37852 h 290434"/>
              <a:gd name="connsiteX5" fmla="*/ 17033 w 52530"/>
              <a:gd name="connsiteY5" fmla="*/ 26382 h 290434"/>
              <a:gd name="connsiteX6" fmla="*/ 15254 w 52530"/>
              <a:gd name="connsiteY6" fmla="*/ 14251 h 290434"/>
              <a:gd name="connsiteX7" fmla="*/ 22927 w 52530"/>
              <a:gd name="connsiteY7" fmla="*/ 11 h 290434"/>
              <a:gd name="connsiteX8" fmla="*/ 42084 w 52530"/>
              <a:gd name="connsiteY8" fmla="*/ 16582 h 290434"/>
              <a:gd name="connsiteX9" fmla="*/ 47962 w 52530"/>
              <a:gd name="connsiteY9" fmla="*/ 28656 h 290434"/>
              <a:gd name="connsiteX10" fmla="*/ 43817 w 52530"/>
              <a:gd name="connsiteY10" fmla="*/ 41930 h 290434"/>
              <a:gd name="connsiteX11" fmla="*/ 48340 w 52530"/>
              <a:gd name="connsiteY11" fmla="*/ 51339 h 290434"/>
              <a:gd name="connsiteX12" fmla="*/ 44255 w 52530"/>
              <a:gd name="connsiteY12" fmla="*/ 67766 h 290434"/>
              <a:gd name="connsiteX13" fmla="*/ 49846 w 52530"/>
              <a:gd name="connsiteY13" fmla="*/ 81932 h 290434"/>
              <a:gd name="connsiteX14" fmla="*/ 44341 w 52530"/>
              <a:gd name="connsiteY14" fmla="*/ 97356 h 290434"/>
              <a:gd name="connsiteX15" fmla="*/ 51049 w 52530"/>
              <a:gd name="connsiteY15" fmla="*/ 110854 h 290434"/>
              <a:gd name="connsiteX16" fmla="*/ 44821 w 52530"/>
              <a:gd name="connsiteY16" fmla="*/ 125906 h 290434"/>
              <a:gd name="connsiteX17" fmla="*/ 52526 w 52530"/>
              <a:gd name="connsiteY17" fmla="*/ 139871 h 290434"/>
              <a:gd name="connsiteX18" fmla="*/ 46024 w 52530"/>
              <a:gd name="connsiteY18" fmla="*/ 154827 h 290434"/>
              <a:gd name="connsiteX19" fmla="*/ 51773 w 52530"/>
              <a:gd name="connsiteY19" fmla="*/ 168736 h 290434"/>
              <a:gd name="connsiteX20" fmla="*/ 44717 w 52530"/>
              <a:gd name="connsiteY20" fmla="*/ 182335 h 290434"/>
              <a:gd name="connsiteX21" fmla="*/ 51990 w 52530"/>
              <a:gd name="connsiteY21" fmla="*/ 196462 h 290434"/>
              <a:gd name="connsiteX22" fmla="*/ 45586 w 52530"/>
              <a:gd name="connsiteY22" fmla="*/ 208008 h 290434"/>
              <a:gd name="connsiteX23" fmla="*/ 51083 w 52530"/>
              <a:gd name="connsiteY23" fmla="*/ 224623 h 290434"/>
              <a:gd name="connsiteX24" fmla="*/ 43129 w 52530"/>
              <a:gd name="connsiteY24" fmla="*/ 240326 h 290434"/>
              <a:gd name="connsiteX25" fmla="*/ 50403 w 52530"/>
              <a:gd name="connsiteY25" fmla="*/ 254454 h 290434"/>
              <a:gd name="connsiteX26" fmla="*/ 44089 w 52530"/>
              <a:gd name="connsiteY26" fmla="*/ 270729 h 290434"/>
              <a:gd name="connsiteX27" fmla="*/ 48910 w 52530"/>
              <a:gd name="connsiteY27" fmla="*/ 290434 h 290434"/>
              <a:gd name="connsiteX28" fmla="*/ 3191 w 52530"/>
              <a:gd name="connsiteY28" fmla="*/ 290434 h 290434"/>
              <a:gd name="connsiteX29" fmla="*/ 9098 w 52530"/>
              <a:gd name="connsiteY29" fmla="*/ 267168 h 290434"/>
              <a:gd name="connsiteX30" fmla="*/ 959 w 52530"/>
              <a:gd name="connsiteY30" fmla="*/ 250308 h 290434"/>
              <a:gd name="connsiteX31" fmla="*/ 8061 w 52530"/>
              <a:gd name="connsiteY31" fmla="*/ 233564 h 290434"/>
              <a:gd name="connsiteX32" fmla="*/ 1 w 52530"/>
              <a:gd name="connsiteY32" fmla="*/ 215565 h 290434"/>
              <a:gd name="connsiteX33" fmla="*/ 8326 w 52530"/>
              <a:gd name="connsiteY33" fmla="*/ 203983 h 290434"/>
              <a:gd name="connsiteX34" fmla="*/ 1916 w 52530"/>
              <a:gd name="connsiteY34" fmla="*/ 186007 h 290434"/>
              <a:gd name="connsiteX35" fmla="*/ 8883 w 52530"/>
              <a:gd name="connsiteY35" fmla="*/ 173405 h 290434"/>
              <a:gd name="connsiteX36" fmla="*/ 2117 w 52530"/>
              <a:gd name="connsiteY36" fmla="*/ 156009 h 290434"/>
              <a:gd name="connsiteX37" fmla="*/ 10775 w 52530"/>
              <a:gd name="connsiteY37" fmla="*/ 140239 h 290434"/>
              <a:gd name="connsiteX38" fmla="*/ 2834 w 52530"/>
              <a:gd name="connsiteY38" fmla="*/ 123138 h 290434"/>
              <a:gd name="connsiteX39" fmla="*/ 10685 w 52530"/>
              <a:gd name="connsiteY39" fmla="*/ 109906 h 290434"/>
              <a:gd name="connsiteX40" fmla="*/ 3668 w 52530"/>
              <a:gd name="connsiteY40" fmla="*/ 94177 h 290434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120 h 291377"/>
              <a:gd name="connsiteX1" fmla="*/ 11707 w 52530"/>
              <a:gd name="connsiteY1" fmla="*/ 81138 h 291377"/>
              <a:gd name="connsiteX2" fmla="*/ 5924 w 52530"/>
              <a:gd name="connsiteY2" fmla="*/ 66200 h 291377"/>
              <a:gd name="connsiteX3" fmla="*/ 14176 w 52530"/>
              <a:gd name="connsiteY3" fmla="*/ 54751 h 291377"/>
              <a:gd name="connsiteX4" fmla="*/ 9515 w 52530"/>
              <a:gd name="connsiteY4" fmla="*/ 38795 h 291377"/>
              <a:gd name="connsiteX5" fmla="*/ 17033 w 52530"/>
              <a:gd name="connsiteY5" fmla="*/ 27325 h 291377"/>
              <a:gd name="connsiteX6" fmla="*/ 15254 w 52530"/>
              <a:gd name="connsiteY6" fmla="*/ 15194 h 291377"/>
              <a:gd name="connsiteX7" fmla="*/ 22927 w 52530"/>
              <a:gd name="connsiteY7" fmla="*/ 954 h 291377"/>
              <a:gd name="connsiteX8" fmla="*/ 45610 w 52530"/>
              <a:gd name="connsiteY8" fmla="*/ 3096 h 291377"/>
              <a:gd name="connsiteX9" fmla="*/ 42084 w 52530"/>
              <a:gd name="connsiteY9" fmla="*/ 17525 h 291377"/>
              <a:gd name="connsiteX10" fmla="*/ 47962 w 52530"/>
              <a:gd name="connsiteY10" fmla="*/ 29599 h 291377"/>
              <a:gd name="connsiteX11" fmla="*/ 43817 w 52530"/>
              <a:gd name="connsiteY11" fmla="*/ 42873 h 291377"/>
              <a:gd name="connsiteX12" fmla="*/ 48340 w 52530"/>
              <a:gd name="connsiteY12" fmla="*/ 52282 h 291377"/>
              <a:gd name="connsiteX13" fmla="*/ 44255 w 52530"/>
              <a:gd name="connsiteY13" fmla="*/ 68709 h 291377"/>
              <a:gd name="connsiteX14" fmla="*/ 49846 w 52530"/>
              <a:gd name="connsiteY14" fmla="*/ 82875 h 291377"/>
              <a:gd name="connsiteX15" fmla="*/ 44341 w 52530"/>
              <a:gd name="connsiteY15" fmla="*/ 98299 h 291377"/>
              <a:gd name="connsiteX16" fmla="*/ 51049 w 52530"/>
              <a:gd name="connsiteY16" fmla="*/ 111797 h 291377"/>
              <a:gd name="connsiteX17" fmla="*/ 44821 w 52530"/>
              <a:gd name="connsiteY17" fmla="*/ 126849 h 291377"/>
              <a:gd name="connsiteX18" fmla="*/ 52526 w 52530"/>
              <a:gd name="connsiteY18" fmla="*/ 140814 h 291377"/>
              <a:gd name="connsiteX19" fmla="*/ 46024 w 52530"/>
              <a:gd name="connsiteY19" fmla="*/ 155770 h 291377"/>
              <a:gd name="connsiteX20" fmla="*/ 51773 w 52530"/>
              <a:gd name="connsiteY20" fmla="*/ 169679 h 291377"/>
              <a:gd name="connsiteX21" fmla="*/ 44717 w 52530"/>
              <a:gd name="connsiteY21" fmla="*/ 183278 h 291377"/>
              <a:gd name="connsiteX22" fmla="*/ 51990 w 52530"/>
              <a:gd name="connsiteY22" fmla="*/ 197405 h 291377"/>
              <a:gd name="connsiteX23" fmla="*/ 45586 w 52530"/>
              <a:gd name="connsiteY23" fmla="*/ 208951 h 291377"/>
              <a:gd name="connsiteX24" fmla="*/ 51083 w 52530"/>
              <a:gd name="connsiteY24" fmla="*/ 225566 h 291377"/>
              <a:gd name="connsiteX25" fmla="*/ 43129 w 52530"/>
              <a:gd name="connsiteY25" fmla="*/ 241269 h 291377"/>
              <a:gd name="connsiteX26" fmla="*/ 50403 w 52530"/>
              <a:gd name="connsiteY26" fmla="*/ 255397 h 291377"/>
              <a:gd name="connsiteX27" fmla="*/ 44089 w 52530"/>
              <a:gd name="connsiteY27" fmla="*/ 271672 h 291377"/>
              <a:gd name="connsiteX28" fmla="*/ 48910 w 52530"/>
              <a:gd name="connsiteY28" fmla="*/ 291377 h 291377"/>
              <a:gd name="connsiteX29" fmla="*/ 3191 w 52530"/>
              <a:gd name="connsiteY29" fmla="*/ 291377 h 291377"/>
              <a:gd name="connsiteX30" fmla="*/ 9098 w 52530"/>
              <a:gd name="connsiteY30" fmla="*/ 268111 h 291377"/>
              <a:gd name="connsiteX31" fmla="*/ 959 w 52530"/>
              <a:gd name="connsiteY31" fmla="*/ 251251 h 291377"/>
              <a:gd name="connsiteX32" fmla="*/ 8061 w 52530"/>
              <a:gd name="connsiteY32" fmla="*/ 234507 h 291377"/>
              <a:gd name="connsiteX33" fmla="*/ 1 w 52530"/>
              <a:gd name="connsiteY33" fmla="*/ 216508 h 291377"/>
              <a:gd name="connsiteX34" fmla="*/ 8326 w 52530"/>
              <a:gd name="connsiteY34" fmla="*/ 204926 h 291377"/>
              <a:gd name="connsiteX35" fmla="*/ 1916 w 52530"/>
              <a:gd name="connsiteY35" fmla="*/ 186950 h 291377"/>
              <a:gd name="connsiteX36" fmla="*/ 8883 w 52530"/>
              <a:gd name="connsiteY36" fmla="*/ 174348 h 291377"/>
              <a:gd name="connsiteX37" fmla="*/ 2117 w 52530"/>
              <a:gd name="connsiteY37" fmla="*/ 156952 h 291377"/>
              <a:gd name="connsiteX38" fmla="*/ 10775 w 52530"/>
              <a:gd name="connsiteY38" fmla="*/ 141182 h 291377"/>
              <a:gd name="connsiteX39" fmla="*/ 2834 w 52530"/>
              <a:gd name="connsiteY39" fmla="*/ 124081 h 291377"/>
              <a:gd name="connsiteX40" fmla="*/ 10685 w 52530"/>
              <a:gd name="connsiteY40" fmla="*/ 110849 h 291377"/>
              <a:gd name="connsiteX41" fmla="*/ 3668 w 52530"/>
              <a:gd name="connsiteY41" fmla="*/ 95120 h 291377"/>
              <a:gd name="connsiteX0" fmla="*/ 3668 w 52530"/>
              <a:gd name="connsiteY0" fmla="*/ 95461 h 291718"/>
              <a:gd name="connsiteX1" fmla="*/ 11707 w 52530"/>
              <a:gd name="connsiteY1" fmla="*/ 81479 h 291718"/>
              <a:gd name="connsiteX2" fmla="*/ 5924 w 52530"/>
              <a:gd name="connsiteY2" fmla="*/ 66541 h 291718"/>
              <a:gd name="connsiteX3" fmla="*/ 14176 w 52530"/>
              <a:gd name="connsiteY3" fmla="*/ 55092 h 291718"/>
              <a:gd name="connsiteX4" fmla="*/ 9515 w 52530"/>
              <a:gd name="connsiteY4" fmla="*/ 39136 h 291718"/>
              <a:gd name="connsiteX5" fmla="*/ 17033 w 52530"/>
              <a:gd name="connsiteY5" fmla="*/ 27666 h 291718"/>
              <a:gd name="connsiteX6" fmla="*/ 15254 w 52530"/>
              <a:gd name="connsiteY6" fmla="*/ 15535 h 291718"/>
              <a:gd name="connsiteX7" fmla="*/ 22927 w 52530"/>
              <a:gd name="connsiteY7" fmla="*/ 1295 h 291718"/>
              <a:gd name="connsiteX8" fmla="*/ 45610 w 52530"/>
              <a:gd name="connsiteY8" fmla="*/ 3437 h 291718"/>
              <a:gd name="connsiteX9" fmla="*/ 42084 w 52530"/>
              <a:gd name="connsiteY9" fmla="*/ 17866 h 291718"/>
              <a:gd name="connsiteX10" fmla="*/ 47962 w 52530"/>
              <a:gd name="connsiteY10" fmla="*/ 29940 h 291718"/>
              <a:gd name="connsiteX11" fmla="*/ 43817 w 52530"/>
              <a:gd name="connsiteY11" fmla="*/ 43214 h 291718"/>
              <a:gd name="connsiteX12" fmla="*/ 48340 w 52530"/>
              <a:gd name="connsiteY12" fmla="*/ 52623 h 291718"/>
              <a:gd name="connsiteX13" fmla="*/ 44255 w 52530"/>
              <a:gd name="connsiteY13" fmla="*/ 69050 h 291718"/>
              <a:gd name="connsiteX14" fmla="*/ 49846 w 52530"/>
              <a:gd name="connsiteY14" fmla="*/ 83216 h 291718"/>
              <a:gd name="connsiteX15" fmla="*/ 44341 w 52530"/>
              <a:gd name="connsiteY15" fmla="*/ 98640 h 291718"/>
              <a:gd name="connsiteX16" fmla="*/ 51049 w 52530"/>
              <a:gd name="connsiteY16" fmla="*/ 112138 h 291718"/>
              <a:gd name="connsiteX17" fmla="*/ 44821 w 52530"/>
              <a:gd name="connsiteY17" fmla="*/ 127190 h 291718"/>
              <a:gd name="connsiteX18" fmla="*/ 52526 w 52530"/>
              <a:gd name="connsiteY18" fmla="*/ 141155 h 291718"/>
              <a:gd name="connsiteX19" fmla="*/ 46024 w 52530"/>
              <a:gd name="connsiteY19" fmla="*/ 156111 h 291718"/>
              <a:gd name="connsiteX20" fmla="*/ 51773 w 52530"/>
              <a:gd name="connsiteY20" fmla="*/ 170020 h 291718"/>
              <a:gd name="connsiteX21" fmla="*/ 44717 w 52530"/>
              <a:gd name="connsiteY21" fmla="*/ 183619 h 291718"/>
              <a:gd name="connsiteX22" fmla="*/ 51990 w 52530"/>
              <a:gd name="connsiteY22" fmla="*/ 197746 h 291718"/>
              <a:gd name="connsiteX23" fmla="*/ 45586 w 52530"/>
              <a:gd name="connsiteY23" fmla="*/ 209292 h 291718"/>
              <a:gd name="connsiteX24" fmla="*/ 51083 w 52530"/>
              <a:gd name="connsiteY24" fmla="*/ 225907 h 291718"/>
              <a:gd name="connsiteX25" fmla="*/ 43129 w 52530"/>
              <a:gd name="connsiteY25" fmla="*/ 241610 h 291718"/>
              <a:gd name="connsiteX26" fmla="*/ 50403 w 52530"/>
              <a:gd name="connsiteY26" fmla="*/ 255738 h 291718"/>
              <a:gd name="connsiteX27" fmla="*/ 44089 w 52530"/>
              <a:gd name="connsiteY27" fmla="*/ 272013 h 291718"/>
              <a:gd name="connsiteX28" fmla="*/ 48910 w 52530"/>
              <a:gd name="connsiteY28" fmla="*/ 291718 h 291718"/>
              <a:gd name="connsiteX29" fmla="*/ 3191 w 52530"/>
              <a:gd name="connsiteY29" fmla="*/ 291718 h 291718"/>
              <a:gd name="connsiteX30" fmla="*/ 9098 w 52530"/>
              <a:gd name="connsiteY30" fmla="*/ 268452 h 291718"/>
              <a:gd name="connsiteX31" fmla="*/ 959 w 52530"/>
              <a:gd name="connsiteY31" fmla="*/ 251592 h 291718"/>
              <a:gd name="connsiteX32" fmla="*/ 8061 w 52530"/>
              <a:gd name="connsiteY32" fmla="*/ 234848 h 291718"/>
              <a:gd name="connsiteX33" fmla="*/ 1 w 52530"/>
              <a:gd name="connsiteY33" fmla="*/ 216849 h 291718"/>
              <a:gd name="connsiteX34" fmla="*/ 8326 w 52530"/>
              <a:gd name="connsiteY34" fmla="*/ 205267 h 291718"/>
              <a:gd name="connsiteX35" fmla="*/ 1916 w 52530"/>
              <a:gd name="connsiteY35" fmla="*/ 187291 h 291718"/>
              <a:gd name="connsiteX36" fmla="*/ 8883 w 52530"/>
              <a:gd name="connsiteY36" fmla="*/ 174689 h 291718"/>
              <a:gd name="connsiteX37" fmla="*/ 2117 w 52530"/>
              <a:gd name="connsiteY37" fmla="*/ 157293 h 291718"/>
              <a:gd name="connsiteX38" fmla="*/ 10775 w 52530"/>
              <a:gd name="connsiteY38" fmla="*/ 141523 h 291718"/>
              <a:gd name="connsiteX39" fmla="*/ 2834 w 52530"/>
              <a:gd name="connsiteY39" fmla="*/ 124422 h 291718"/>
              <a:gd name="connsiteX40" fmla="*/ 10685 w 52530"/>
              <a:gd name="connsiteY40" fmla="*/ 111190 h 291718"/>
              <a:gd name="connsiteX41" fmla="*/ 3668 w 52530"/>
              <a:gd name="connsiteY41" fmla="*/ 95461 h 291718"/>
              <a:gd name="connsiteX0" fmla="*/ 3668 w 52530"/>
              <a:gd name="connsiteY0" fmla="*/ 94919 h 291176"/>
              <a:gd name="connsiteX1" fmla="*/ 11707 w 52530"/>
              <a:gd name="connsiteY1" fmla="*/ 80937 h 291176"/>
              <a:gd name="connsiteX2" fmla="*/ 5924 w 52530"/>
              <a:gd name="connsiteY2" fmla="*/ 65999 h 291176"/>
              <a:gd name="connsiteX3" fmla="*/ 14176 w 52530"/>
              <a:gd name="connsiteY3" fmla="*/ 54550 h 291176"/>
              <a:gd name="connsiteX4" fmla="*/ 9515 w 52530"/>
              <a:gd name="connsiteY4" fmla="*/ 38594 h 291176"/>
              <a:gd name="connsiteX5" fmla="*/ 17033 w 52530"/>
              <a:gd name="connsiteY5" fmla="*/ 27124 h 291176"/>
              <a:gd name="connsiteX6" fmla="*/ 15254 w 52530"/>
              <a:gd name="connsiteY6" fmla="*/ 14993 h 291176"/>
              <a:gd name="connsiteX7" fmla="*/ 22927 w 52530"/>
              <a:gd name="connsiteY7" fmla="*/ 753 h 291176"/>
              <a:gd name="connsiteX8" fmla="*/ 44662 w 52530"/>
              <a:gd name="connsiteY8" fmla="*/ 4443 h 291176"/>
              <a:gd name="connsiteX9" fmla="*/ 42084 w 52530"/>
              <a:gd name="connsiteY9" fmla="*/ 17324 h 291176"/>
              <a:gd name="connsiteX10" fmla="*/ 47962 w 52530"/>
              <a:gd name="connsiteY10" fmla="*/ 29398 h 291176"/>
              <a:gd name="connsiteX11" fmla="*/ 43817 w 52530"/>
              <a:gd name="connsiteY11" fmla="*/ 42672 h 291176"/>
              <a:gd name="connsiteX12" fmla="*/ 48340 w 52530"/>
              <a:gd name="connsiteY12" fmla="*/ 52081 h 291176"/>
              <a:gd name="connsiteX13" fmla="*/ 44255 w 52530"/>
              <a:gd name="connsiteY13" fmla="*/ 68508 h 291176"/>
              <a:gd name="connsiteX14" fmla="*/ 49846 w 52530"/>
              <a:gd name="connsiteY14" fmla="*/ 82674 h 291176"/>
              <a:gd name="connsiteX15" fmla="*/ 44341 w 52530"/>
              <a:gd name="connsiteY15" fmla="*/ 98098 h 291176"/>
              <a:gd name="connsiteX16" fmla="*/ 51049 w 52530"/>
              <a:gd name="connsiteY16" fmla="*/ 111596 h 291176"/>
              <a:gd name="connsiteX17" fmla="*/ 44821 w 52530"/>
              <a:gd name="connsiteY17" fmla="*/ 126648 h 291176"/>
              <a:gd name="connsiteX18" fmla="*/ 52526 w 52530"/>
              <a:gd name="connsiteY18" fmla="*/ 140613 h 291176"/>
              <a:gd name="connsiteX19" fmla="*/ 46024 w 52530"/>
              <a:gd name="connsiteY19" fmla="*/ 155569 h 291176"/>
              <a:gd name="connsiteX20" fmla="*/ 51773 w 52530"/>
              <a:gd name="connsiteY20" fmla="*/ 169478 h 291176"/>
              <a:gd name="connsiteX21" fmla="*/ 44717 w 52530"/>
              <a:gd name="connsiteY21" fmla="*/ 183077 h 291176"/>
              <a:gd name="connsiteX22" fmla="*/ 51990 w 52530"/>
              <a:gd name="connsiteY22" fmla="*/ 197204 h 291176"/>
              <a:gd name="connsiteX23" fmla="*/ 45586 w 52530"/>
              <a:gd name="connsiteY23" fmla="*/ 208750 h 291176"/>
              <a:gd name="connsiteX24" fmla="*/ 51083 w 52530"/>
              <a:gd name="connsiteY24" fmla="*/ 225365 h 291176"/>
              <a:gd name="connsiteX25" fmla="*/ 43129 w 52530"/>
              <a:gd name="connsiteY25" fmla="*/ 241068 h 291176"/>
              <a:gd name="connsiteX26" fmla="*/ 50403 w 52530"/>
              <a:gd name="connsiteY26" fmla="*/ 255196 h 291176"/>
              <a:gd name="connsiteX27" fmla="*/ 44089 w 52530"/>
              <a:gd name="connsiteY27" fmla="*/ 271471 h 291176"/>
              <a:gd name="connsiteX28" fmla="*/ 48910 w 52530"/>
              <a:gd name="connsiteY28" fmla="*/ 291176 h 291176"/>
              <a:gd name="connsiteX29" fmla="*/ 3191 w 52530"/>
              <a:gd name="connsiteY29" fmla="*/ 291176 h 291176"/>
              <a:gd name="connsiteX30" fmla="*/ 9098 w 52530"/>
              <a:gd name="connsiteY30" fmla="*/ 267910 h 291176"/>
              <a:gd name="connsiteX31" fmla="*/ 959 w 52530"/>
              <a:gd name="connsiteY31" fmla="*/ 251050 h 291176"/>
              <a:gd name="connsiteX32" fmla="*/ 8061 w 52530"/>
              <a:gd name="connsiteY32" fmla="*/ 234306 h 291176"/>
              <a:gd name="connsiteX33" fmla="*/ 1 w 52530"/>
              <a:gd name="connsiteY33" fmla="*/ 216307 h 291176"/>
              <a:gd name="connsiteX34" fmla="*/ 8326 w 52530"/>
              <a:gd name="connsiteY34" fmla="*/ 204725 h 291176"/>
              <a:gd name="connsiteX35" fmla="*/ 1916 w 52530"/>
              <a:gd name="connsiteY35" fmla="*/ 186749 h 291176"/>
              <a:gd name="connsiteX36" fmla="*/ 8883 w 52530"/>
              <a:gd name="connsiteY36" fmla="*/ 174147 h 291176"/>
              <a:gd name="connsiteX37" fmla="*/ 2117 w 52530"/>
              <a:gd name="connsiteY37" fmla="*/ 156751 h 291176"/>
              <a:gd name="connsiteX38" fmla="*/ 10775 w 52530"/>
              <a:gd name="connsiteY38" fmla="*/ 140981 h 291176"/>
              <a:gd name="connsiteX39" fmla="*/ 2834 w 52530"/>
              <a:gd name="connsiteY39" fmla="*/ 123880 h 291176"/>
              <a:gd name="connsiteX40" fmla="*/ 10685 w 52530"/>
              <a:gd name="connsiteY40" fmla="*/ 110648 h 291176"/>
              <a:gd name="connsiteX41" fmla="*/ 3668 w 52530"/>
              <a:gd name="connsiteY41" fmla="*/ 94919 h 291176"/>
              <a:gd name="connsiteX0" fmla="*/ 3668 w 52530"/>
              <a:gd name="connsiteY0" fmla="*/ 94775 h 291032"/>
              <a:gd name="connsiteX1" fmla="*/ 11707 w 52530"/>
              <a:gd name="connsiteY1" fmla="*/ 80793 h 291032"/>
              <a:gd name="connsiteX2" fmla="*/ 5924 w 52530"/>
              <a:gd name="connsiteY2" fmla="*/ 65855 h 291032"/>
              <a:gd name="connsiteX3" fmla="*/ 14176 w 52530"/>
              <a:gd name="connsiteY3" fmla="*/ 54406 h 291032"/>
              <a:gd name="connsiteX4" fmla="*/ 9515 w 52530"/>
              <a:gd name="connsiteY4" fmla="*/ 38450 h 291032"/>
              <a:gd name="connsiteX5" fmla="*/ 17033 w 52530"/>
              <a:gd name="connsiteY5" fmla="*/ 26980 h 291032"/>
              <a:gd name="connsiteX6" fmla="*/ 15254 w 52530"/>
              <a:gd name="connsiteY6" fmla="*/ 14849 h 291032"/>
              <a:gd name="connsiteX7" fmla="*/ 22927 w 52530"/>
              <a:gd name="connsiteY7" fmla="*/ 609 h 291032"/>
              <a:gd name="connsiteX8" fmla="*/ 44662 w 52530"/>
              <a:gd name="connsiteY8" fmla="*/ 4299 h 291032"/>
              <a:gd name="connsiteX9" fmla="*/ 43323 w 52530"/>
              <a:gd name="connsiteY9" fmla="*/ 19492 h 291032"/>
              <a:gd name="connsiteX10" fmla="*/ 47962 w 52530"/>
              <a:gd name="connsiteY10" fmla="*/ 29254 h 291032"/>
              <a:gd name="connsiteX11" fmla="*/ 43817 w 52530"/>
              <a:gd name="connsiteY11" fmla="*/ 42528 h 291032"/>
              <a:gd name="connsiteX12" fmla="*/ 48340 w 52530"/>
              <a:gd name="connsiteY12" fmla="*/ 51937 h 291032"/>
              <a:gd name="connsiteX13" fmla="*/ 44255 w 52530"/>
              <a:gd name="connsiteY13" fmla="*/ 68364 h 291032"/>
              <a:gd name="connsiteX14" fmla="*/ 49846 w 52530"/>
              <a:gd name="connsiteY14" fmla="*/ 82530 h 291032"/>
              <a:gd name="connsiteX15" fmla="*/ 44341 w 52530"/>
              <a:gd name="connsiteY15" fmla="*/ 97954 h 291032"/>
              <a:gd name="connsiteX16" fmla="*/ 51049 w 52530"/>
              <a:gd name="connsiteY16" fmla="*/ 111452 h 291032"/>
              <a:gd name="connsiteX17" fmla="*/ 44821 w 52530"/>
              <a:gd name="connsiteY17" fmla="*/ 126504 h 291032"/>
              <a:gd name="connsiteX18" fmla="*/ 52526 w 52530"/>
              <a:gd name="connsiteY18" fmla="*/ 140469 h 291032"/>
              <a:gd name="connsiteX19" fmla="*/ 46024 w 52530"/>
              <a:gd name="connsiteY19" fmla="*/ 155425 h 291032"/>
              <a:gd name="connsiteX20" fmla="*/ 51773 w 52530"/>
              <a:gd name="connsiteY20" fmla="*/ 169334 h 291032"/>
              <a:gd name="connsiteX21" fmla="*/ 44717 w 52530"/>
              <a:gd name="connsiteY21" fmla="*/ 182933 h 291032"/>
              <a:gd name="connsiteX22" fmla="*/ 51990 w 52530"/>
              <a:gd name="connsiteY22" fmla="*/ 197060 h 291032"/>
              <a:gd name="connsiteX23" fmla="*/ 45586 w 52530"/>
              <a:gd name="connsiteY23" fmla="*/ 208606 h 291032"/>
              <a:gd name="connsiteX24" fmla="*/ 51083 w 52530"/>
              <a:gd name="connsiteY24" fmla="*/ 225221 h 291032"/>
              <a:gd name="connsiteX25" fmla="*/ 43129 w 52530"/>
              <a:gd name="connsiteY25" fmla="*/ 240924 h 291032"/>
              <a:gd name="connsiteX26" fmla="*/ 50403 w 52530"/>
              <a:gd name="connsiteY26" fmla="*/ 255052 h 291032"/>
              <a:gd name="connsiteX27" fmla="*/ 44089 w 52530"/>
              <a:gd name="connsiteY27" fmla="*/ 271327 h 291032"/>
              <a:gd name="connsiteX28" fmla="*/ 48910 w 52530"/>
              <a:gd name="connsiteY28" fmla="*/ 291032 h 291032"/>
              <a:gd name="connsiteX29" fmla="*/ 3191 w 52530"/>
              <a:gd name="connsiteY29" fmla="*/ 291032 h 291032"/>
              <a:gd name="connsiteX30" fmla="*/ 9098 w 52530"/>
              <a:gd name="connsiteY30" fmla="*/ 267766 h 291032"/>
              <a:gd name="connsiteX31" fmla="*/ 959 w 52530"/>
              <a:gd name="connsiteY31" fmla="*/ 250906 h 291032"/>
              <a:gd name="connsiteX32" fmla="*/ 8061 w 52530"/>
              <a:gd name="connsiteY32" fmla="*/ 234162 h 291032"/>
              <a:gd name="connsiteX33" fmla="*/ 1 w 52530"/>
              <a:gd name="connsiteY33" fmla="*/ 216163 h 291032"/>
              <a:gd name="connsiteX34" fmla="*/ 8326 w 52530"/>
              <a:gd name="connsiteY34" fmla="*/ 204581 h 291032"/>
              <a:gd name="connsiteX35" fmla="*/ 1916 w 52530"/>
              <a:gd name="connsiteY35" fmla="*/ 186605 h 291032"/>
              <a:gd name="connsiteX36" fmla="*/ 8883 w 52530"/>
              <a:gd name="connsiteY36" fmla="*/ 174003 h 291032"/>
              <a:gd name="connsiteX37" fmla="*/ 2117 w 52530"/>
              <a:gd name="connsiteY37" fmla="*/ 156607 h 291032"/>
              <a:gd name="connsiteX38" fmla="*/ 10775 w 52530"/>
              <a:gd name="connsiteY38" fmla="*/ 140837 h 291032"/>
              <a:gd name="connsiteX39" fmla="*/ 2834 w 52530"/>
              <a:gd name="connsiteY39" fmla="*/ 123736 h 291032"/>
              <a:gd name="connsiteX40" fmla="*/ 10685 w 52530"/>
              <a:gd name="connsiteY40" fmla="*/ 110504 h 291032"/>
              <a:gd name="connsiteX41" fmla="*/ 3668 w 52530"/>
              <a:gd name="connsiteY41" fmla="*/ 94775 h 291032"/>
              <a:gd name="connsiteX0" fmla="*/ 3668 w 52530"/>
              <a:gd name="connsiteY0" fmla="*/ 95485 h 291742"/>
              <a:gd name="connsiteX1" fmla="*/ 11707 w 52530"/>
              <a:gd name="connsiteY1" fmla="*/ 81503 h 291742"/>
              <a:gd name="connsiteX2" fmla="*/ 5924 w 52530"/>
              <a:gd name="connsiteY2" fmla="*/ 66565 h 291742"/>
              <a:gd name="connsiteX3" fmla="*/ 14176 w 52530"/>
              <a:gd name="connsiteY3" fmla="*/ 55116 h 291742"/>
              <a:gd name="connsiteX4" fmla="*/ 9515 w 52530"/>
              <a:gd name="connsiteY4" fmla="*/ 39160 h 291742"/>
              <a:gd name="connsiteX5" fmla="*/ 17033 w 52530"/>
              <a:gd name="connsiteY5" fmla="*/ 27690 h 291742"/>
              <a:gd name="connsiteX6" fmla="*/ 15254 w 52530"/>
              <a:gd name="connsiteY6" fmla="*/ 15559 h 291742"/>
              <a:gd name="connsiteX7" fmla="*/ 22927 w 52530"/>
              <a:gd name="connsiteY7" fmla="*/ 1319 h 291742"/>
              <a:gd name="connsiteX8" fmla="*/ 42719 w 52530"/>
              <a:gd name="connsiteY8" fmla="*/ 2765 h 291742"/>
              <a:gd name="connsiteX9" fmla="*/ 43323 w 52530"/>
              <a:gd name="connsiteY9" fmla="*/ 20202 h 291742"/>
              <a:gd name="connsiteX10" fmla="*/ 47962 w 52530"/>
              <a:gd name="connsiteY10" fmla="*/ 29964 h 291742"/>
              <a:gd name="connsiteX11" fmla="*/ 43817 w 52530"/>
              <a:gd name="connsiteY11" fmla="*/ 43238 h 291742"/>
              <a:gd name="connsiteX12" fmla="*/ 48340 w 52530"/>
              <a:gd name="connsiteY12" fmla="*/ 52647 h 291742"/>
              <a:gd name="connsiteX13" fmla="*/ 44255 w 52530"/>
              <a:gd name="connsiteY13" fmla="*/ 69074 h 291742"/>
              <a:gd name="connsiteX14" fmla="*/ 49846 w 52530"/>
              <a:gd name="connsiteY14" fmla="*/ 83240 h 291742"/>
              <a:gd name="connsiteX15" fmla="*/ 44341 w 52530"/>
              <a:gd name="connsiteY15" fmla="*/ 98664 h 291742"/>
              <a:gd name="connsiteX16" fmla="*/ 51049 w 52530"/>
              <a:gd name="connsiteY16" fmla="*/ 112162 h 291742"/>
              <a:gd name="connsiteX17" fmla="*/ 44821 w 52530"/>
              <a:gd name="connsiteY17" fmla="*/ 127214 h 291742"/>
              <a:gd name="connsiteX18" fmla="*/ 52526 w 52530"/>
              <a:gd name="connsiteY18" fmla="*/ 141179 h 291742"/>
              <a:gd name="connsiteX19" fmla="*/ 46024 w 52530"/>
              <a:gd name="connsiteY19" fmla="*/ 156135 h 291742"/>
              <a:gd name="connsiteX20" fmla="*/ 51773 w 52530"/>
              <a:gd name="connsiteY20" fmla="*/ 170044 h 291742"/>
              <a:gd name="connsiteX21" fmla="*/ 44717 w 52530"/>
              <a:gd name="connsiteY21" fmla="*/ 183643 h 291742"/>
              <a:gd name="connsiteX22" fmla="*/ 51990 w 52530"/>
              <a:gd name="connsiteY22" fmla="*/ 197770 h 291742"/>
              <a:gd name="connsiteX23" fmla="*/ 45586 w 52530"/>
              <a:gd name="connsiteY23" fmla="*/ 209316 h 291742"/>
              <a:gd name="connsiteX24" fmla="*/ 51083 w 52530"/>
              <a:gd name="connsiteY24" fmla="*/ 225931 h 291742"/>
              <a:gd name="connsiteX25" fmla="*/ 43129 w 52530"/>
              <a:gd name="connsiteY25" fmla="*/ 241634 h 291742"/>
              <a:gd name="connsiteX26" fmla="*/ 50403 w 52530"/>
              <a:gd name="connsiteY26" fmla="*/ 255762 h 291742"/>
              <a:gd name="connsiteX27" fmla="*/ 44089 w 52530"/>
              <a:gd name="connsiteY27" fmla="*/ 272037 h 291742"/>
              <a:gd name="connsiteX28" fmla="*/ 48910 w 52530"/>
              <a:gd name="connsiteY28" fmla="*/ 291742 h 291742"/>
              <a:gd name="connsiteX29" fmla="*/ 3191 w 52530"/>
              <a:gd name="connsiteY29" fmla="*/ 291742 h 291742"/>
              <a:gd name="connsiteX30" fmla="*/ 9098 w 52530"/>
              <a:gd name="connsiteY30" fmla="*/ 268476 h 291742"/>
              <a:gd name="connsiteX31" fmla="*/ 959 w 52530"/>
              <a:gd name="connsiteY31" fmla="*/ 251616 h 291742"/>
              <a:gd name="connsiteX32" fmla="*/ 8061 w 52530"/>
              <a:gd name="connsiteY32" fmla="*/ 234872 h 291742"/>
              <a:gd name="connsiteX33" fmla="*/ 1 w 52530"/>
              <a:gd name="connsiteY33" fmla="*/ 216873 h 291742"/>
              <a:gd name="connsiteX34" fmla="*/ 8326 w 52530"/>
              <a:gd name="connsiteY34" fmla="*/ 205291 h 291742"/>
              <a:gd name="connsiteX35" fmla="*/ 1916 w 52530"/>
              <a:gd name="connsiteY35" fmla="*/ 187315 h 291742"/>
              <a:gd name="connsiteX36" fmla="*/ 8883 w 52530"/>
              <a:gd name="connsiteY36" fmla="*/ 174713 h 291742"/>
              <a:gd name="connsiteX37" fmla="*/ 2117 w 52530"/>
              <a:gd name="connsiteY37" fmla="*/ 157317 h 291742"/>
              <a:gd name="connsiteX38" fmla="*/ 10775 w 52530"/>
              <a:gd name="connsiteY38" fmla="*/ 141547 h 291742"/>
              <a:gd name="connsiteX39" fmla="*/ 2834 w 52530"/>
              <a:gd name="connsiteY39" fmla="*/ 124446 h 291742"/>
              <a:gd name="connsiteX40" fmla="*/ 10685 w 52530"/>
              <a:gd name="connsiteY40" fmla="*/ 111214 h 291742"/>
              <a:gd name="connsiteX41" fmla="*/ 3668 w 52530"/>
              <a:gd name="connsiteY41" fmla="*/ 95485 h 291742"/>
              <a:gd name="connsiteX0" fmla="*/ 3668 w 52530"/>
              <a:gd name="connsiteY0" fmla="*/ 114710 h 310967"/>
              <a:gd name="connsiteX1" fmla="*/ 11707 w 52530"/>
              <a:gd name="connsiteY1" fmla="*/ 100728 h 310967"/>
              <a:gd name="connsiteX2" fmla="*/ 5924 w 52530"/>
              <a:gd name="connsiteY2" fmla="*/ 85790 h 310967"/>
              <a:gd name="connsiteX3" fmla="*/ 14176 w 52530"/>
              <a:gd name="connsiteY3" fmla="*/ 74341 h 310967"/>
              <a:gd name="connsiteX4" fmla="*/ 9515 w 52530"/>
              <a:gd name="connsiteY4" fmla="*/ 58385 h 310967"/>
              <a:gd name="connsiteX5" fmla="*/ 17033 w 52530"/>
              <a:gd name="connsiteY5" fmla="*/ 46915 h 310967"/>
              <a:gd name="connsiteX6" fmla="*/ 15254 w 52530"/>
              <a:gd name="connsiteY6" fmla="*/ 34784 h 310967"/>
              <a:gd name="connsiteX7" fmla="*/ 22927 w 52530"/>
              <a:gd name="connsiteY7" fmla="*/ 20544 h 310967"/>
              <a:gd name="connsiteX8" fmla="*/ 29975 w 52530"/>
              <a:gd name="connsiteY8" fmla="*/ 2 h 310967"/>
              <a:gd name="connsiteX9" fmla="*/ 42719 w 52530"/>
              <a:gd name="connsiteY9" fmla="*/ 21990 h 310967"/>
              <a:gd name="connsiteX10" fmla="*/ 43323 w 52530"/>
              <a:gd name="connsiteY10" fmla="*/ 39427 h 310967"/>
              <a:gd name="connsiteX11" fmla="*/ 47962 w 52530"/>
              <a:gd name="connsiteY11" fmla="*/ 49189 h 310967"/>
              <a:gd name="connsiteX12" fmla="*/ 43817 w 52530"/>
              <a:gd name="connsiteY12" fmla="*/ 62463 h 310967"/>
              <a:gd name="connsiteX13" fmla="*/ 48340 w 52530"/>
              <a:gd name="connsiteY13" fmla="*/ 71872 h 310967"/>
              <a:gd name="connsiteX14" fmla="*/ 44255 w 52530"/>
              <a:gd name="connsiteY14" fmla="*/ 88299 h 310967"/>
              <a:gd name="connsiteX15" fmla="*/ 49846 w 52530"/>
              <a:gd name="connsiteY15" fmla="*/ 102465 h 310967"/>
              <a:gd name="connsiteX16" fmla="*/ 44341 w 52530"/>
              <a:gd name="connsiteY16" fmla="*/ 117889 h 310967"/>
              <a:gd name="connsiteX17" fmla="*/ 51049 w 52530"/>
              <a:gd name="connsiteY17" fmla="*/ 131387 h 310967"/>
              <a:gd name="connsiteX18" fmla="*/ 44821 w 52530"/>
              <a:gd name="connsiteY18" fmla="*/ 146439 h 310967"/>
              <a:gd name="connsiteX19" fmla="*/ 52526 w 52530"/>
              <a:gd name="connsiteY19" fmla="*/ 160404 h 310967"/>
              <a:gd name="connsiteX20" fmla="*/ 46024 w 52530"/>
              <a:gd name="connsiteY20" fmla="*/ 175360 h 310967"/>
              <a:gd name="connsiteX21" fmla="*/ 51773 w 52530"/>
              <a:gd name="connsiteY21" fmla="*/ 189269 h 310967"/>
              <a:gd name="connsiteX22" fmla="*/ 44717 w 52530"/>
              <a:gd name="connsiteY22" fmla="*/ 202868 h 310967"/>
              <a:gd name="connsiteX23" fmla="*/ 51990 w 52530"/>
              <a:gd name="connsiteY23" fmla="*/ 216995 h 310967"/>
              <a:gd name="connsiteX24" fmla="*/ 45586 w 52530"/>
              <a:gd name="connsiteY24" fmla="*/ 228541 h 310967"/>
              <a:gd name="connsiteX25" fmla="*/ 51083 w 52530"/>
              <a:gd name="connsiteY25" fmla="*/ 245156 h 310967"/>
              <a:gd name="connsiteX26" fmla="*/ 43129 w 52530"/>
              <a:gd name="connsiteY26" fmla="*/ 260859 h 310967"/>
              <a:gd name="connsiteX27" fmla="*/ 50403 w 52530"/>
              <a:gd name="connsiteY27" fmla="*/ 274987 h 310967"/>
              <a:gd name="connsiteX28" fmla="*/ 44089 w 52530"/>
              <a:gd name="connsiteY28" fmla="*/ 291262 h 310967"/>
              <a:gd name="connsiteX29" fmla="*/ 48910 w 52530"/>
              <a:gd name="connsiteY29" fmla="*/ 310967 h 310967"/>
              <a:gd name="connsiteX30" fmla="*/ 3191 w 52530"/>
              <a:gd name="connsiteY30" fmla="*/ 310967 h 310967"/>
              <a:gd name="connsiteX31" fmla="*/ 9098 w 52530"/>
              <a:gd name="connsiteY31" fmla="*/ 287701 h 310967"/>
              <a:gd name="connsiteX32" fmla="*/ 959 w 52530"/>
              <a:gd name="connsiteY32" fmla="*/ 270841 h 310967"/>
              <a:gd name="connsiteX33" fmla="*/ 8061 w 52530"/>
              <a:gd name="connsiteY33" fmla="*/ 254097 h 310967"/>
              <a:gd name="connsiteX34" fmla="*/ 1 w 52530"/>
              <a:gd name="connsiteY34" fmla="*/ 236098 h 310967"/>
              <a:gd name="connsiteX35" fmla="*/ 8326 w 52530"/>
              <a:gd name="connsiteY35" fmla="*/ 224516 h 310967"/>
              <a:gd name="connsiteX36" fmla="*/ 1916 w 52530"/>
              <a:gd name="connsiteY36" fmla="*/ 206540 h 310967"/>
              <a:gd name="connsiteX37" fmla="*/ 8883 w 52530"/>
              <a:gd name="connsiteY37" fmla="*/ 193938 h 310967"/>
              <a:gd name="connsiteX38" fmla="*/ 2117 w 52530"/>
              <a:gd name="connsiteY38" fmla="*/ 176542 h 310967"/>
              <a:gd name="connsiteX39" fmla="*/ 10775 w 52530"/>
              <a:gd name="connsiteY39" fmla="*/ 160772 h 310967"/>
              <a:gd name="connsiteX40" fmla="*/ 2834 w 52530"/>
              <a:gd name="connsiteY40" fmla="*/ 143671 h 310967"/>
              <a:gd name="connsiteX41" fmla="*/ 10685 w 52530"/>
              <a:gd name="connsiteY41" fmla="*/ 130439 h 310967"/>
              <a:gd name="connsiteX42" fmla="*/ 3668 w 52530"/>
              <a:gd name="connsiteY42" fmla="*/ 114710 h 310967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2927 w 52530"/>
              <a:gd name="connsiteY7" fmla="*/ 20668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4834 h 311091"/>
              <a:gd name="connsiteX1" fmla="*/ 11707 w 52530"/>
              <a:gd name="connsiteY1" fmla="*/ 100852 h 311091"/>
              <a:gd name="connsiteX2" fmla="*/ 5924 w 52530"/>
              <a:gd name="connsiteY2" fmla="*/ 85914 h 311091"/>
              <a:gd name="connsiteX3" fmla="*/ 14176 w 52530"/>
              <a:gd name="connsiteY3" fmla="*/ 74465 h 311091"/>
              <a:gd name="connsiteX4" fmla="*/ 9515 w 52530"/>
              <a:gd name="connsiteY4" fmla="*/ 58509 h 311091"/>
              <a:gd name="connsiteX5" fmla="*/ 17033 w 52530"/>
              <a:gd name="connsiteY5" fmla="*/ 47039 h 311091"/>
              <a:gd name="connsiteX6" fmla="*/ 15254 w 52530"/>
              <a:gd name="connsiteY6" fmla="*/ 34908 h 311091"/>
              <a:gd name="connsiteX7" fmla="*/ 27680 w 52530"/>
              <a:gd name="connsiteY7" fmla="*/ 129891 h 311091"/>
              <a:gd name="connsiteX8" fmla="*/ 29975 w 52530"/>
              <a:gd name="connsiteY8" fmla="*/ 126 h 311091"/>
              <a:gd name="connsiteX9" fmla="*/ 37091 w 52530"/>
              <a:gd name="connsiteY9" fmla="*/ 14511 h 311091"/>
              <a:gd name="connsiteX10" fmla="*/ 42719 w 52530"/>
              <a:gd name="connsiteY10" fmla="*/ 22114 h 311091"/>
              <a:gd name="connsiteX11" fmla="*/ 43323 w 52530"/>
              <a:gd name="connsiteY11" fmla="*/ 39551 h 311091"/>
              <a:gd name="connsiteX12" fmla="*/ 47962 w 52530"/>
              <a:gd name="connsiteY12" fmla="*/ 49313 h 311091"/>
              <a:gd name="connsiteX13" fmla="*/ 43817 w 52530"/>
              <a:gd name="connsiteY13" fmla="*/ 62587 h 311091"/>
              <a:gd name="connsiteX14" fmla="*/ 48340 w 52530"/>
              <a:gd name="connsiteY14" fmla="*/ 71996 h 311091"/>
              <a:gd name="connsiteX15" fmla="*/ 44255 w 52530"/>
              <a:gd name="connsiteY15" fmla="*/ 88423 h 311091"/>
              <a:gd name="connsiteX16" fmla="*/ 49846 w 52530"/>
              <a:gd name="connsiteY16" fmla="*/ 102589 h 311091"/>
              <a:gd name="connsiteX17" fmla="*/ 44341 w 52530"/>
              <a:gd name="connsiteY17" fmla="*/ 118013 h 311091"/>
              <a:gd name="connsiteX18" fmla="*/ 51049 w 52530"/>
              <a:gd name="connsiteY18" fmla="*/ 131511 h 311091"/>
              <a:gd name="connsiteX19" fmla="*/ 44821 w 52530"/>
              <a:gd name="connsiteY19" fmla="*/ 146563 h 311091"/>
              <a:gd name="connsiteX20" fmla="*/ 52526 w 52530"/>
              <a:gd name="connsiteY20" fmla="*/ 160528 h 311091"/>
              <a:gd name="connsiteX21" fmla="*/ 46024 w 52530"/>
              <a:gd name="connsiteY21" fmla="*/ 175484 h 311091"/>
              <a:gd name="connsiteX22" fmla="*/ 51773 w 52530"/>
              <a:gd name="connsiteY22" fmla="*/ 189393 h 311091"/>
              <a:gd name="connsiteX23" fmla="*/ 44717 w 52530"/>
              <a:gd name="connsiteY23" fmla="*/ 202992 h 311091"/>
              <a:gd name="connsiteX24" fmla="*/ 51990 w 52530"/>
              <a:gd name="connsiteY24" fmla="*/ 217119 h 311091"/>
              <a:gd name="connsiteX25" fmla="*/ 45586 w 52530"/>
              <a:gd name="connsiteY25" fmla="*/ 228665 h 311091"/>
              <a:gd name="connsiteX26" fmla="*/ 51083 w 52530"/>
              <a:gd name="connsiteY26" fmla="*/ 245280 h 311091"/>
              <a:gd name="connsiteX27" fmla="*/ 43129 w 52530"/>
              <a:gd name="connsiteY27" fmla="*/ 260983 h 311091"/>
              <a:gd name="connsiteX28" fmla="*/ 50403 w 52530"/>
              <a:gd name="connsiteY28" fmla="*/ 275111 h 311091"/>
              <a:gd name="connsiteX29" fmla="*/ 44089 w 52530"/>
              <a:gd name="connsiteY29" fmla="*/ 291386 h 311091"/>
              <a:gd name="connsiteX30" fmla="*/ 48910 w 52530"/>
              <a:gd name="connsiteY30" fmla="*/ 311091 h 311091"/>
              <a:gd name="connsiteX31" fmla="*/ 3191 w 52530"/>
              <a:gd name="connsiteY31" fmla="*/ 311091 h 311091"/>
              <a:gd name="connsiteX32" fmla="*/ 9098 w 52530"/>
              <a:gd name="connsiteY32" fmla="*/ 287825 h 311091"/>
              <a:gd name="connsiteX33" fmla="*/ 959 w 52530"/>
              <a:gd name="connsiteY33" fmla="*/ 270965 h 311091"/>
              <a:gd name="connsiteX34" fmla="*/ 8061 w 52530"/>
              <a:gd name="connsiteY34" fmla="*/ 254221 h 311091"/>
              <a:gd name="connsiteX35" fmla="*/ 1 w 52530"/>
              <a:gd name="connsiteY35" fmla="*/ 236222 h 311091"/>
              <a:gd name="connsiteX36" fmla="*/ 8326 w 52530"/>
              <a:gd name="connsiteY36" fmla="*/ 224640 h 311091"/>
              <a:gd name="connsiteX37" fmla="*/ 1916 w 52530"/>
              <a:gd name="connsiteY37" fmla="*/ 206664 h 311091"/>
              <a:gd name="connsiteX38" fmla="*/ 8883 w 52530"/>
              <a:gd name="connsiteY38" fmla="*/ 194062 h 311091"/>
              <a:gd name="connsiteX39" fmla="*/ 2117 w 52530"/>
              <a:gd name="connsiteY39" fmla="*/ 176666 h 311091"/>
              <a:gd name="connsiteX40" fmla="*/ 10775 w 52530"/>
              <a:gd name="connsiteY40" fmla="*/ 160896 h 311091"/>
              <a:gd name="connsiteX41" fmla="*/ 2834 w 52530"/>
              <a:gd name="connsiteY41" fmla="*/ 143795 h 311091"/>
              <a:gd name="connsiteX42" fmla="*/ 10685 w 52530"/>
              <a:gd name="connsiteY42" fmla="*/ 130563 h 311091"/>
              <a:gd name="connsiteX43" fmla="*/ 3668 w 52530"/>
              <a:gd name="connsiteY43" fmla="*/ 114834 h 311091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7033 w 52530"/>
              <a:gd name="connsiteY5" fmla="*/ 47436 h 311488"/>
              <a:gd name="connsiteX6" fmla="*/ 15254 w 52530"/>
              <a:gd name="connsiteY6" fmla="*/ 35305 h 311488"/>
              <a:gd name="connsiteX7" fmla="*/ 29975 w 52530"/>
              <a:gd name="connsiteY7" fmla="*/ 523 h 311488"/>
              <a:gd name="connsiteX8" fmla="*/ 37091 w 52530"/>
              <a:gd name="connsiteY8" fmla="*/ 14908 h 311488"/>
              <a:gd name="connsiteX9" fmla="*/ 42719 w 52530"/>
              <a:gd name="connsiteY9" fmla="*/ 22511 h 311488"/>
              <a:gd name="connsiteX10" fmla="*/ 43323 w 52530"/>
              <a:gd name="connsiteY10" fmla="*/ 39948 h 311488"/>
              <a:gd name="connsiteX11" fmla="*/ 47962 w 52530"/>
              <a:gd name="connsiteY11" fmla="*/ 49710 h 311488"/>
              <a:gd name="connsiteX12" fmla="*/ 43817 w 52530"/>
              <a:gd name="connsiteY12" fmla="*/ 62984 h 311488"/>
              <a:gd name="connsiteX13" fmla="*/ 48340 w 52530"/>
              <a:gd name="connsiteY13" fmla="*/ 72393 h 311488"/>
              <a:gd name="connsiteX14" fmla="*/ 44255 w 52530"/>
              <a:gd name="connsiteY14" fmla="*/ 88820 h 311488"/>
              <a:gd name="connsiteX15" fmla="*/ 49846 w 52530"/>
              <a:gd name="connsiteY15" fmla="*/ 102986 h 311488"/>
              <a:gd name="connsiteX16" fmla="*/ 44341 w 52530"/>
              <a:gd name="connsiteY16" fmla="*/ 118410 h 311488"/>
              <a:gd name="connsiteX17" fmla="*/ 51049 w 52530"/>
              <a:gd name="connsiteY17" fmla="*/ 131908 h 311488"/>
              <a:gd name="connsiteX18" fmla="*/ 44821 w 52530"/>
              <a:gd name="connsiteY18" fmla="*/ 146960 h 311488"/>
              <a:gd name="connsiteX19" fmla="*/ 52526 w 52530"/>
              <a:gd name="connsiteY19" fmla="*/ 160925 h 311488"/>
              <a:gd name="connsiteX20" fmla="*/ 46024 w 52530"/>
              <a:gd name="connsiteY20" fmla="*/ 175881 h 311488"/>
              <a:gd name="connsiteX21" fmla="*/ 51773 w 52530"/>
              <a:gd name="connsiteY21" fmla="*/ 189790 h 311488"/>
              <a:gd name="connsiteX22" fmla="*/ 44717 w 52530"/>
              <a:gd name="connsiteY22" fmla="*/ 203389 h 311488"/>
              <a:gd name="connsiteX23" fmla="*/ 51990 w 52530"/>
              <a:gd name="connsiteY23" fmla="*/ 217516 h 311488"/>
              <a:gd name="connsiteX24" fmla="*/ 45586 w 52530"/>
              <a:gd name="connsiteY24" fmla="*/ 229062 h 311488"/>
              <a:gd name="connsiteX25" fmla="*/ 51083 w 52530"/>
              <a:gd name="connsiteY25" fmla="*/ 245677 h 311488"/>
              <a:gd name="connsiteX26" fmla="*/ 43129 w 52530"/>
              <a:gd name="connsiteY26" fmla="*/ 261380 h 311488"/>
              <a:gd name="connsiteX27" fmla="*/ 50403 w 52530"/>
              <a:gd name="connsiteY27" fmla="*/ 275508 h 311488"/>
              <a:gd name="connsiteX28" fmla="*/ 44089 w 52530"/>
              <a:gd name="connsiteY28" fmla="*/ 291783 h 311488"/>
              <a:gd name="connsiteX29" fmla="*/ 48910 w 52530"/>
              <a:gd name="connsiteY29" fmla="*/ 311488 h 311488"/>
              <a:gd name="connsiteX30" fmla="*/ 3191 w 52530"/>
              <a:gd name="connsiteY30" fmla="*/ 311488 h 311488"/>
              <a:gd name="connsiteX31" fmla="*/ 9098 w 52530"/>
              <a:gd name="connsiteY31" fmla="*/ 288222 h 311488"/>
              <a:gd name="connsiteX32" fmla="*/ 959 w 52530"/>
              <a:gd name="connsiteY32" fmla="*/ 271362 h 311488"/>
              <a:gd name="connsiteX33" fmla="*/ 8061 w 52530"/>
              <a:gd name="connsiteY33" fmla="*/ 254618 h 311488"/>
              <a:gd name="connsiteX34" fmla="*/ 1 w 52530"/>
              <a:gd name="connsiteY34" fmla="*/ 236619 h 311488"/>
              <a:gd name="connsiteX35" fmla="*/ 8326 w 52530"/>
              <a:gd name="connsiteY35" fmla="*/ 225037 h 311488"/>
              <a:gd name="connsiteX36" fmla="*/ 1916 w 52530"/>
              <a:gd name="connsiteY36" fmla="*/ 207061 h 311488"/>
              <a:gd name="connsiteX37" fmla="*/ 8883 w 52530"/>
              <a:gd name="connsiteY37" fmla="*/ 194459 h 311488"/>
              <a:gd name="connsiteX38" fmla="*/ 2117 w 52530"/>
              <a:gd name="connsiteY38" fmla="*/ 177063 h 311488"/>
              <a:gd name="connsiteX39" fmla="*/ 10775 w 52530"/>
              <a:gd name="connsiteY39" fmla="*/ 161293 h 311488"/>
              <a:gd name="connsiteX40" fmla="*/ 2834 w 52530"/>
              <a:gd name="connsiteY40" fmla="*/ 144192 h 311488"/>
              <a:gd name="connsiteX41" fmla="*/ 10685 w 52530"/>
              <a:gd name="connsiteY41" fmla="*/ 130960 h 311488"/>
              <a:gd name="connsiteX42" fmla="*/ 3668 w 52530"/>
              <a:gd name="connsiteY42" fmla="*/ 115231 h 311488"/>
              <a:gd name="connsiteX0" fmla="*/ 3668 w 52530"/>
              <a:gd name="connsiteY0" fmla="*/ 115231 h 311488"/>
              <a:gd name="connsiteX1" fmla="*/ 11707 w 52530"/>
              <a:gd name="connsiteY1" fmla="*/ 101249 h 311488"/>
              <a:gd name="connsiteX2" fmla="*/ 5924 w 52530"/>
              <a:gd name="connsiteY2" fmla="*/ 86311 h 311488"/>
              <a:gd name="connsiteX3" fmla="*/ 14176 w 52530"/>
              <a:gd name="connsiteY3" fmla="*/ 74862 h 311488"/>
              <a:gd name="connsiteX4" fmla="*/ 9515 w 52530"/>
              <a:gd name="connsiteY4" fmla="*/ 58906 h 311488"/>
              <a:gd name="connsiteX5" fmla="*/ 15254 w 52530"/>
              <a:gd name="connsiteY5" fmla="*/ 35305 h 311488"/>
              <a:gd name="connsiteX6" fmla="*/ 29975 w 52530"/>
              <a:gd name="connsiteY6" fmla="*/ 523 h 311488"/>
              <a:gd name="connsiteX7" fmla="*/ 37091 w 52530"/>
              <a:gd name="connsiteY7" fmla="*/ 14908 h 311488"/>
              <a:gd name="connsiteX8" fmla="*/ 42719 w 52530"/>
              <a:gd name="connsiteY8" fmla="*/ 22511 h 311488"/>
              <a:gd name="connsiteX9" fmla="*/ 43323 w 52530"/>
              <a:gd name="connsiteY9" fmla="*/ 39948 h 311488"/>
              <a:gd name="connsiteX10" fmla="*/ 47962 w 52530"/>
              <a:gd name="connsiteY10" fmla="*/ 49710 h 311488"/>
              <a:gd name="connsiteX11" fmla="*/ 43817 w 52530"/>
              <a:gd name="connsiteY11" fmla="*/ 62984 h 311488"/>
              <a:gd name="connsiteX12" fmla="*/ 48340 w 52530"/>
              <a:gd name="connsiteY12" fmla="*/ 72393 h 311488"/>
              <a:gd name="connsiteX13" fmla="*/ 44255 w 52530"/>
              <a:gd name="connsiteY13" fmla="*/ 88820 h 311488"/>
              <a:gd name="connsiteX14" fmla="*/ 49846 w 52530"/>
              <a:gd name="connsiteY14" fmla="*/ 102986 h 311488"/>
              <a:gd name="connsiteX15" fmla="*/ 44341 w 52530"/>
              <a:gd name="connsiteY15" fmla="*/ 118410 h 311488"/>
              <a:gd name="connsiteX16" fmla="*/ 51049 w 52530"/>
              <a:gd name="connsiteY16" fmla="*/ 131908 h 311488"/>
              <a:gd name="connsiteX17" fmla="*/ 44821 w 52530"/>
              <a:gd name="connsiteY17" fmla="*/ 146960 h 311488"/>
              <a:gd name="connsiteX18" fmla="*/ 52526 w 52530"/>
              <a:gd name="connsiteY18" fmla="*/ 160925 h 311488"/>
              <a:gd name="connsiteX19" fmla="*/ 46024 w 52530"/>
              <a:gd name="connsiteY19" fmla="*/ 175881 h 311488"/>
              <a:gd name="connsiteX20" fmla="*/ 51773 w 52530"/>
              <a:gd name="connsiteY20" fmla="*/ 189790 h 311488"/>
              <a:gd name="connsiteX21" fmla="*/ 44717 w 52530"/>
              <a:gd name="connsiteY21" fmla="*/ 203389 h 311488"/>
              <a:gd name="connsiteX22" fmla="*/ 51990 w 52530"/>
              <a:gd name="connsiteY22" fmla="*/ 217516 h 311488"/>
              <a:gd name="connsiteX23" fmla="*/ 45586 w 52530"/>
              <a:gd name="connsiteY23" fmla="*/ 229062 h 311488"/>
              <a:gd name="connsiteX24" fmla="*/ 51083 w 52530"/>
              <a:gd name="connsiteY24" fmla="*/ 245677 h 311488"/>
              <a:gd name="connsiteX25" fmla="*/ 43129 w 52530"/>
              <a:gd name="connsiteY25" fmla="*/ 261380 h 311488"/>
              <a:gd name="connsiteX26" fmla="*/ 50403 w 52530"/>
              <a:gd name="connsiteY26" fmla="*/ 275508 h 311488"/>
              <a:gd name="connsiteX27" fmla="*/ 44089 w 52530"/>
              <a:gd name="connsiteY27" fmla="*/ 291783 h 311488"/>
              <a:gd name="connsiteX28" fmla="*/ 48910 w 52530"/>
              <a:gd name="connsiteY28" fmla="*/ 311488 h 311488"/>
              <a:gd name="connsiteX29" fmla="*/ 3191 w 52530"/>
              <a:gd name="connsiteY29" fmla="*/ 311488 h 311488"/>
              <a:gd name="connsiteX30" fmla="*/ 9098 w 52530"/>
              <a:gd name="connsiteY30" fmla="*/ 288222 h 311488"/>
              <a:gd name="connsiteX31" fmla="*/ 959 w 52530"/>
              <a:gd name="connsiteY31" fmla="*/ 271362 h 311488"/>
              <a:gd name="connsiteX32" fmla="*/ 8061 w 52530"/>
              <a:gd name="connsiteY32" fmla="*/ 254618 h 311488"/>
              <a:gd name="connsiteX33" fmla="*/ 1 w 52530"/>
              <a:gd name="connsiteY33" fmla="*/ 236619 h 311488"/>
              <a:gd name="connsiteX34" fmla="*/ 8326 w 52530"/>
              <a:gd name="connsiteY34" fmla="*/ 225037 h 311488"/>
              <a:gd name="connsiteX35" fmla="*/ 1916 w 52530"/>
              <a:gd name="connsiteY35" fmla="*/ 207061 h 311488"/>
              <a:gd name="connsiteX36" fmla="*/ 8883 w 52530"/>
              <a:gd name="connsiteY36" fmla="*/ 194459 h 311488"/>
              <a:gd name="connsiteX37" fmla="*/ 2117 w 52530"/>
              <a:gd name="connsiteY37" fmla="*/ 177063 h 311488"/>
              <a:gd name="connsiteX38" fmla="*/ 10775 w 52530"/>
              <a:gd name="connsiteY38" fmla="*/ 161293 h 311488"/>
              <a:gd name="connsiteX39" fmla="*/ 2834 w 52530"/>
              <a:gd name="connsiteY39" fmla="*/ 144192 h 311488"/>
              <a:gd name="connsiteX40" fmla="*/ 10685 w 52530"/>
              <a:gd name="connsiteY40" fmla="*/ 130960 h 311488"/>
              <a:gd name="connsiteX41" fmla="*/ 3668 w 52530"/>
              <a:gd name="connsiteY41" fmla="*/ 115231 h 311488"/>
              <a:gd name="connsiteX0" fmla="*/ 3668 w 52530"/>
              <a:gd name="connsiteY0" fmla="*/ 116443 h 312700"/>
              <a:gd name="connsiteX1" fmla="*/ 11707 w 52530"/>
              <a:gd name="connsiteY1" fmla="*/ 102461 h 312700"/>
              <a:gd name="connsiteX2" fmla="*/ 5924 w 52530"/>
              <a:gd name="connsiteY2" fmla="*/ 87523 h 312700"/>
              <a:gd name="connsiteX3" fmla="*/ 14176 w 52530"/>
              <a:gd name="connsiteY3" fmla="*/ 76074 h 312700"/>
              <a:gd name="connsiteX4" fmla="*/ 9515 w 52530"/>
              <a:gd name="connsiteY4" fmla="*/ 60118 h 312700"/>
              <a:gd name="connsiteX5" fmla="*/ 29975 w 52530"/>
              <a:gd name="connsiteY5" fmla="*/ 1735 h 312700"/>
              <a:gd name="connsiteX6" fmla="*/ 37091 w 52530"/>
              <a:gd name="connsiteY6" fmla="*/ 16120 h 312700"/>
              <a:gd name="connsiteX7" fmla="*/ 42719 w 52530"/>
              <a:gd name="connsiteY7" fmla="*/ 23723 h 312700"/>
              <a:gd name="connsiteX8" fmla="*/ 43323 w 52530"/>
              <a:gd name="connsiteY8" fmla="*/ 41160 h 312700"/>
              <a:gd name="connsiteX9" fmla="*/ 47962 w 52530"/>
              <a:gd name="connsiteY9" fmla="*/ 50922 h 312700"/>
              <a:gd name="connsiteX10" fmla="*/ 43817 w 52530"/>
              <a:gd name="connsiteY10" fmla="*/ 64196 h 312700"/>
              <a:gd name="connsiteX11" fmla="*/ 48340 w 52530"/>
              <a:gd name="connsiteY11" fmla="*/ 73605 h 312700"/>
              <a:gd name="connsiteX12" fmla="*/ 44255 w 52530"/>
              <a:gd name="connsiteY12" fmla="*/ 90032 h 312700"/>
              <a:gd name="connsiteX13" fmla="*/ 49846 w 52530"/>
              <a:gd name="connsiteY13" fmla="*/ 104198 h 312700"/>
              <a:gd name="connsiteX14" fmla="*/ 44341 w 52530"/>
              <a:gd name="connsiteY14" fmla="*/ 119622 h 312700"/>
              <a:gd name="connsiteX15" fmla="*/ 51049 w 52530"/>
              <a:gd name="connsiteY15" fmla="*/ 133120 h 312700"/>
              <a:gd name="connsiteX16" fmla="*/ 44821 w 52530"/>
              <a:gd name="connsiteY16" fmla="*/ 148172 h 312700"/>
              <a:gd name="connsiteX17" fmla="*/ 52526 w 52530"/>
              <a:gd name="connsiteY17" fmla="*/ 162137 h 312700"/>
              <a:gd name="connsiteX18" fmla="*/ 46024 w 52530"/>
              <a:gd name="connsiteY18" fmla="*/ 177093 h 312700"/>
              <a:gd name="connsiteX19" fmla="*/ 51773 w 52530"/>
              <a:gd name="connsiteY19" fmla="*/ 191002 h 312700"/>
              <a:gd name="connsiteX20" fmla="*/ 44717 w 52530"/>
              <a:gd name="connsiteY20" fmla="*/ 204601 h 312700"/>
              <a:gd name="connsiteX21" fmla="*/ 51990 w 52530"/>
              <a:gd name="connsiteY21" fmla="*/ 218728 h 312700"/>
              <a:gd name="connsiteX22" fmla="*/ 45586 w 52530"/>
              <a:gd name="connsiteY22" fmla="*/ 230274 h 312700"/>
              <a:gd name="connsiteX23" fmla="*/ 51083 w 52530"/>
              <a:gd name="connsiteY23" fmla="*/ 246889 h 312700"/>
              <a:gd name="connsiteX24" fmla="*/ 43129 w 52530"/>
              <a:gd name="connsiteY24" fmla="*/ 262592 h 312700"/>
              <a:gd name="connsiteX25" fmla="*/ 50403 w 52530"/>
              <a:gd name="connsiteY25" fmla="*/ 276720 h 312700"/>
              <a:gd name="connsiteX26" fmla="*/ 44089 w 52530"/>
              <a:gd name="connsiteY26" fmla="*/ 292995 h 312700"/>
              <a:gd name="connsiteX27" fmla="*/ 48910 w 52530"/>
              <a:gd name="connsiteY27" fmla="*/ 312700 h 312700"/>
              <a:gd name="connsiteX28" fmla="*/ 3191 w 52530"/>
              <a:gd name="connsiteY28" fmla="*/ 312700 h 312700"/>
              <a:gd name="connsiteX29" fmla="*/ 9098 w 52530"/>
              <a:gd name="connsiteY29" fmla="*/ 289434 h 312700"/>
              <a:gd name="connsiteX30" fmla="*/ 959 w 52530"/>
              <a:gd name="connsiteY30" fmla="*/ 272574 h 312700"/>
              <a:gd name="connsiteX31" fmla="*/ 8061 w 52530"/>
              <a:gd name="connsiteY31" fmla="*/ 255830 h 312700"/>
              <a:gd name="connsiteX32" fmla="*/ 1 w 52530"/>
              <a:gd name="connsiteY32" fmla="*/ 237831 h 312700"/>
              <a:gd name="connsiteX33" fmla="*/ 8326 w 52530"/>
              <a:gd name="connsiteY33" fmla="*/ 226249 h 312700"/>
              <a:gd name="connsiteX34" fmla="*/ 1916 w 52530"/>
              <a:gd name="connsiteY34" fmla="*/ 208273 h 312700"/>
              <a:gd name="connsiteX35" fmla="*/ 8883 w 52530"/>
              <a:gd name="connsiteY35" fmla="*/ 195671 h 312700"/>
              <a:gd name="connsiteX36" fmla="*/ 2117 w 52530"/>
              <a:gd name="connsiteY36" fmla="*/ 178275 h 312700"/>
              <a:gd name="connsiteX37" fmla="*/ 10775 w 52530"/>
              <a:gd name="connsiteY37" fmla="*/ 162505 h 312700"/>
              <a:gd name="connsiteX38" fmla="*/ 2834 w 52530"/>
              <a:gd name="connsiteY38" fmla="*/ 145404 h 312700"/>
              <a:gd name="connsiteX39" fmla="*/ 10685 w 52530"/>
              <a:gd name="connsiteY39" fmla="*/ 132172 h 312700"/>
              <a:gd name="connsiteX40" fmla="*/ 3668 w 52530"/>
              <a:gd name="connsiteY40" fmla="*/ 116443 h 312700"/>
              <a:gd name="connsiteX0" fmla="*/ 3668 w 52530"/>
              <a:gd name="connsiteY0" fmla="*/ 117405 h 313662"/>
              <a:gd name="connsiteX1" fmla="*/ 11707 w 52530"/>
              <a:gd name="connsiteY1" fmla="*/ 103423 h 313662"/>
              <a:gd name="connsiteX2" fmla="*/ 5924 w 52530"/>
              <a:gd name="connsiteY2" fmla="*/ 88485 h 313662"/>
              <a:gd name="connsiteX3" fmla="*/ 14176 w 52530"/>
              <a:gd name="connsiteY3" fmla="*/ 77036 h 313662"/>
              <a:gd name="connsiteX4" fmla="*/ 29975 w 52530"/>
              <a:gd name="connsiteY4" fmla="*/ 2697 h 313662"/>
              <a:gd name="connsiteX5" fmla="*/ 37091 w 52530"/>
              <a:gd name="connsiteY5" fmla="*/ 17082 h 313662"/>
              <a:gd name="connsiteX6" fmla="*/ 42719 w 52530"/>
              <a:gd name="connsiteY6" fmla="*/ 24685 h 313662"/>
              <a:gd name="connsiteX7" fmla="*/ 43323 w 52530"/>
              <a:gd name="connsiteY7" fmla="*/ 42122 h 313662"/>
              <a:gd name="connsiteX8" fmla="*/ 47962 w 52530"/>
              <a:gd name="connsiteY8" fmla="*/ 51884 h 313662"/>
              <a:gd name="connsiteX9" fmla="*/ 43817 w 52530"/>
              <a:gd name="connsiteY9" fmla="*/ 65158 h 313662"/>
              <a:gd name="connsiteX10" fmla="*/ 48340 w 52530"/>
              <a:gd name="connsiteY10" fmla="*/ 74567 h 313662"/>
              <a:gd name="connsiteX11" fmla="*/ 44255 w 52530"/>
              <a:gd name="connsiteY11" fmla="*/ 90994 h 313662"/>
              <a:gd name="connsiteX12" fmla="*/ 49846 w 52530"/>
              <a:gd name="connsiteY12" fmla="*/ 105160 h 313662"/>
              <a:gd name="connsiteX13" fmla="*/ 44341 w 52530"/>
              <a:gd name="connsiteY13" fmla="*/ 120584 h 313662"/>
              <a:gd name="connsiteX14" fmla="*/ 51049 w 52530"/>
              <a:gd name="connsiteY14" fmla="*/ 134082 h 313662"/>
              <a:gd name="connsiteX15" fmla="*/ 44821 w 52530"/>
              <a:gd name="connsiteY15" fmla="*/ 149134 h 313662"/>
              <a:gd name="connsiteX16" fmla="*/ 52526 w 52530"/>
              <a:gd name="connsiteY16" fmla="*/ 163099 h 313662"/>
              <a:gd name="connsiteX17" fmla="*/ 46024 w 52530"/>
              <a:gd name="connsiteY17" fmla="*/ 178055 h 313662"/>
              <a:gd name="connsiteX18" fmla="*/ 51773 w 52530"/>
              <a:gd name="connsiteY18" fmla="*/ 191964 h 313662"/>
              <a:gd name="connsiteX19" fmla="*/ 44717 w 52530"/>
              <a:gd name="connsiteY19" fmla="*/ 205563 h 313662"/>
              <a:gd name="connsiteX20" fmla="*/ 51990 w 52530"/>
              <a:gd name="connsiteY20" fmla="*/ 219690 h 313662"/>
              <a:gd name="connsiteX21" fmla="*/ 45586 w 52530"/>
              <a:gd name="connsiteY21" fmla="*/ 231236 h 313662"/>
              <a:gd name="connsiteX22" fmla="*/ 51083 w 52530"/>
              <a:gd name="connsiteY22" fmla="*/ 247851 h 313662"/>
              <a:gd name="connsiteX23" fmla="*/ 43129 w 52530"/>
              <a:gd name="connsiteY23" fmla="*/ 263554 h 313662"/>
              <a:gd name="connsiteX24" fmla="*/ 50403 w 52530"/>
              <a:gd name="connsiteY24" fmla="*/ 277682 h 313662"/>
              <a:gd name="connsiteX25" fmla="*/ 44089 w 52530"/>
              <a:gd name="connsiteY25" fmla="*/ 293957 h 313662"/>
              <a:gd name="connsiteX26" fmla="*/ 48910 w 52530"/>
              <a:gd name="connsiteY26" fmla="*/ 313662 h 313662"/>
              <a:gd name="connsiteX27" fmla="*/ 3191 w 52530"/>
              <a:gd name="connsiteY27" fmla="*/ 313662 h 313662"/>
              <a:gd name="connsiteX28" fmla="*/ 9098 w 52530"/>
              <a:gd name="connsiteY28" fmla="*/ 290396 h 313662"/>
              <a:gd name="connsiteX29" fmla="*/ 959 w 52530"/>
              <a:gd name="connsiteY29" fmla="*/ 273536 h 313662"/>
              <a:gd name="connsiteX30" fmla="*/ 8061 w 52530"/>
              <a:gd name="connsiteY30" fmla="*/ 256792 h 313662"/>
              <a:gd name="connsiteX31" fmla="*/ 1 w 52530"/>
              <a:gd name="connsiteY31" fmla="*/ 238793 h 313662"/>
              <a:gd name="connsiteX32" fmla="*/ 8326 w 52530"/>
              <a:gd name="connsiteY32" fmla="*/ 227211 h 313662"/>
              <a:gd name="connsiteX33" fmla="*/ 1916 w 52530"/>
              <a:gd name="connsiteY33" fmla="*/ 209235 h 313662"/>
              <a:gd name="connsiteX34" fmla="*/ 8883 w 52530"/>
              <a:gd name="connsiteY34" fmla="*/ 196633 h 313662"/>
              <a:gd name="connsiteX35" fmla="*/ 2117 w 52530"/>
              <a:gd name="connsiteY35" fmla="*/ 179237 h 313662"/>
              <a:gd name="connsiteX36" fmla="*/ 10775 w 52530"/>
              <a:gd name="connsiteY36" fmla="*/ 163467 h 313662"/>
              <a:gd name="connsiteX37" fmla="*/ 2834 w 52530"/>
              <a:gd name="connsiteY37" fmla="*/ 146366 h 313662"/>
              <a:gd name="connsiteX38" fmla="*/ 10685 w 52530"/>
              <a:gd name="connsiteY38" fmla="*/ 133134 h 313662"/>
              <a:gd name="connsiteX39" fmla="*/ 3668 w 52530"/>
              <a:gd name="connsiteY39" fmla="*/ 117405 h 313662"/>
              <a:gd name="connsiteX0" fmla="*/ 3668 w 52530"/>
              <a:gd name="connsiteY0" fmla="*/ 118135 h 314392"/>
              <a:gd name="connsiteX1" fmla="*/ 11707 w 52530"/>
              <a:gd name="connsiteY1" fmla="*/ 104153 h 314392"/>
              <a:gd name="connsiteX2" fmla="*/ 5924 w 52530"/>
              <a:gd name="connsiteY2" fmla="*/ 89215 h 314392"/>
              <a:gd name="connsiteX3" fmla="*/ 29975 w 52530"/>
              <a:gd name="connsiteY3" fmla="*/ 3427 h 314392"/>
              <a:gd name="connsiteX4" fmla="*/ 37091 w 52530"/>
              <a:gd name="connsiteY4" fmla="*/ 17812 h 314392"/>
              <a:gd name="connsiteX5" fmla="*/ 42719 w 52530"/>
              <a:gd name="connsiteY5" fmla="*/ 25415 h 314392"/>
              <a:gd name="connsiteX6" fmla="*/ 43323 w 52530"/>
              <a:gd name="connsiteY6" fmla="*/ 42852 h 314392"/>
              <a:gd name="connsiteX7" fmla="*/ 47962 w 52530"/>
              <a:gd name="connsiteY7" fmla="*/ 52614 h 314392"/>
              <a:gd name="connsiteX8" fmla="*/ 43817 w 52530"/>
              <a:gd name="connsiteY8" fmla="*/ 65888 h 314392"/>
              <a:gd name="connsiteX9" fmla="*/ 48340 w 52530"/>
              <a:gd name="connsiteY9" fmla="*/ 75297 h 314392"/>
              <a:gd name="connsiteX10" fmla="*/ 44255 w 52530"/>
              <a:gd name="connsiteY10" fmla="*/ 91724 h 314392"/>
              <a:gd name="connsiteX11" fmla="*/ 49846 w 52530"/>
              <a:gd name="connsiteY11" fmla="*/ 105890 h 314392"/>
              <a:gd name="connsiteX12" fmla="*/ 44341 w 52530"/>
              <a:gd name="connsiteY12" fmla="*/ 121314 h 314392"/>
              <a:gd name="connsiteX13" fmla="*/ 51049 w 52530"/>
              <a:gd name="connsiteY13" fmla="*/ 134812 h 314392"/>
              <a:gd name="connsiteX14" fmla="*/ 44821 w 52530"/>
              <a:gd name="connsiteY14" fmla="*/ 149864 h 314392"/>
              <a:gd name="connsiteX15" fmla="*/ 52526 w 52530"/>
              <a:gd name="connsiteY15" fmla="*/ 163829 h 314392"/>
              <a:gd name="connsiteX16" fmla="*/ 46024 w 52530"/>
              <a:gd name="connsiteY16" fmla="*/ 178785 h 314392"/>
              <a:gd name="connsiteX17" fmla="*/ 51773 w 52530"/>
              <a:gd name="connsiteY17" fmla="*/ 192694 h 314392"/>
              <a:gd name="connsiteX18" fmla="*/ 44717 w 52530"/>
              <a:gd name="connsiteY18" fmla="*/ 206293 h 314392"/>
              <a:gd name="connsiteX19" fmla="*/ 51990 w 52530"/>
              <a:gd name="connsiteY19" fmla="*/ 220420 h 314392"/>
              <a:gd name="connsiteX20" fmla="*/ 45586 w 52530"/>
              <a:gd name="connsiteY20" fmla="*/ 231966 h 314392"/>
              <a:gd name="connsiteX21" fmla="*/ 51083 w 52530"/>
              <a:gd name="connsiteY21" fmla="*/ 248581 h 314392"/>
              <a:gd name="connsiteX22" fmla="*/ 43129 w 52530"/>
              <a:gd name="connsiteY22" fmla="*/ 264284 h 314392"/>
              <a:gd name="connsiteX23" fmla="*/ 50403 w 52530"/>
              <a:gd name="connsiteY23" fmla="*/ 278412 h 314392"/>
              <a:gd name="connsiteX24" fmla="*/ 44089 w 52530"/>
              <a:gd name="connsiteY24" fmla="*/ 294687 h 314392"/>
              <a:gd name="connsiteX25" fmla="*/ 48910 w 52530"/>
              <a:gd name="connsiteY25" fmla="*/ 314392 h 314392"/>
              <a:gd name="connsiteX26" fmla="*/ 3191 w 52530"/>
              <a:gd name="connsiteY26" fmla="*/ 314392 h 314392"/>
              <a:gd name="connsiteX27" fmla="*/ 9098 w 52530"/>
              <a:gd name="connsiteY27" fmla="*/ 291126 h 314392"/>
              <a:gd name="connsiteX28" fmla="*/ 959 w 52530"/>
              <a:gd name="connsiteY28" fmla="*/ 274266 h 314392"/>
              <a:gd name="connsiteX29" fmla="*/ 8061 w 52530"/>
              <a:gd name="connsiteY29" fmla="*/ 257522 h 314392"/>
              <a:gd name="connsiteX30" fmla="*/ 1 w 52530"/>
              <a:gd name="connsiteY30" fmla="*/ 239523 h 314392"/>
              <a:gd name="connsiteX31" fmla="*/ 8326 w 52530"/>
              <a:gd name="connsiteY31" fmla="*/ 227941 h 314392"/>
              <a:gd name="connsiteX32" fmla="*/ 1916 w 52530"/>
              <a:gd name="connsiteY32" fmla="*/ 209965 h 314392"/>
              <a:gd name="connsiteX33" fmla="*/ 8883 w 52530"/>
              <a:gd name="connsiteY33" fmla="*/ 197363 h 314392"/>
              <a:gd name="connsiteX34" fmla="*/ 2117 w 52530"/>
              <a:gd name="connsiteY34" fmla="*/ 179967 h 314392"/>
              <a:gd name="connsiteX35" fmla="*/ 10775 w 52530"/>
              <a:gd name="connsiteY35" fmla="*/ 164197 h 314392"/>
              <a:gd name="connsiteX36" fmla="*/ 2834 w 52530"/>
              <a:gd name="connsiteY36" fmla="*/ 147096 h 314392"/>
              <a:gd name="connsiteX37" fmla="*/ 10685 w 52530"/>
              <a:gd name="connsiteY37" fmla="*/ 133864 h 314392"/>
              <a:gd name="connsiteX38" fmla="*/ 3668 w 52530"/>
              <a:gd name="connsiteY38" fmla="*/ 118135 h 314392"/>
              <a:gd name="connsiteX0" fmla="*/ 3668 w 52530"/>
              <a:gd name="connsiteY0" fmla="*/ 104218 h 300475"/>
              <a:gd name="connsiteX1" fmla="*/ 11707 w 52530"/>
              <a:gd name="connsiteY1" fmla="*/ 90236 h 300475"/>
              <a:gd name="connsiteX2" fmla="*/ 5924 w 52530"/>
              <a:gd name="connsiteY2" fmla="*/ 75298 h 300475"/>
              <a:gd name="connsiteX3" fmla="*/ 37091 w 52530"/>
              <a:gd name="connsiteY3" fmla="*/ 3895 h 300475"/>
              <a:gd name="connsiteX4" fmla="*/ 42719 w 52530"/>
              <a:gd name="connsiteY4" fmla="*/ 11498 h 300475"/>
              <a:gd name="connsiteX5" fmla="*/ 43323 w 52530"/>
              <a:gd name="connsiteY5" fmla="*/ 28935 h 300475"/>
              <a:gd name="connsiteX6" fmla="*/ 47962 w 52530"/>
              <a:gd name="connsiteY6" fmla="*/ 38697 h 300475"/>
              <a:gd name="connsiteX7" fmla="*/ 43817 w 52530"/>
              <a:gd name="connsiteY7" fmla="*/ 51971 h 300475"/>
              <a:gd name="connsiteX8" fmla="*/ 48340 w 52530"/>
              <a:gd name="connsiteY8" fmla="*/ 61380 h 300475"/>
              <a:gd name="connsiteX9" fmla="*/ 44255 w 52530"/>
              <a:gd name="connsiteY9" fmla="*/ 77807 h 300475"/>
              <a:gd name="connsiteX10" fmla="*/ 49846 w 52530"/>
              <a:gd name="connsiteY10" fmla="*/ 91973 h 300475"/>
              <a:gd name="connsiteX11" fmla="*/ 44341 w 52530"/>
              <a:gd name="connsiteY11" fmla="*/ 107397 h 300475"/>
              <a:gd name="connsiteX12" fmla="*/ 51049 w 52530"/>
              <a:gd name="connsiteY12" fmla="*/ 120895 h 300475"/>
              <a:gd name="connsiteX13" fmla="*/ 44821 w 52530"/>
              <a:gd name="connsiteY13" fmla="*/ 135947 h 300475"/>
              <a:gd name="connsiteX14" fmla="*/ 52526 w 52530"/>
              <a:gd name="connsiteY14" fmla="*/ 149912 h 300475"/>
              <a:gd name="connsiteX15" fmla="*/ 46024 w 52530"/>
              <a:gd name="connsiteY15" fmla="*/ 164868 h 300475"/>
              <a:gd name="connsiteX16" fmla="*/ 51773 w 52530"/>
              <a:gd name="connsiteY16" fmla="*/ 178777 h 300475"/>
              <a:gd name="connsiteX17" fmla="*/ 44717 w 52530"/>
              <a:gd name="connsiteY17" fmla="*/ 192376 h 300475"/>
              <a:gd name="connsiteX18" fmla="*/ 51990 w 52530"/>
              <a:gd name="connsiteY18" fmla="*/ 206503 h 300475"/>
              <a:gd name="connsiteX19" fmla="*/ 45586 w 52530"/>
              <a:gd name="connsiteY19" fmla="*/ 218049 h 300475"/>
              <a:gd name="connsiteX20" fmla="*/ 51083 w 52530"/>
              <a:gd name="connsiteY20" fmla="*/ 234664 h 300475"/>
              <a:gd name="connsiteX21" fmla="*/ 43129 w 52530"/>
              <a:gd name="connsiteY21" fmla="*/ 250367 h 300475"/>
              <a:gd name="connsiteX22" fmla="*/ 50403 w 52530"/>
              <a:gd name="connsiteY22" fmla="*/ 264495 h 300475"/>
              <a:gd name="connsiteX23" fmla="*/ 44089 w 52530"/>
              <a:gd name="connsiteY23" fmla="*/ 280770 h 300475"/>
              <a:gd name="connsiteX24" fmla="*/ 48910 w 52530"/>
              <a:gd name="connsiteY24" fmla="*/ 300475 h 300475"/>
              <a:gd name="connsiteX25" fmla="*/ 3191 w 52530"/>
              <a:gd name="connsiteY25" fmla="*/ 300475 h 300475"/>
              <a:gd name="connsiteX26" fmla="*/ 9098 w 52530"/>
              <a:gd name="connsiteY26" fmla="*/ 277209 h 300475"/>
              <a:gd name="connsiteX27" fmla="*/ 959 w 52530"/>
              <a:gd name="connsiteY27" fmla="*/ 260349 h 300475"/>
              <a:gd name="connsiteX28" fmla="*/ 8061 w 52530"/>
              <a:gd name="connsiteY28" fmla="*/ 243605 h 300475"/>
              <a:gd name="connsiteX29" fmla="*/ 1 w 52530"/>
              <a:gd name="connsiteY29" fmla="*/ 225606 h 300475"/>
              <a:gd name="connsiteX30" fmla="*/ 8326 w 52530"/>
              <a:gd name="connsiteY30" fmla="*/ 214024 h 300475"/>
              <a:gd name="connsiteX31" fmla="*/ 1916 w 52530"/>
              <a:gd name="connsiteY31" fmla="*/ 196048 h 300475"/>
              <a:gd name="connsiteX32" fmla="*/ 8883 w 52530"/>
              <a:gd name="connsiteY32" fmla="*/ 183446 h 300475"/>
              <a:gd name="connsiteX33" fmla="*/ 2117 w 52530"/>
              <a:gd name="connsiteY33" fmla="*/ 166050 h 300475"/>
              <a:gd name="connsiteX34" fmla="*/ 10775 w 52530"/>
              <a:gd name="connsiteY34" fmla="*/ 150280 h 300475"/>
              <a:gd name="connsiteX35" fmla="*/ 2834 w 52530"/>
              <a:gd name="connsiteY35" fmla="*/ 133179 h 300475"/>
              <a:gd name="connsiteX36" fmla="*/ 10685 w 52530"/>
              <a:gd name="connsiteY36" fmla="*/ 119947 h 300475"/>
              <a:gd name="connsiteX37" fmla="*/ 3668 w 52530"/>
              <a:gd name="connsiteY37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10775 w 52530"/>
              <a:gd name="connsiteY33" fmla="*/ 150280 h 300475"/>
              <a:gd name="connsiteX34" fmla="*/ 2834 w 52530"/>
              <a:gd name="connsiteY34" fmla="*/ 133179 h 300475"/>
              <a:gd name="connsiteX35" fmla="*/ 10685 w 52530"/>
              <a:gd name="connsiteY35" fmla="*/ 119947 h 300475"/>
              <a:gd name="connsiteX36" fmla="*/ 3668 w 52530"/>
              <a:gd name="connsiteY36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117 w 52530"/>
              <a:gd name="connsiteY32" fmla="*/ 166050 h 300475"/>
              <a:gd name="connsiteX33" fmla="*/ 2834 w 52530"/>
              <a:gd name="connsiteY33" fmla="*/ 133179 h 300475"/>
              <a:gd name="connsiteX34" fmla="*/ 10685 w 52530"/>
              <a:gd name="connsiteY34" fmla="*/ 119947 h 300475"/>
              <a:gd name="connsiteX35" fmla="*/ 3668 w 52530"/>
              <a:gd name="connsiteY35" fmla="*/ 104218 h 300475"/>
              <a:gd name="connsiteX0" fmla="*/ 3668 w 52530"/>
              <a:gd name="connsiteY0" fmla="*/ 104218 h 300475"/>
              <a:gd name="connsiteX1" fmla="*/ 5924 w 52530"/>
              <a:gd name="connsiteY1" fmla="*/ 75298 h 300475"/>
              <a:gd name="connsiteX2" fmla="*/ 37091 w 52530"/>
              <a:gd name="connsiteY2" fmla="*/ 3895 h 300475"/>
              <a:gd name="connsiteX3" fmla="*/ 42719 w 52530"/>
              <a:gd name="connsiteY3" fmla="*/ 11498 h 300475"/>
              <a:gd name="connsiteX4" fmla="*/ 43323 w 52530"/>
              <a:gd name="connsiteY4" fmla="*/ 28935 h 300475"/>
              <a:gd name="connsiteX5" fmla="*/ 47962 w 52530"/>
              <a:gd name="connsiteY5" fmla="*/ 38697 h 300475"/>
              <a:gd name="connsiteX6" fmla="*/ 43817 w 52530"/>
              <a:gd name="connsiteY6" fmla="*/ 51971 h 300475"/>
              <a:gd name="connsiteX7" fmla="*/ 48340 w 52530"/>
              <a:gd name="connsiteY7" fmla="*/ 61380 h 300475"/>
              <a:gd name="connsiteX8" fmla="*/ 44255 w 52530"/>
              <a:gd name="connsiteY8" fmla="*/ 77807 h 300475"/>
              <a:gd name="connsiteX9" fmla="*/ 49846 w 52530"/>
              <a:gd name="connsiteY9" fmla="*/ 91973 h 300475"/>
              <a:gd name="connsiteX10" fmla="*/ 44341 w 52530"/>
              <a:gd name="connsiteY10" fmla="*/ 107397 h 300475"/>
              <a:gd name="connsiteX11" fmla="*/ 51049 w 52530"/>
              <a:gd name="connsiteY11" fmla="*/ 120895 h 300475"/>
              <a:gd name="connsiteX12" fmla="*/ 44821 w 52530"/>
              <a:gd name="connsiteY12" fmla="*/ 135947 h 300475"/>
              <a:gd name="connsiteX13" fmla="*/ 52526 w 52530"/>
              <a:gd name="connsiteY13" fmla="*/ 149912 h 300475"/>
              <a:gd name="connsiteX14" fmla="*/ 46024 w 52530"/>
              <a:gd name="connsiteY14" fmla="*/ 164868 h 300475"/>
              <a:gd name="connsiteX15" fmla="*/ 51773 w 52530"/>
              <a:gd name="connsiteY15" fmla="*/ 178777 h 300475"/>
              <a:gd name="connsiteX16" fmla="*/ 44717 w 52530"/>
              <a:gd name="connsiteY16" fmla="*/ 192376 h 300475"/>
              <a:gd name="connsiteX17" fmla="*/ 51990 w 52530"/>
              <a:gd name="connsiteY17" fmla="*/ 206503 h 300475"/>
              <a:gd name="connsiteX18" fmla="*/ 45586 w 52530"/>
              <a:gd name="connsiteY18" fmla="*/ 218049 h 300475"/>
              <a:gd name="connsiteX19" fmla="*/ 51083 w 52530"/>
              <a:gd name="connsiteY19" fmla="*/ 234664 h 300475"/>
              <a:gd name="connsiteX20" fmla="*/ 43129 w 52530"/>
              <a:gd name="connsiteY20" fmla="*/ 250367 h 300475"/>
              <a:gd name="connsiteX21" fmla="*/ 50403 w 52530"/>
              <a:gd name="connsiteY21" fmla="*/ 264495 h 300475"/>
              <a:gd name="connsiteX22" fmla="*/ 44089 w 52530"/>
              <a:gd name="connsiteY22" fmla="*/ 280770 h 300475"/>
              <a:gd name="connsiteX23" fmla="*/ 48910 w 52530"/>
              <a:gd name="connsiteY23" fmla="*/ 300475 h 300475"/>
              <a:gd name="connsiteX24" fmla="*/ 3191 w 52530"/>
              <a:gd name="connsiteY24" fmla="*/ 300475 h 300475"/>
              <a:gd name="connsiteX25" fmla="*/ 9098 w 52530"/>
              <a:gd name="connsiteY25" fmla="*/ 277209 h 300475"/>
              <a:gd name="connsiteX26" fmla="*/ 959 w 52530"/>
              <a:gd name="connsiteY26" fmla="*/ 260349 h 300475"/>
              <a:gd name="connsiteX27" fmla="*/ 8061 w 52530"/>
              <a:gd name="connsiteY27" fmla="*/ 243605 h 300475"/>
              <a:gd name="connsiteX28" fmla="*/ 1 w 52530"/>
              <a:gd name="connsiteY28" fmla="*/ 225606 h 300475"/>
              <a:gd name="connsiteX29" fmla="*/ 8326 w 52530"/>
              <a:gd name="connsiteY29" fmla="*/ 214024 h 300475"/>
              <a:gd name="connsiteX30" fmla="*/ 1916 w 52530"/>
              <a:gd name="connsiteY30" fmla="*/ 196048 h 300475"/>
              <a:gd name="connsiteX31" fmla="*/ 8883 w 52530"/>
              <a:gd name="connsiteY31" fmla="*/ 183446 h 300475"/>
              <a:gd name="connsiteX32" fmla="*/ 2834 w 52530"/>
              <a:gd name="connsiteY32" fmla="*/ 133179 h 300475"/>
              <a:gd name="connsiteX33" fmla="*/ 10685 w 52530"/>
              <a:gd name="connsiteY33" fmla="*/ 119947 h 300475"/>
              <a:gd name="connsiteX34" fmla="*/ 3668 w 52530"/>
              <a:gd name="connsiteY34" fmla="*/ 104218 h 300475"/>
              <a:gd name="connsiteX0" fmla="*/ 4009 w 52871"/>
              <a:gd name="connsiteY0" fmla="*/ 104218 h 300475"/>
              <a:gd name="connsiteX1" fmla="*/ 6265 w 52871"/>
              <a:gd name="connsiteY1" fmla="*/ 75298 h 300475"/>
              <a:gd name="connsiteX2" fmla="*/ 37432 w 52871"/>
              <a:gd name="connsiteY2" fmla="*/ 3895 h 300475"/>
              <a:gd name="connsiteX3" fmla="*/ 43060 w 52871"/>
              <a:gd name="connsiteY3" fmla="*/ 11498 h 300475"/>
              <a:gd name="connsiteX4" fmla="*/ 43664 w 52871"/>
              <a:gd name="connsiteY4" fmla="*/ 28935 h 300475"/>
              <a:gd name="connsiteX5" fmla="*/ 48303 w 52871"/>
              <a:gd name="connsiteY5" fmla="*/ 38697 h 300475"/>
              <a:gd name="connsiteX6" fmla="*/ 44158 w 52871"/>
              <a:gd name="connsiteY6" fmla="*/ 51971 h 300475"/>
              <a:gd name="connsiteX7" fmla="*/ 48681 w 52871"/>
              <a:gd name="connsiteY7" fmla="*/ 61380 h 300475"/>
              <a:gd name="connsiteX8" fmla="*/ 44596 w 52871"/>
              <a:gd name="connsiteY8" fmla="*/ 77807 h 300475"/>
              <a:gd name="connsiteX9" fmla="*/ 50187 w 52871"/>
              <a:gd name="connsiteY9" fmla="*/ 91973 h 300475"/>
              <a:gd name="connsiteX10" fmla="*/ 44682 w 52871"/>
              <a:gd name="connsiteY10" fmla="*/ 107397 h 300475"/>
              <a:gd name="connsiteX11" fmla="*/ 51390 w 52871"/>
              <a:gd name="connsiteY11" fmla="*/ 120895 h 300475"/>
              <a:gd name="connsiteX12" fmla="*/ 45162 w 52871"/>
              <a:gd name="connsiteY12" fmla="*/ 135947 h 300475"/>
              <a:gd name="connsiteX13" fmla="*/ 52867 w 52871"/>
              <a:gd name="connsiteY13" fmla="*/ 149912 h 300475"/>
              <a:gd name="connsiteX14" fmla="*/ 46365 w 52871"/>
              <a:gd name="connsiteY14" fmla="*/ 164868 h 300475"/>
              <a:gd name="connsiteX15" fmla="*/ 52114 w 52871"/>
              <a:gd name="connsiteY15" fmla="*/ 178777 h 300475"/>
              <a:gd name="connsiteX16" fmla="*/ 45058 w 52871"/>
              <a:gd name="connsiteY16" fmla="*/ 192376 h 300475"/>
              <a:gd name="connsiteX17" fmla="*/ 52331 w 52871"/>
              <a:gd name="connsiteY17" fmla="*/ 206503 h 300475"/>
              <a:gd name="connsiteX18" fmla="*/ 45927 w 52871"/>
              <a:gd name="connsiteY18" fmla="*/ 218049 h 300475"/>
              <a:gd name="connsiteX19" fmla="*/ 51424 w 52871"/>
              <a:gd name="connsiteY19" fmla="*/ 234664 h 300475"/>
              <a:gd name="connsiteX20" fmla="*/ 43470 w 52871"/>
              <a:gd name="connsiteY20" fmla="*/ 250367 h 300475"/>
              <a:gd name="connsiteX21" fmla="*/ 50744 w 52871"/>
              <a:gd name="connsiteY21" fmla="*/ 264495 h 300475"/>
              <a:gd name="connsiteX22" fmla="*/ 44430 w 52871"/>
              <a:gd name="connsiteY22" fmla="*/ 280770 h 300475"/>
              <a:gd name="connsiteX23" fmla="*/ 49251 w 52871"/>
              <a:gd name="connsiteY23" fmla="*/ 300475 h 300475"/>
              <a:gd name="connsiteX24" fmla="*/ 3532 w 52871"/>
              <a:gd name="connsiteY24" fmla="*/ 300475 h 300475"/>
              <a:gd name="connsiteX25" fmla="*/ 9439 w 52871"/>
              <a:gd name="connsiteY25" fmla="*/ 277209 h 300475"/>
              <a:gd name="connsiteX26" fmla="*/ 1300 w 52871"/>
              <a:gd name="connsiteY26" fmla="*/ 260349 h 300475"/>
              <a:gd name="connsiteX27" fmla="*/ 8402 w 52871"/>
              <a:gd name="connsiteY27" fmla="*/ 243605 h 300475"/>
              <a:gd name="connsiteX28" fmla="*/ 342 w 52871"/>
              <a:gd name="connsiteY28" fmla="*/ 225606 h 300475"/>
              <a:gd name="connsiteX29" fmla="*/ 2257 w 52871"/>
              <a:gd name="connsiteY29" fmla="*/ 196048 h 300475"/>
              <a:gd name="connsiteX30" fmla="*/ 9224 w 52871"/>
              <a:gd name="connsiteY30" fmla="*/ 183446 h 300475"/>
              <a:gd name="connsiteX31" fmla="*/ 3175 w 52871"/>
              <a:gd name="connsiteY31" fmla="*/ 133179 h 300475"/>
              <a:gd name="connsiteX32" fmla="*/ 11026 w 52871"/>
              <a:gd name="connsiteY32" fmla="*/ 119947 h 300475"/>
              <a:gd name="connsiteX33" fmla="*/ 4009 w 52871"/>
              <a:gd name="connsiteY33" fmla="*/ 104218 h 300475"/>
              <a:gd name="connsiteX0" fmla="*/ 2713 w 51575"/>
              <a:gd name="connsiteY0" fmla="*/ 104218 h 300475"/>
              <a:gd name="connsiteX1" fmla="*/ 4969 w 51575"/>
              <a:gd name="connsiteY1" fmla="*/ 75298 h 300475"/>
              <a:gd name="connsiteX2" fmla="*/ 36136 w 51575"/>
              <a:gd name="connsiteY2" fmla="*/ 3895 h 300475"/>
              <a:gd name="connsiteX3" fmla="*/ 41764 w 51575"/>
              <a:gd name="connsiteY3" fmla="*/ 11498 h 300475"/>
              <a:gd name="connsiteX4" fmla="*/ 42368 w 51575"/>
              <a:gd name="connsiteY4" fmla="*/ 28935 h 300475"/>
              <a:gd name="connsiteX5" fmla="*/ 47007 w 51575"/>
              <a:gd name="connsiteY5" fmla="*/ 38697 h 300475"/>
              <a:gd name="connsiteX6" fmla="*/ 42862 w 51575"/>
              <a:gd name="connsiteY6" fmla="*/ 51971 h 300475"/>
              <a:gd name="connsiteX7" fmla="*/ 47385 w 51575"/>
              <a:gd name="connsiteY7" fmla="*/ 61380 h 300475"/>
              <a:gd name="connsiteX8" fmla="*/ 43300 w 51575"/>
              <a:gd name="connsiteY8" fmla="*/ 77807 h 300475"/>
              <a:gd name="connsiteX9" fmla="*/ 48891 w 51575"/>
              <a:gd name="connsiteY9" fmla="*/ 91973 h 300475"/>
              <a:gd name="connsiteX10" fmla="*/ 43386 w 51575"/>
              <a:gd name="connsiteY10" fmla="*/ 107397 h 300475"/>
              <a:gd name="connsiteX11" fmla="*/ 50094 w 51575"/>
              <a:gd name="connsiteY11" fmla="*/ 120895 h 300475"/>
              <a:gd name="connsiteX12" fmla="*/ 43866 w 51575"/>
              <a:gd name="connsiteY12" fmla="*/ 135947 h 300475"/>
              <a:gd name="connsiteX13" fmla="*/ 51571 w 51575"/>
              <a:gd name="connsiteY13" fmla="*/ 149912 h 300475"/>
              <a:gd name="connsiteX14" fmla="*/ 45069 w 51575"/>
              <a:gd name="connsiteY14" fmla="*/ 164868 h 300475"/>
              <a:gd name="connsiteX15" fmla="*/ 50818 w 51575"/>
              <a:gd name="connsiteY15" fmla="*/ 178777 h 300475"/>
              <a:gd name="connsiteX16" fmla="*/ 43762 w 51575"/>
              <a:gd name="connsiteY16" fmla="*/ 192376 h 300475"/>
              <a:gd name="connsiteX17" fmla="*/ 51035 w 51575"/>
              <a:gd name="connsiteY17" fmla="*/ 206503 h 300475"/>
              <a:gd name="connsiteX18" fmla="*/ 44631 w 51575"/>
              <a:gd name="connsiteY18" fmla="*/ 218049 h 300475"/>
              <a:gd name="connsiteX19" fmla="*/ 50128 w 51575"/>
              <a:gd name="connsiteY19" fmla="*/ 234664 h 300475"/>
              <a:gd name="connsiteX20" fmla="*/ 42174 w 51575"/>
              <a:gd name="connsiteY20" fmla="*/ 250367 h 300475"/>
              <a:gd name="connsiteX21" fmla="*/ 49448 w 51575"/>
              <a:gd name="connsiteY21" fmla="*/ 264495 h 300475"/>
              <a:gd name="connsiteX22" fmla="*/ 43134 w 51575"/>
              <a:gd name="connsiteY22" fmla="*/ 280770 h 300475"/>
              <a:gd name="connsiteX23" fmla="*/ 47955 w 51575"/>
              <a:gd name="connsiteY23" fmla="*/ 300475 h 300475"/>
              <a:gd name="connsiteX24" fmla="*/ 2236 w 51575"/>
              <a:gd name="connsiteY24" fmla="*/ 300475 h 300475"/>
              <a:gd name="connsiteX25" fmla="*/ 8143 w 51575"/>
              <a:gd name="connsiteY25" fmla="*/ 277209 h 300475"/>
              <a:gd name="connsiteX26" fmla="*/ 4 w 51575"/>
              <a:gd name="connsiteY26" fmla="*/ 260349 h 300475"/>
              <a:gd name="connsiteX27" fmla="*/ 7106 w 51575"/>
              <a:gd name="connsiteY27" fmla="*/ 243605 h 300475"/>
              <a:gd name="connsiteX28" fmla="*/ 961 w 51575"/>
              <a:gd name="connsiteY28" fmla="*/ 196048 h 300475"/>
              <a:gd name="connsiteX29" fmla="*/ 7928 w 51575"/>
              <a:gd name="connsiteY29" fmla="*/ 183446 h 300475"/>
              <a:gd name="connsiteX30" fmla="*/ 1879 w 51575"/>
              <a:gd name="connsiteY30" fmla="*/ 133179 h 300475"/>
              <a:gd name="connsiteX31" fmla="*/ 9730 w 51575"/>
              <a:gd name="connsiteY31" fmla="*/ 119947 h 300475"/>
              <a:gd name="connsiteX32" fmla="*/ 2713 w 51575"/>
              <a:gd name="connsiteY32" fmla="*/ 104218 h 300475"/>
              <a:gd name="connsiteX0" fmla="*/ 4966 w 53828"/>
              <a:gd name="connsiteY0" fmla="*/ 104218 h 300475"/>
              <a:gd name="connsiteX1" fmla="*/ 7222 w 53828"/>
              <a:gd name="connsiteY1" fmla="*/ 75298 h 300475"/>
              <a:gd name="connsiteX2" fmla="*/ 38389 w 53828"/>
              <a:gd name="connsiteY2" fmla="*/ 3895 h 300475"/>
              <a:gd name="connsiteX3" fmla="*/ 44017 w 53828"/>
              <a:gd name="connsiteY3" fmla="*/ 11498 h 300475"/>
              <a:gd name="connsiteX4" fmla="*/ 44621 w 53828"/>
              <a:gd name="connsiteY4" fmla="*/ 28935 h 300475"/>
              <a:gd name="connsiteX5" fmla="*/ 49260 w 53828"/>
              <a:gd name="connsiteY5" fmla="*/ 38697 h 300475"/>
              <a:gd name="connsiteX6" fmla="*/ 45115 w 53828"/>
              <a:gd name="connsiteY6" fmla="*/ 51971 h 300475"/>
              <a:gd name="connsiteX7" fmla="*/ 49638 w 53828"/>
              <a:gd name="connsiteY7" fmla="*/ 61380 h 300475"/>
              <a:gd name="connsiteX8" fmla="*/ 45553 w 53828"/>
              <a:gd name="connsiteY8" fmla="*/ 77807 h 300475"/>
              <a:gd name="connsiteX9" fmla="*/ 51144 w 53828"/>
              <a:gd name="connsiteY9" fmla="*/ 91973 h 300475"/>
              <a:gd name="connsiteX10" fmla="*/ 45639 w 53828"/>
              <a:gd name="connsiteY10" fmla="*/ 107397 h 300475"/>
              <a:gd name="connsiteX11" fmla="*/ 52347 w 53828"/>
              <a:gd name="connsiteY11" fmla="*/ 120895 h 300475"/>
              <a:gd name="connsiteX12" fmla="*/ 46119 w 53828"/>
              <a:gd name="connsiteY12" fmla="*/ 135947 h 300475"/>
              <a:gd name="connsiteX13" fmla="*/ 53824 w 53828"/>
              <a:gd name="connsiteY13" fmla="*/ 149912 h 300475"/>
              <a:gd name="connsiteX14" fmla="*/ 47322 w 53828"/>
              <a:gd name="connsiteY14" fmla="*/ 164868 h 300475"/>
              <a:gd name="connsiteX15" fmla="*/ 53071 w 53828"/>
              <a:gd name="connsiteY15" fmla="*/ 178777 h 300475"/>
              <a:gd name="connsiteX16" fmla="*/ 46015 w 53828"/>
              <a:gd name="connsiteY16" fmla="*/ 192376 h 300475"/>
              <a:gd name="connsiteX17" fmla="*/ 53288 w 53828"/>
              <a:gd name="connsiteY17" fmla="*/ 206503 h 300475"/>
              <a:gd name="connsiteX18" fmla="*/ 46884 w 53828"/>
              <a:gd name="connsiteY18" fmla="*/ 218049 h 300475"/>
              <a:gd name="connsiteX19" fmla="*/ 52381 w 53828"/>
              <a:gd name="connsiteY19" fmla="*/ 234664 h 300475"/>
              <a:gd name="connsiteX20" fmla="*/ 44427 w 53828"/>
              <a:gd name="connsiteY20" fmla="*/ 250367 h 300475"/>
              <a:gd name="connsiteX21" fmla="*/ 51701 w 53828"/>
              <a:gd name="connsiteY21" fmla="*/ 264495 h 300475"/>
              <a:gd name="connsiteX22" fmla="*/ 45387 w 53828"/>
              <a:gd name="connsiteY22" fmla="*/ 280770 h 300475"/>
              <a:gd name="connsiteX23" fmla="*/ 50208 w 53828"/>
              <a:gd name="connsiteY23" fmla="*/ 300475 h 300475"/>
              <a:gd name="connsiteX24" fmla="*/ 4489 w 53828"/>
              <a:gd name="connsiteY24" fmla="*/ 300475 h 300475"/>
              <a:gd name="connsiteX25" fmla="*/ 2257 w 53828"/>
              <a:gd name="connsiteY25" fmla="*/ 260349 h 300475"/>
              <a:gd name="connsiteX26" fmla="*/ 9359 w 53828"/>
              <a:gd name="connsiteY26" fmla="*/ 243605 h 300475"/>
              <a:gd name="connsiteX27" fmla="*/ 3214 w 53828"/>
              <a:gd name="connsiteY27" fmla="*/ 196048 h 300475"/>
              <a:gd name="connsiteX28" fmla="*/ 10181 w 53828"/>
              <a:gd name="connsiteY28" fmla="*/ 183446 h 300475"/>
              <a:gd name="connsiteX29" fmla="*/ 4132 w 53828"/>
              <a:gd name="connsiteY29" fmla="*/ 133179 h 300475"/>
              <a:gd name="connsiteX30" fmla="*/ 11983 w 53828"/>
              <a:gd name="connsiteY30" fmla="*/ 119947 h 300475"/>
              <a:gd name="connsiteX31" fmla="*/ 4966 w 53828"/>
              <a:gd name="connsiteY31" fmla="*/ 104218 h 300475"/>
              <a:gd name="connsiteX0" fmla="*/ 2584 w 51446"/>
              <a:gd name="connsiteY0" fmla="*/ 104218 h 300475"/>
              <a:gd name="connsiteX1" fmla="*/ 4840 w 51446"/>
              <a:gd name="connsiteY1" fmla="*/ 75298 h 300475"/>
              <a:gd name="connsiteX2" fmla="*/ 36007 w 51446"/>
              <a:gd name="connsiteY2" fmla="*/ 3895 h 300475"/>
              <a:gd name="connsiteX3" fmla="*/ 41635 w 51446"/>
              <a:gd name="connsiteY3" fmla="*/ 11498 h 300475"/>
              <a:gd name="connsiteX4" fmla="*/ 42239 w 51446"/>
              <a:gd name="connsiteY4" fmla="*/ 28935 h 300475"/>
              <a:gd name="connsiteX5" fmla="*/ 46878 w 51446"/>
              <a:gd name="connsiteY5" fmla="*/ 38697 h 300475"/>
              <a:gd name="connsiteX6" fmla="*/ 42733 w 51446"/>
              <a:gd name="connsiteY6" fmla="*/ 51971 h 300475"/>
              <a:gd name="connsiteX7" fmla="*/ 47256 w 51446"/>
              <a:gd name="connsiteY7" fmla="*/ 61380 h 300475"/>
              <a:gd name="connsiteX8" fmla="*/ 43171 w 51446"/>
              <a:gd name="connsiteY8" fmla="*/ 77807 h 300475"/>
              <a:gd name="connsiteX9" fmla="*/ 48762 w 51446"/>
              <a:gd name="connsiteY9" fmla="*/ 91973 h 300475"/>
              <a:gd name="connsiteX10" fmla="*/ 43257 w 51446"/>
              <a:gd name="connsiteY10" fmla="*/ 107397 h 300475"/>
              <a:gd name="connsiteX11" fmla="*/ 49965 w 51446"/>
              <a:gd name="connsiteY11" fmla="*/ 120895 h 300475"/>
              <a:gd name="connsiteX12" fmla="*/ 43737 w 51446"/>
              <a:gd name="connsiteY12" fmla="*/ 135947 h 300475"/>
              <a:gd name="connsiteX13" fmla="*/ 51442 w 51446"/>
              <a:gd name="connsiteY13" fmla="*/ 149912 h 300475"/>
              <a:gd name="connsiteX14" fmla="*/ 44940 w 51446"/>
              <a:gd name="connsiteY14" fmla="*/ 164868 h 300475"/>
              <a:gd name="connsiteX15" fmla="*/ 50689 w 51446"/>
              <a:gd name="connsiteY15" fmla="*/ 178777 h 300475"/>
              <a:gd name="connsiteX16" fmla="*/ 43633 w 51446"/>
              <a:gd name="connsiteY16" fmla="*/ 192376 h 300475"/>
              <a:gd name="connsiteX17" fmla="*/ 50906 w 51446"/>
              <a:gd name="connsiteY17" fmla="*/ 206503 h 300475"/>
              <a:gd name="connsiteX18" fmla="*/ 44502 w 51446"/>
              <a:gd name="connsiteY18" fmla="*/ 218049 h 300475"/>
              <a:gd name="connsiteX19" fmla="*/ 49999 w 51446"/>
              <a:gd name="connsiteY19" fmla="*/ 234664 h 300475"/>
              <a:gd name="connsiteX20" fmla="*/ 42045 w 51446"/>
              <a:gd name="connsiteY20" fmla="*/ 250367 h 300475"/>
              <a:gd name="connsiteX21" fmla="*/ 49319 w 51446"/>
              <a:gd name="connsiteY21" fmla="*/ 264495 h 300475"/>
              <a:gd name="connsiteX22" fmla="*/ 43005 w 51446"/>
              <a:gd name="connsiteY22" fmla="*/ 280770 h 300475"/>
              <a:gd name="connsiteX23" fmla="*/ 47826 w 51446"/>
              <a:gd name="connsiteY23" fmla="*/ 300475 h 300475"/>
              <a:gd name="connsiteX24" fmla="*/ 2107 w 51446"/>
              <a:gd name="connsiteY24" fmla="*/ 300475 h 300475"/>
              <a:gd name="connsiteX25" fmla="*/ 6977 w 51446"/>
              <a:gd name="connsiteY25" fmla="*/ 243605 h 300475"/>
              <a:gd name="connsiteX26" fmla="*/ 832 w 51446"/>
              <a:gd name="connsiteY26" fmla="*/ 196048 h 300475"/>
              <a:gd name="connsiteX27" fmla="*/ 7799 w 51446"/>
              <a:gd name="connsiteY27" fmla="*/ 183446 h 300475"/>
              <a:gd name="connsiteX28" fmla="*/ 1750 w 51446"/>
              <a:gd name="connsiteY28" fmla="*/ 133179 h 300475"/>
              <a:gd name="connsiteX29" fmla="*/ 9601 w 51446"/>
              <a:gd name="connsiteY29" fmla="*/ 119947 h 300475"/>
              <a:gd name="connsiteX30" fmla="*/ 2584 w 51446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2179 w 50620"/>
              <a:gd name="connsiteY22" fmla="*/ 280770 h 300475"/>
              <a:gd name="connsiteX23" fmla="*/ 47000 w 50620"/>
              <a:gd name="connsiteY23" fmla="*/ 300475 h 300475"/>
              <a:gd name="connsiteX24" fmla="*/ 23131 w 50620"/>
              <a:gd name="connsiteY24" fmla="*/ 270813 h 300475"/>
              <a:gd name="connsiteX25" fmla="*/ 6151 w 50620"/>
              <a:gd name="connsiteY25" fmla="*/ 243605 h 300475"/>
              <a:gd name="connsiteX26" fmla="*/ 6 w 50620"/>
              <a:gd name="connsiteY26" fmla="*/ 196048 h 300475"/>
              <a:gd name="connsiteX27" fmla="*/ 6973 w 50620"/>
              <a:gd name="connsiteY27" fmla="*/ 183446 h 300475"/>
              <a:gd name="connsiteX28" fmla="*/ 924 w 50620"/>
              <a:gd name="connsiteY28" fmla="*/ 133179 h 300475"/>
              <a:gd name="connsiteX29" fmla="*/ 8775 w 50620"/>
              <a:gd name="connsiteY29" fmla="*/ 119947 h 300475"/>
              <a:gd name="connsiteX30" fmla="*/ 1758 w 50620"/>
              <a:gd name="connsiteY30" fmla="*/ 104218 h 300475"/>
              <a:gd name="connsiteX0" fmla="*/ 1758 w 50620"/>
              <a:gd name="connsiteY0" fmla="*/ 104218 h 300475"/>
              <a:gd name="connsiteX1" fmla="*/ 4014 w 50620"/>
              <a:gd name="connsiteY1" fmla="*/ 75298 h 300475"/>
              <a:gd name="connsiteX2" fmla="*/ 35181 w 50620"/>
              <a:gd name="connsiteY2" fmla="*/ 3895 h 300475"/>
              <a:gd name="connsiteX3" fmla="*/ 40809 w 50620"/>
              <a:gd name="connsiteY3" fmla="*/ 11498 h 300475"/>
              <a:gd name="connsiteX4" fmla="*/ 41413 w 50620"/>
              <a:gd name="connsiteY4" fmla="*/ 28935 h 300475"/>
              <a:gd name="connsiteX5" fmla="*/ 46052 w 50620"/>
              <a:gd name="connsiteY5" fmla="*/ 38697 h 300475"/>
              <a:gd name="connsiteX6" fmla="*/ 41907 w 50620"/>
              <a:gd name="connsiteY6" fmla="*/ 51971 h 300475"/>
              <a:gd name="connsiteX7" fmla="*/ 46430 w 50620"/>
              <a:gd name="connsiteY7" fmla="*/ 61380 h 300475"/>
              <a:gd name="connsiteX8" fmla="*/ 42345 w 50620"/>
              <a:gd name="connsiteY8" fmla="*/ 77807 h 300475"/>
              <a:gd name="connsiteX9" fmla="*/ 47936 w 50620"/>
              <a:gd name="connsiteY9" fmla="*/ 91973 h 300475"/>
              <a:gd name="connsiteX10" fmla="*/ 42431 w 50620"/>
              <a:gd name="connsiteY10" fmla="*/ 107397 h 300475"/>
              <a:gd name="connsiteX11" fmla="*/ 49139 w 50620"/>
              <a:gd name="connsiteY11" fmla="*/ 120895 h 300475"/>
              <a:gd name="connsiteX12" fmla="*/ 42911 w 50620"/>
              <a:gd name="connsiteY12" fmla="*/ 135947 h 300475"/>
              <a:gd name="connsiteX13" fmla="*/ 50616 w 50620"/>
              <a:gd name="connsiteY13" fmla="*/ 149912 h 300475"/>
              <a:gd name="connsiteX14" fmla="*/ 44114 w 50620"/>
              <a:gd name="connsiteY14" fmla="*/ 164868 h 300475"/>
              <a:gd name="connsiteX15" fmla="*/ 49863 w 50620"/>
              <a:gd name="connsiteY15" fmla="*/ 178777 h 300475"/>
              <a:gd name="connsiteX16" fmla="*/ 42807 w 50620"/>
              <a:gd name="connsiteY16" fmla="*/ 192376 h 300475"/>
              <a:gd name="connsiteX17" fmla="*/ 50080 w 50620"/>
              <a:gd name="connsiteY17" fmla="*/ 206503 h 300475"/>
              <a:gd name="connsiteX18" fmla="*/ 43676 w 50620"/>
              <a:gd name="connsiteY18" fmla="*/ 218049 h 300475"/>
              <a:gd name="connsiteX19" fmla="*/ 49173 w 50620"/>
              <a:gd name="connsiteY19" fmla="*/ 234664 h 300475"/>
              <a:gd name="connsiteX20" fmla="*/ 41219 w 50620"/>
              <a:gd name="connsiteY20" fmla="*/ 250367 h 300475"/>
              <a:gd name="connsiteX21" fmla="*/ 48493 w 50620"/>
              <a:gd name="connsiteY21" fmla="*/ 264495 h 300475"/>
              <a:gd name="connsiteX22" fmla="*/ 47000 w 50620"/>
              <a:gd name="connsiteY22" fmla="*/ 300475 h 300475"/>
              <a:gd name="connsiteX23" fmla="*/ 23131 w 50620"/>
              <a:gd name="connsiteY23" fmla="*/ 270813 h 300475"/>
              <a:gd name="connsiteX24" fmla="*/ 6151 w 50620"/>
              <a:gd name="connsiteY24" fmla="*/ 243605 h 300475"/>
              <a:gd name="connsiteX25" fmla="*/ 6 w 50620"/>
              <a:gd name="connsiteY25" fmla="*/ 196048 h 300475"/>
              <a:gd name="connsiteX26" fmla="*/ 6973 w 50620"/>
              <a:gd name="connsiteY26" fmla="*/ 183446 h 300475"/>
              <a:gd name="connsiteX27" fmla="*/ 924 w 50620"/>
              <a:gd name="connsiteY27" fmla="*/ 133179 h 300475"/>
              <a:gd name="connsiteX28" fmla="*/ 8775 w 50620"/>
              <a:gd name="connsiteY28" fmla="*/ 119947 h 300475"/>
              <a:gd name="connsiteX29" fmla="*/ 1758 w 50620"/>
              <a:gd name="connsiteY29" fmla="*/ 104218 h 300475"/>
              <a:gd name="connsiteX0" fmla="*/ 1758 w 50620"/>
              <a:gd name="connsiteY0" fmla="*/ 104218 h 271820"/>
              <a:gd name="connsiteX1" fmla="*/ 4014 w 50620"/>
              <a:gd name="connsiteY1" fmla="*/ 75298 h 271820"/>
              <a:gd name="connsiteX2" fmla="*/ 35181 w 50620"/>
              <a:gd name="connsiteY2" fmla="*/ 3895 h 271820"/>
              <a:gd name="connsiteX3" fmla="*/ 40809 w 50620"/>
              <a:gd name="connsiteY3" fmla="*/ 11498 h 271820"/>
              <a:gd name="connsiteX4" fmla="*/ 41413 w 50620"/>
              <a:gd name="connsiteY4" fmla="*/ 28935 h 271820"/>
              <a:gd name="connsiteX5" fmla="*/ 46052 w 50620"/>
              <a:gd name="connsiteY5" fmla="*/ 38697 h 271820"/>
              <a:gd name="connsiteX6" fmla="*/ 41907 w 50620"/>
              <a:gd name="connsiteY6" fmla="*/ 51971 h 271820"/>
              <a:gd name="connsiteX7" fmla="*/ 46430 w 50620"/>
              <a:gd name="connsiteY7" fmla="*/ 61380 h 271820"/>
              <a:gd name="connsiteX8" fmla="*/ 42345 w 50620"/>
              <a:gd name="connsiteY8" fmla="*/ 77807 h 271820"/>
              <a:gd name="connsiteX9" fmla="*/ 47936 w 50620"/>
              <a:gd name="connsiteY9" fmla="*/ 91973 h 271820"/>
              <a:gd name="connsiteX10" fmla="*/ 42431 w 50620"/>
              <a:gd name="connsiteY10" fmla="*/ 107397 h 271820"/>
              <a:gd name="connsiteX11" fmla="*/ 49139 w 50620"/>
              <a:gd name="connsiteY11" fmla="*/ 120895 h 271820"/>
              <a:gd name="connsiteX12" fmla="*/ 42911 w 50620"/>
              <a:gd name="connsiteY12" fmla="*/ 135947 h 271820"/>
              <a:gd name="connsiteX13" fmla="*/ 50616 w 50620"/>
              <a:gd name="connsiteY13" fmla="*/ 149912 h 271820"/>
              <a:gd name="connsiteX14" fmla="*/ 44114 w 50620"/>
              <a:gd name="connsiteY14" fmla="*/ 164868 h 271820"/>
              <a:gd name="connsiteX15" fmla="*/ 49863 w 50620"/>
              <a:gd name="connsiteY15" fmla="*/ 178777 h 271820"/>
              <a:gd name="connsiteX16" fmla="*/ 42807 w 50620"/>
              <a:gd name="connsiteY16" fmla="*/ 192376 h 271820"/>
              <a:gd name="connsiteX17" fmla="*/ 50080 w 50620"/>
              <a:gd name="connsiteY17" fmla="*/ 206503 h 271820"/>
              <a:gd name="connsiteX18" fmla="*/ 43676 w 50620"/>
              <a:gd name="connsiteY18" fmla="*/ 218049 h 271820"/>
              <a:gd name="connsiteX19" fmla="*/ 49173 w 50620"/>
              <a:gd name="connsiteY19" fmla="*/ 234664 h 271820"/>
              <a:gd name="connsiteX20" fmla="*/ 41219 w 50620"/>
              <a:gd name="connsiteY20" fmla="*/ 250367 h 271820"/>
              <a:gd name="connsiteX21" fmla="*/ 48493 w 50620"/>
              <a:gd name="connsiteY21" fmla="*/ 264495 h 271820"/>
              <a:gd name="connsiteX22" fmla="*/ 23131 w 50620"/>
              <a:gd name="connsiteY22" fmla="*/ 270813 h 271820"/>
              <a:gd name="connsiteX23" fmla="*/ 6151 w 50620"/>
              <a:gd name="connsiteY23" fmla="*/ 243605 h 271820"/>
              <a:gd name="connsiteX24" fmla="*/ 6 w 50620"/>
              <a:gd name="connsiteY24" fmla="*/ 196048 h 271820"/>
              <a:gd name="connsiteX25" fmla="*/ 6973 w 50620"/>
              <a:gd name="connsiteY25" fmla="*/ 183446 h 271820"/>
              <a:gd name="connsiteX26" fmla="*/ 924 w 50620"/>
              <a:gd name="connsiteY26" fmla="*/ 133179 h 271820"/>
              <a:gd name="connsiteX27" fmla="*/ 8775 w 50620"/>
              <a:gd name="connsiteY27" fmla="*/ 119947 h 271820"/>
              <a:gd name="connsiteX28" fmla="*/ 1758 w 50620"/>
              <a:gd name="connsiteY28" fmla="*/ 104218 h 271820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50080 w 50620"/>
              <a:gd name="connsiteY17" fmla="*/ 206503 h 270871"/>
              <a:gd name="connsiteX18" fmla="*/ 43676 w 50620"/>
              <a:gd name="connsiteY18" fmla="*/ 218049 h 270871"/>
              <a:gd name="connsiteX19" fmla="*/ 49173 w 50620"/>
              <a:gd name="connsiteY19" fmla="*/ 234664 h 270871"/>
              <a:gd name="connsiteX20" fmla="*/ 41219 w 50620"/>
              <a:gd name="connsiteY20" fmla="*/ 250367 h 270871"/>
              <a:gd name="connsiteX21" fmla="*/ 23131 w 50620"/>
              <a:gd name="connsiteY21" fmla="*/ 270813 h 270871"/>
              <a:gd name="connsiteX22" fmla="*/ 6151 w 50620"/>
              <a:gd name="connsiteY22" fmla="*/ 243605 h 270871"/>
              <a:gd name="connsiteX23" fmla="*/ 6 w 50620"/>
              <a:gd name="connsiteY23" fmla="*/ 196048 h 270871"/>
              <a:gd name="connsiteX24" fmla="*/ 6973 w 50620"/>
              <a:gd name="connsiteY24" fmla="*/ 183446 h 270871"/>
              <a:gd name="connsiteX25" fmla="*/ 924 w 50620"/>
              <a:gd name="connsiteY25" fmla="*/ 133179 h 270871"/>
              <a:gd name="connsiteX26" fmla="*/ 8775 w 50620"/>
              <a:gd name="connsiteY26" fmla="*/ 119947 h 270871"/>
              <a:gd name="connsiteX27" fmla="*/ 1758 w 50620"/>
              <a:gd name="connsiteY27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2807 w 50620"/>
              <a:gd name="connsiteY16" fmla="*/ 192376 h 270871"/>
              <a:gd name="connsiteX17" fmla="*/ 43676 w 50620"/>
              <a:gd name="connsiteY17" fmla="*/ 218049 h 270871"/>
              <a:gd name="connsiteX18" fmla="*/ 49173 w 50620"/>
              <a:gd name="connsiteY18" fmla="*/ 234664 h 270871"/>
              <a:gd name="connsiteX19" fmla="*/ 41219 w 50620"/>
              <a:gd name="connsiteY19" fmla="*/ 250367 h 270871"/>
              <a:gd name="connsiteX20" fmla="*/ 23131 w 50620"/>
              <a:gd name="connsiteY20" fmla="*/ 270813 h 270871"/>
              <a:gd name="connsiteX21" fmla="*/ 6151 w 50620"/>
              <a:gd name="connsiteY21" fmla="*/ 243605 h 270871"/>
              <a:gd name="connsiteX22" fmla="*/ 6 w 50620"/>
              <a:gd name="connsiteY22" fmla="*/ 196048 h 270871"/>
              <a:gd name="connsiteX23" fmla="*/ 6973 w 50620"/>
              <a:gd name="connsiteY23" fmla="*/ 183446 h 270871"/>
              <a:gd name="connsiteX24" fmla="*/ 924 w 50620"/>
              <a:gd name="connsiteY24" fmla="*/ 133179 h 270871"/>
              <a:gd name="connsiteX25" fmla="*/ 8775 w 50620"/>
              <a:gd name="connsiteY25" fmla="*/ 119947 h 270871"/>
              <a:gd name="connsiteX26" fmla="*/ 1758 w 50620"/>
              <a:gd name="connsiteY26" fmla="*/ 104218 h 270871"/>
              <a:gd name="connsiteX0" fmla="*/ 1758 w 50620"/>
              <a:gd name="connsiteY0" fmla="*/ 104218 h 270871"/>
              <a:gd name="connsiteX1" fmla="*/ 4014 w 50620"/>
              <a:gd name="connsiteY1" fmla="*/ 75298 h 270871"/>
              <a:gd name="connsiteX2" fmla="*/ 35181 w 50620"/>
              <a:gd name="connsiteY2" fmla="*/ 3895 h 270871"/>
              <a:gd name="connsiteX3" fmla="*/ 40809 w 50620"/>
              <a:gd name="connsiteY3" fmla="*/ 11498 h 270871"/>
              <a:gd name="connsiteX4" fmla="*/ 41413 w 50620"/>
              <a:gd name="connsiteY4" fmla="*/ 28935 h 270871"/>
              <a:gd name="connsiteX5" fmla="*/ 46052 w 50620"/>
              <a:gd name="connsiteY5" fmla="*/ 38697 h 270871"/>
              <a:gd name="connsiteX6" fmla="*/ 41907 w 50620"/>
              <a:gd name="connsiteY6" fmla="*/ 51971 h 270871"/>
              <a:gd name="connsiteX7" fmla="*/ 46430 w 50620"/>
              <a:gd name="connsiteY7" fmla="*/ 61380 h 270871"/>
              <a:gd name="connsiteX8" fmla="*/ 42345 w 50620"/>
              <a:gd name="connsiteY8" fmla="*/ 77807 h 270871"/>
              <a:gd name="connsiteX9" fmla="*/ 47936 w 50620"/>
              <a:gd name="connsiteY9" fmla="*/ 91973 h 270871"/>
              <a:gd name="connsiteX10" fmla="*/ 42431 w 50620"/>
              <a:gd name="connsiteY10" fmla="*/ 107397 h 270871"/>
              <a:gd name="connsiteX11" fmla="*/ 49139 w 50620"/>
              <a:gd name="connsiteY11" fmla="*/ 120895 h 270871"/>
              <a:gd name="connsiteX12" fmla="*/ 42911 w 50620"/>
              <a:gd name="connsiteY12" fmla="*/ 135947 h 270871"/>
              <a:gd name="connsiteX13" fmla="*/ 50616 w 50620"/>
              <a:gd name="connsiteY13" fmla="*/ 149912 h 270871"/>
              <a:gd name="connsiteX14" fmla="*/ 44114 w 50620"/>
              <a:gd name="connsiteY14" fmla="*/ 164868 h 270871"/>
              <a:gd name="connsiteX15" fmla="*/ 49863 w 50620"/>
              <a:gd name="connsiteY15" fmla="*/ 178777 h 270871"/>
              <a:gd name="connsiteX16" fmla="*/ 43676 w 50620"/>
              <a:gd name="connsiteY16" fmla="*/ 218049 h 270871"/>
              <a:gd name="connsiteX17" fmla="*/ 49173 w 50620"/>
              <a:gd name="connsiteY17" fmla="*/ 234664 h 270871"/>
              <a:gd name="connsiteX18" fmla="*/ 41219 w 50620"/>
              <a:gd name="connsiteY18" fmla="*/ 250367 h 270871"/>
              <a:gd name="connsiteX19" fmla="*/ 23131 w 50620"/>
              <a:gd name="connsiteY19" fmla="*/ 270813 h 270871"/>
              <a:gd name="connsiteX20" fmla="*/ 6151 w 50620"/>
              <a:gd name="connsiteY20" fmla="*/ 243605 h 270871"/>
              <a:gd name="connsiteX21" fmla="*/ 6 w 50620"/>
              <a:gd name="connsiteY21" fmla="*/ 196048 h 270871"/>
              <a:gd name="connsiteX22" fmla="*/ 6973 w 50620"/>
              <a:gd name="connsiteY22" fmla="*/ 183446 h 270871"/>
              <a:gd name="connsiteX23" fmla="*/ 924 w 50620"/>
              <a:gd name="connsiteY23" fmla="*/ 133179 h 270871"/>
              <a:gd name="connsiteX24" fmla="*/ 8775 w 50620"/>
              <a:gd name="connsiteY24" fmla="*/ 119947 h 270871"/>
              <a:gd name="connsiteX25" fmla="*/ 1758 w 50620"/>
              <a:gd name="connsiteY25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2911 w 49863"/>
              <a:gd name="connsiteY12" fmla="*/ 135947 h 270871"/>
              <a:gd name="connsiteX13" fmla="*/ 44114 w 49863"/>
              <a:gd name="connsiteY13" fmla="*/ 164868 h 270871"/>
              <a:gd name="connsiteX14" fmla="*/ 49863 w 49863"/>
              <a:gd name="connsiteY14" fmla="*/ 178777 h 270871"/>
              <a:gd name="connsiteX15" fmla="*/ 43676 w 49863"/>
              <a:gd name="connsiteY15" fmla="*/ 218049 h 270871"/>
              <a:gd name="connsiteX16" fmla="*/ 49173 w 49863"/>
              <a:gd name="connsiteY16" fmla="*/ 234664 h 270871"/>
              <a:gd name="connsiteX17" fmla="*/ 41219 w 49863"/>
              <a:gd name="connsiteY17" fmla="*/ 250367 h 270871"/>
              <a:gd name="connsiteX18" fmla="*/ 23131 w 49863"/>
              <a:gd name="connsiteY18" fmla="*/ 270813 h 270871"/>
              <a:gd name="connsiteX19" fmla="*/ 6151 w 49863"/>
              <a:gd name="connsiteY19" fmla="*/ 243605 h 270871"/>
              <a:gd name="connsiteX20" fmla="*/ 6 w 49863"/>
              <a:gd name="connsiteY20" fmla="*/ 196048 h 270871"/>
              <a:gd name="connsiteX21" fmla="*/ 6973 w 49863"/>
              <a:gd name="connsiteY21" fmla="*/ 183446 h 270871"/>
              <a:gd name="connsiteX22" fmla="*/ 924 w 49863"/>
              <a:gd name="connsiteY22" fmla="*/ 133179 h 270871"/>
              <a:gd name="connsiteX23" fmla="*/ 8775 w 49863"/>
              <a:gd name="connsiteY23" fmla="*/ 119947 h 270871"/>
              <a:gd name="connsiteX24" fmla="*/ 1758 w 49863"/>
              <a:gd name="connsiteY24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7936 w 49863"/>
              <a:gd name="connsiteY9" fmla="*/ 91973 h 270871"/>
              <a:gd name="connsiteX10" fmla="*/ 42431 w 49863"/>
              <a:gd name="connsiteY10" fmla="*/ 107397 h 270871"/>
              <a:gd name="connsiteX11" fmla="*/ 49139 w 49863"/>
              <a:gd name="connsiteY11" fmla="*/ 120895 h 270871"/>
              <a:gd name="connsiteX12" fmla="*/ 44114 w 49863"/>
              <a:gd name="connsiteY12" fmla="*/ 164868 h 270871"/>
              <a:gd name="connsiteX13" fmla="*/ 49863 w 49863"/>
              <a:gd name="connsiteY13" fmla="*/ 178777 h 270871"/>
              <a:gd name="connsiteX14" fmla="*/ 43676 w 49863"/>
              <a:gd name="connsiteY14" fmla="*/ 218049 h 270871"/>
              <a:gd name="connsiteX15" fmla="*/ 49173 w 49863"/>
              <a:gd name="connsiteY15" fmla="*/ 234664 h 270871"/>
              <a:gd name="connsiteX16" fmla="*/ 41219 w 49863"/>
              <a:gd name="connsiteY16" fmla="*/ 250367 h 270871"/>
              <a:gd name="connsiteX17" fmla="*/ 23131 w 49863"/>
              <a:gd name="connsiteY17" fmla="*/ 270813 h 270871"/>
              <a:gd name="connsiteX18" fmla="*/ 6151 w 49863"/>
              <a:gd name="connsiteY18" fmla="*/ 243605 h 270871"/>
              <a:gd name="connsiteX19" fmla="*/ 6 w 49863"/>
              <a:gd name="connsiteY19" fmla="*/ 196048 h 270871"/>
              <a:gd name="connsiteX20" fmla="*/ 6973 w 49863"/>
              <a:gd name="connsiteY20" fmla="*/ 183446 h 270871"/>
              <a:gd name="connsiteX21" fmla="*/ 924 w 49863"/>
              <a:gd name="connsiteY21" fmla="*/ 133179 h 270871"/>
              <a:gd name="connsiteX22" fmla="*/ 8775 w 49863"/>
              <a:gd name="connsiteY22" fmla="*/ 119947 h 270871"/>
              <a:gd name="connsiteX23" fmla="*/ 1758 w 49863"/>
              <a:gd name="connsiteY23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345 w 49863"/>
              <a:gd name="connsiteY8" fmla="*/ 77807 h 270871"/>
              <a:gd name="connsiteX9" fmla="*/ 42431 w 49863"/>
              <a:gd name="connsiteY9" fmla="*/ 107397 h 270871"/>
              <a:gd name="connsiteX10" fmla="*/ 49139 w 49863"/>
              <a:gd name="connsiteY10" fmla="*/ 120895 h 270871"/>
              <a:gd name="connsiteX11" fmla="*/ 44114 w 49863"/>
              <a:gd name="connsiteY11" fmla="*/ 164868 h 270871"/>
              <a:gd name="connsiteX12" fmla="*/ 49863 w 49863"/>
              <a:gd name="connsiteY12" fmla="*/ 178777 h 270871"/>
              <a:gd name="connsiteX13" fmla="*/ 43676 w 49863"/>
              <a:gd name="connsiteY13" fmla="*/ 218049 h 270871"/>
              <a:gd name="connsiteX14" fmla="*/ 49173 w 49863"/>
              <a:gd name="connsiteY14" fmla="*/ 234664 h 270871"/>
              <a:gd name="connsiteX15" fmla="*/ 41219 w 49863"/>
              <a:gd name="connsiteY15" fmla="*/ 250367 h 270871"/>
              <a:gd name="connsiteX16" fmla="*/ 23131 w 49863"/>
              <a:gd name="connsiteY16" fmla="*/ 270813 h 270871"/>
              <a:gd name="connsiteX17" fmla="*/ 6151 w 49863"/>
              <a:gd name="connsiteY17" fmla="*/ 243605 h 270871"/>
              <a:gd name="connsiteX18" fmla="*/ 6 w 49863"/>
              <a:gd name="connsiteY18" fmla="*/ 196048 h 270871"/>
              <a:gd name="connsiteX19" fmla="*/ 6973 w 49863"/>
              <a:gd name="connsiteY19" fmla="*/ 183446 h 270871"/>
              <a:gd name="connsiteX20" fmla="*/ 924 w 49863"/>
              <a:gd name="connsiteY20" fmla="*/ 133179 h 270871"/>
              <a:gd name="connsiteX21" fmla="*/ 8775 w 49863"/>
              <a:gd name="connsiteY21" fmla="*/ 119947 h 270871"/>
              <a:gd name="connsiteX22" fmla="*/ 1758 w 49863"/>
              <a:gd name="connsiteY22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6052 w 49863"/>
              <a:gd name="connsiteY5" fmla="*/ 38697 h 270871"/>
              <a:gd name="connsiteX6" fmla="*/ 41907 w 49863"/>
              <a:gd name="connsiteY6" fmla="*/ 51971 h 270871"/>
              <a:gd name="connsiteX7" fmla="*/ 46430 w 49863"/>
              <a:gd name="connsiteY7" fmla="*/ 61380 h 270871"/>
              <a:gd name="connsiteX8" fmla="*/ 42431 w 49863"/>
              <a:gd name="connsiteY8" fmla="*/ 107397 h 270871"/>
              <a:gd name="connsiteX9" fmla="*/ 49139 w 49863"/>
              <a:gd name="connsiteY9" fmla="*/ 120895 h 270871"/>
              <a:gd name="connsiteX10" fmla="*/ 44114 w 49863"/>
              <a:gd name="connsiteY10" fmla="*/ 164868 h 270871"/>
              <a:gd name="connsiteX11" fmla="*/ 49863 w 49863"/>
              <a:gd name="connsiteY11" fmla="*/ 178777 h 270871"/>
              <a:gd name="connsiteX12" fmla="*/ 43676 w 49863"/>
              <a:gd name="connsiteY12" fmla="*/ 218049 h 270871"/>
              <a:gd name="connsiteX13" fmla="*/ 49173 w 49863"/>
              <a:gd name="connsiteY13" fmla="*/ 234664 h 270871"/>
              <a:gd name="connsiteX14" fmla="*/ 41219 w 49863"/>
              <a:gd name="connsiteY14" fmla="*/ 250367 h 270871"/>
              <a:gd name="connsiteX15" fmla="*/ 23131 w 49863"/>
              <a:gd name="connsiteY15" fmla="*/ 270813 h 270871"/>
              <a:gd name="connsiteX16" fmla="*/ 6151 w 49863"/>
              <a:gd name="connsiteY16" fmla="*/ 243605 h 270871"/>
              <a:gd name="connsiteX17" fmla="*/ 6 w 49863"/>
              <a:gd name="connsiteY17" fmla="*/ 196048 h 270871"/>
              <a:gd name="connsiteX18" fmla="*/ 6973 w 49863"/>
              <a:gd name="connsiteY18" fmla="*/ 183446 h 270871"/>
              <a:gd name="connsiteX19" fmla="*/ 924 w 49863"/>
              <a:gd name="connsiteY19" fmla="*/ 133179 h 270871"/>
              <a:gd name="connsiteX20" fmla="*/ 8775 w 49863"/>
              <a:gd name="connsiteY20" fmla="*/ 119947 h 270871"/>
              <a:gd name="connsiteX21" fmla="*/ 1758 w 49863"/>
              <a:gd name="connsiteY21" fmla="*/ 104218 h 270871"/>
              <a:gd name="connsiteX0" fmla="*/ 1758 w 49863"/>
              <a:gd name="connsiteY0" fmla="*/ 104218 h 270871"/>
              <a:gd name="connsiteX1" fmla="*/ 4014 w 49863"/>
              <a:gd name="connsiteY1" fmla="*/ 75298 h 270871"/>
              <a:gd name="connsiteX2" fmla="*/ 35181 w 49863"/>
              <a:gd name="connsiteY2" fmla="*/ 3895 h 270871"/>
              <a:gd name="connsiteX3" fmla="*/ 40809 w 49863"/>
              <a:gd name="connsiteY3" fmla="*/ 11498 h 270871"/>
              <a:gd name="connsiteX4" fmla="*/ 41413 w 49863"/>
              <a:gd name="connsiteY4" fmla="*/ 28935 h 270871"/>
              <a:gd name="connsiteX5" fmla="*/ 41907 w 49863"/>
              <a:gd name="connsiteY5" fmla="*/ 51971 h 270871"/>
              <a:gd name="connsiteX6" fmla="*/ 46430 w 49863"/>
              <a:gd name="connsiteY6" fmla="*/ 61380 h 270871"/>
              <a:gd name="connsiteX7" fmla="*/ 42431 w 49863"/>
              <a:gd name="connsiteY7" fmla="*/ 107397 h 270871"/>
              <a:gd name="connsiteX8" fmla="*/ 49139 w 49863"/>
              <a:gd name="connsiteY8" fmla="*/ 120895 h 270871"/>
              <a:gd name="connsiteX9" fmla="*/ 44114 w 49863"/>
              <a:gd name="connsiteY9" fmla="*/ 164868 h 270871"/>
              <a:gd name="connsiteX10" fmla="*/ 49863 w 49863"/>
              <a:gd name="connsiteY10" fmla="*/ 178777 h 270871"/>
              <a:gd name="connsiteX11" fmla="*/ 43676 w 49863"/>
              <a:gd name="connsiteY11" fmla="*/ 218049 h 270871"/>
              <a:gd name="connsiteX12" fmla="*/ 49173 w 49863"/>
              <a:gd name="connsiteY12" fmla="*/ 234664 h 270871"/>
              <a:gd name="connsiteX13" fmla="*/ 41219 w 49863"/>
              <a:gd name="connsiteY13" fmla="*/ 250367 h 270871"/>
              <a:gd name="connsiteX14" fmla="*/ 23131 w 49863"/>
              <a:gd name="connsiteY14" fmla="*/ 270813 h 270871"/>
              <a:gd name="connsiteX15" fmla="*/ 6151 w 49863"/>
              <a:gd name="connsiteY15" fmla="*/ 243605 h 270871"/>
              <a:gd name="connsiteX16" fmla="*/ 6 w 49863"/>
              <a:gd name="connsiteY16" fmla="*/ 196048 h 270871"/>
              <a:gd name="connsiteX17" fmla="*/ 6973 w 49863"/>
              <a:gd name="connsiteY17" fmla="*/ 183446 h 270871"/>
              <a:gd name="connsiteX18" fmla="*/ 924 w 49863"/>
              <a:gd name="connsiteY18" fmla="*/ 133179 h 270871"/>
              <a:gd name="connsiteX19" fmla="*/ 8775 w 49863"/>
              <a:gd name="connsiteY19" fmla="*/ 119947 h 270871"/>
              <a:gd name="connsiteX20" fmla="*/ 1758 w 49863"/>
              <a:gd name="connsiteY20" fmla="*/ 104218 h 270871"/>
              <a:gd name="connsiteX0" fmla="*/ 1758 w 49863"/>
              <a:gd name="connsiteY0" fmla="*/ 104886 h 271539"/>
              <a:gd name="connsiteX1" fmla="*/ 4014 w 49863"/>
              <a:gd name="connsiteY1" fmla="*/ 75966 h 271539"/>
              <a:gd name="connsiteX2" fmla="*/ 35181 w 49863"/>
              <a:gd name="connsiteY2" fmla="*/ 4563 h 271539"/>
              <a:gd name="connsiteX3" fmla="*/ 40809 w 49863"/>
              <a:gd name="connsiteY3" fmla="*/ 12166 h 271539"/>
              <a:gd name="connsiteX4" fmla="*/ 41907 w 49863"/>
              <a:gd name="connsiteY4" fmla="*/ 52639 h 271539"/>
              <a:gd name="connsiteX5" fmla="*/ 46430 w 49863"/>
              <a:gd name="connsiteY5" fmla="*/ 62048 h 271539"/>
              <a:gd name="connsiteX6" fmla="*/ 42431 w 49863"/>
              <a:gd name="connsiteY6" fmla="*/ 108065 h 271539"/>
              <a:gd name="connsiteX7" fmla="*/ 49139 w 49863"/>
              <a:gd name="connsiteY7" fmla="*/ 121563 h 271539"/>
              <a:gd name="connsiteX8" fmla="*/ 44114 w 49863"/>
              <a:gd name="connsiteY8" fmla="*/ 165536 h 271539"/>
              <a:gd name="connsiteX9" fmla="*/ 49863 w 49863"/>
              <a:gd name="connsiteY9" fmla="*/ 179445 h 271539"/>
              <a:gd name="connsiteX10" fmla="*/ 43676 w 49863"/>
              <a:gd name="connsiteY10" fmla="*/ 218717 h 271539"/>
              <a:gd name="connsiteX11" fmla="*/ 49173 w 49863"/>
              <a:gd name="connsiteY11" fmla="*/ 235332 h 271539"/>
              <a:gd name="connsiteX12" fmla="*/ 41219 w 49863"/>
              <a:gd name="connsiteY12" fmla="*/ 251035 h 271539"/>
              <a:gd name="connsiteX13" fmla="*/ 23131 w 49863"/>
              <a:gd name="connsiteY13" fmla="*/ 271481 h 271539"/>
              <a:gd name="connsiteX14" fmla="*/ 6151 w 49863"/>
              <a:gd name="connsiteY14" fmla="*/ 244273 h 271539"/>
              <a:gd name="connsiteX15" fmla="*/ 6 w 49863"/>
              <a:gd name="connsiteY15" fmla="*/ 196716 h 271539"/>
              <a:gd name="connsiteX16" fmla="*/ 6973 w 49863"/>
              <a:gd name="connsiteY16" fmla="*/ 184114 h 271539"/>
              <a:gd name="connsiteX17" fmla="*/ 924 w 49863"/>
              <a:gd name="connsiteY17" fmla="*/ 133847 h 271539"/>
              <a:gd name="connsiteX18" fmla="*/ 8775 w 49863"/>
              <a:gd name="connsiteY18" fmla="*/ 120615 h 271539"/>
              <a:gd name="connsiteX19" fmla="*/ 1758 w 49863"/>
              <a:gd name="connsiteY19" fmla="*/ 104886 h 271539"/>
              <a:gd name="connsiteX0" fmla="*/ 1758 w 49863"/>
              <a:gd name="connsiteY0" fmla="*/ 101744 h 268397"/>
              <a:gd name="connsiteX1" fmla="*/ 4014 w 49863"/>
              <a:gd name="connsiteY1" fmla="*/ 72824 h 268397"/>
              <a:gd name="connsiteX2" fmla="*/ 35181 w 49863"/>
              <a:gd name="connsiteY2" fmla="*/ 1421 h 268397"/>
              <a:gd name="connsiteX3" fmla="*/ 30189 w 49863"/>
              <a:gd name="connsiteY3" fmla="*/ 51106 h 268397"/>
              <a:gd name="connsiteX4" fmla="*/ 41907 w 49863"/>
              <a:gd name="connsiteY4" fmla="*/ 49497 h 268397"/>
              <a:gd name="connsiteX5" fmla="*/ 46430 w 49863"/>
              <a:gd name="connsiteY5" fmla="*/ 58906 h 268397"/>
              <a:gd name="connsiteX6" fmla="*/ 42431 w 49863"/>
              <a:gd name="connsiteY6" fmla="*/ 104923 h 268397"/>
              <a:gd name="connsiteX7" fmla="*/ 49139 w 49863"/>
              <a:gd name="connsiteY7" fmla="*/ 118421 h 268397"/>
              <a:gd name="connsiteX8" fmla="*/ 44114 w 49863"/>
              <a:gd name="connsiteY8" fmla="*/ 162394 h 268397"/>
              <a:gd name="connsiteX9" fmla="*/ 49863 w 49863"/>
              <a:gd name="connsiteY9" fmla="*/ 176303 h 268397"/>
              <a:gd name="connsiteX10" fmla="*/ 43676 w 49863"/>
              <a:gd name="connsiteY10" fmla="*/ 215575 h 268397"/>
              <a:gd name="connsiteX11" fmla="*/ 49173 w 49863"/>
              <a:gd name="connsiteY11" fmla="*/ 232190 h 268397"/>
              <a:gd name="connsiteX12" fmla="*/ 41219 w 49863"/>
              <a:gd name="connsiteY12" fmla="*/ 247893 h 268397"/>
              <a:gd name="connsiteX13" fmla="*/ 23131 w 49863"/>
              <a:gd name="connsiteY13" fmla="*/ 268339 h 268397"/>
              <a:gd name="connsiteX14" fmla="*/ 6151 w 49863"/>
              <a:gd name="connsiteY14" fmla="*/ 241131 h 268397"/>
              <a:gd name="connsiteX15" fmla="*/ 6 w 49863"/>
              <a:gd name="connsiteY15" fmla="*/ 193574 h 268397"/>
              <a:gd name="connsiteX16" fmla="*/ 6973 w 49863"/>
              <a:gd name="connsiteY16" fmla="*/ 180972 h 268397"/>
              <a:gd name="connsiteX17" fmla="*/ 924 w 49863"/>
              <a:gd name="connsiteY17" fmla="*/ 130705 h 268397"/>
              <a:gd name="connsiteX18" fmla="*/ 8775 w 49863"/>
              <a:gd name="connsiteY18" fmla="*/ 117473 h 268397"/>
              <a:gd name="connsiteX19" fmla="*/ 1758 w 49863"/>
              <a:gd name="connsiteY19" fmla="*/ 101744 h 268397"/>
              <a:gd name="connsiteX0" fmla="*/ 1758 w 49863"/>
              <a:gd name="connsiteY0" fmla="*/ 56556 h 223209"/>
              <a:gd name="connsiteX1" fmla="*/ 4014 w 49863"/>
              <a:gd name="connsiteY1" fmla="*/ 27636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8775 w 49863"/>
              <a:gd name="connsiteY18" fmla="*/ 72285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924 w 49863"/>
              <a:gd name="connsiteY17" fmla="*/ 85517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58 w 49863"/>
              <a:gd name="connsiteY0" fmla="*/ 56556 h 223209"/>
              <a:gd name="connsiteX1" fmla="*/ 16493 w 49863"/>
              <a:gd name="connsiteY1" fmla="*/ 55209 h 223209"/>
              <a:gd name="connsiteX2" fmla="*/ 18064 w 49863"/>
              <a:gd name="connsiteY2" fmla="*/ 4350 h 223209"/>
              <a:gd name="connsiteX3" fmla="*/ 30189 w 49863"/>
              <a:gd name="connsiteY3" fmla="*/ 5918 h 223209"/>
              <a:gd name="connsiteX4" fmla="*/ 41907 w 49863"/>
              <a:gd name="connsiteY4" fmla="*/ 4309 h 223209"/>
              <a:gd name="connsiteX5" fmla="*/ 46430 w 49863"/>
              <a:gd name="connsiteY5" fmla="*/ 13718 h 223209"/>
              <a:gd name="connsiteX6" fmla="*/ 42431 w 49863"/>
              <a:gd name="connsiteY6" fmla="*/ 59735 h 223209"/>
              <a:gd name="connsiteX7" fmla="*/ 49139 w 49863"/>
              <a:gd name="connsiteY7" fmla="*/ 73233 h 223209"/>
              <a:gd name="connsiteX8" fmla="*/ 44114 w 49863"/>
              <a:gd name="connsiteY8" fmla="*/ 117206 h 223209"/>
              <a:gd name="connsiteX9" fmla="*/ 49863 w 49863"/>
              <a:gd name="connsiteY9" fmla="*/ 131115 h 223209"/>
              <a:gd name="connsiteX10" fmla="*/ 43676 w 49863"/>
              <a:gd name="connsiteY10" fmla="*/ 170387 h 223209"/>
              <a:gd name="connsiteX11" fmla="*/ 49173 w 49863"/>
              <a:gd name="connsiteY11" fmla="*/ 187002 h 223209"/>
              <a:gd name="connsiteX12" fmla="*/ 41219 w 49863"/>
              <a:gd name="connsiteY12" fmla="*/ 202705 h 223209"/>
              <a:gd name="connsiteX13" fmla="*/ 23131 w 49863"/>
              <a:gd name="connsiteY13" fmla="*/ 223151 h 223209"/>
              <a:gd name="connsiteX14" fmla="*/ 6151 w 49863"/>
              <a:gd name="connsiteY14" fmla="*/ 195943 h 223209"/>
              <a:gd name="connsiteX15" fmla="*/ 6 w 49863"/>
              <a:gd name="connsiteY15" fmla="*/ 148386 h 223209"/>
              <a:gd name="connsiteX16" fmla="*/ 6973 w 49863"/>
              <a:gd name="connsiteY16" fmla="*/ 135784 h 223209"/>
              <a:gd name="connsiteX17" fmla="*/ 237 w 49863"/>
              <a:gd name="connsiteY17" fmla="*/ 104302 h 223209"/>
              <a:gd name="connsiteX18" fmla="*/ 12680 w 49863"/>
              <a:gd name="connsiteY18" fmla="*/ 95130 h 223209"/>
              <a:gd name="connsiteX19" fmla="*/ 1758 w 49863"/>
              <a:gd name="connsiteY19" fmla="*/ 56556 h 223209"/>
              <a:gd name="connsiteX0" fmla="*/ 1796 w 49901"/>
              <a:gd name="connsiteY0" fmla="*/ 56556 h 223209"/>
              <a:gd name="connsiteX1" fmla="*/ 16531 w 49901"/>
              <a:gd name="connsiteY1" fmla="*/ 55209 h 223209"/>
              <a:gd name="connsiteX2" fmla="*/ 18102 w 49901"/>
              <a:gd name="connsiteY2" fmla="*/ 4350 h 223209"/>
              <a:gd name="connsiteX3" fmla="*/ 30227 w 49901"/>
              <a:gd name="connsiteY3" fmla="*/ 5918 h 223209"/>
              <a:gd name="connsiteX4" fmla="*/ 41945 w 49901"/>
              <a:gd name="connsiteY4" fmla="*/ 4309 h 223209"/>
              <a:gd name="connsiteX5" fmla="*/ 46468 w 49901"/>
              <a:gd name="connsiteY5" fmla="*/ 13718 h 223209"/>
              <a:gd name="connsiteX6" fmla="*/ 42469 w 49901"/>
              <a:gd name="connsiteY6" fmla="*/ 59735 h 223209"/>
              <a:gd name="connsiteX7" fmla="*/ 49177 w 49901"/>
              <a:gd name="connsiteY7" fmla="*/ 73233 h 223209"/>
              <a:gd name="connsiteX8" fmla="*/ 44152 w 49901"/>
              <a:gd name="connsiteY8" fmla="*/ 117206 h 223209"/>
              <a:gd name="connsiteX9" fmla="*/ 49901 w 49901"/>
              <a:gd name="connsiteY9" fmla="*/ 131115 h 223209"/>
              <a:gd name="connsiteX10" fmla="*/ 43714 w 49901"/>
              <a:gd name="connsiteY10" fmla="*/ 170387 h 223209"/>
              <a:gd name="connsiteX11" fmla="*/ 49211 w 49901"/>
              <a:gd name="connsiteY11" fmla="*/ 187002 h 223209"/>
              <a:gd name="connsiteX12" fmla="*/ 41257 w 49901"/>
              <a:gd name="connsiteY12" fmla="*/ 202705 h 223209"/>
              <a:gd name="connsiteX13" fmla="*/ 23169 w 49901"/>
              <a:gd name="connsiteY13" fmla="*/ 223151 h 223209"/>
              <a:gd name="connsiteX14" fmla="*/ 6189 w 49901"/>
              <a:gd name="connsiteY14" fmla="*/ 195943 h 223209"/>
              <a:gd name="connsiteX15" fmla="*/ 44 w 49901"/>
              <a:gd name="connsiteY15" fmla="*/ 148386 h 223209"/>
              <a:gd name="connsiteX16" fmla="*/ 8775 w 49901"/>
              <a:gd name="connsiteY16" fmla="*/ 136848 h 223209"/>
              <a:gd name="connsiteX17" fmla="*/ 275 w 49901"/>
              <a:gd name="connsiteY17" fmla="*/ 104302 h 223209"/>
              <a:gd name="connsiteX18" fmla="*/ 12718 w 49901"/>
              <a:gd name="connsiteY18" fmla="*/ 95130 h 223209"/>
              <a:gd name="connsiteX19" fmla="*/ 1796 w 49901"/>
              <a:gd name="connsiteY19" fmla="*/ 56556 h 223209"/>
              <a:gd name="connsiteX0" fmla="*/ 1796 w 49901"/>
              <a:gd name="connsiteY0" fmla="*/ 59654 h 226307"/>
              <a:gd name="connsiteX1" fmla="*/ 16531 w 49901"/>
              <a:gd name="connsiteY1" fmla="*/ 58307 h 226307"/>
              <a:gd name="connsiteX2" fmla="*/ 16835 w 49901"/>
              <a:gd name="connsiteY2" fmla="*/ 3750 h 226307"/>
              <a:gd name="connsiteX3" fmla="*/ 30227 w 49901"/>
              <a:gd name="connsiteY3" fmla="*/ 9016 h 226307"/>
              <a:gd name="connsiteX4" fmla="*/ 41945 w 49901"/>
              <a:gd name="connsiteY4" fmla="*/ 7407 h 226307"/>
              <a:gd name="connsiteX5" fmla="*/ 46468 w 49901"/>
              <a:gd name="connsiteY5" fmla="*/ 16816 h 226307"/>
              <a:gd name="connsiteX6" fmla="*/ 42469 w 49901"/>
              <a:gd name="connsiteY6" fmla="*/ 62833 h 226307"/>
              <a:gd name="connsiteX7" fmla="*/ 49177 w 49901"/>
              <a:gd name="connsiteY7" fmla="*/ 76331 h 226307"/>
              <a:gd name="connsiteX8" fmla="*/ 44152 w 49901"/>
              <a:gd name="connsiteY8" fmla="*/ 120304 h 226307"/>
              <a:gd name="connsiteX9" fmla="*/ 49901 w 49901"/>
              <a:gd name="connsiteY9" fmla="*/ 134213 h 226307"/>
              <a:gd name="connsiteX10" fmla="*/ 43714 w 49901"/>
              <a:gd name="connsiteY10" fmla="*/ 173485 h 226307"/>
              <a:gd name="connsiteX11" fmla="*/ 49211 w 49901"/>
              <a:gd name="connsiteY11" fmla="*/ 190100 h 226307"/>
              <a:gd name="connsiteX12" fmla="*/ 41257 w 49901"/>
              <a:gd name="connsiteY12" fmla="*/ 205803 h 226307"/>
              <a:gd name="connsiteX13" fmla="*/ 23169 w 49901"/>
              <a:gd name="connsiteY13" fmla="*/ 226249 h 226307"/>
              <a:gd name="connsiteX14" fmla="*/ 6189 w 49901"/>
              <a:gd name="connsiteY14" fmla="*/ 199041 h 226307"/>
              <a:gd name="connsiteX15" fmla="*/ 44 w 49901"/>
              <a:gd name="connsiteY15" fmla="*/ 151484 h 226307"/>
              <a:gd name="connsiteX16" fmla="*/ 8775 w 49901"/>
              <a:gd name="connsiteY16" fmla="*/ 139946 h 226307"/>
              <a:gd name="connsiteX17" fmla="*/ 275 w 49901"/>
              <a:gd name="connsiteY17" fmla="*/ 107400 h 226307"/>
              <a:gd name="connsiteX18" fmla="*/ 12718 w 49901"/>
              <a:gd name="connsiteY18" fmla="*/ 98228 h 226307"/>
              <a:gd name="connsiteX19" fmla="*/ 1796 w 49901"/>
              <a:gd name="connsiteY19" fmla="*/ 59654 h 226307"/>
              <a:gd name="connsiteX0" fmla="*/ 1756 w 49861"/>
              <a:gd name="connsiteY0" fmla="*/ 59654 h 226307"/>
              <a:gd name="connsiteX1" fmla="*/ 16491 w 49861"/>
              <a:gd name="connsiteY1" fmla="*/ 58307 h 226307"/>
              <a:gd name="connsiteX2" fmla="*/ 16795 w 49861"/>
              <a:gd name="connsiteY2" fmla="*/ 3750 h 226307"/>
              <a:gd name="connsiteX3" fmla="*/ 30187 w 49861"/>
              <a:gd name="connsiteY3" fmla="*/ 9016 h 226307"/>
              <a:gd name="connsiteX4" fmla="*/ 41905 w 49861"/>
              <a:gd name="connsiteY4" fmla="*/ 7407 h 226307"/>
              <a:gd name="connsiteX5" fmla="*/ 46428 w 49861"/>
              <a:gd name="connsiteY5" fmla="*/ 16816 h 226307"/>
              <a:gd name="connsiteX6" fmla="*/ 42429 w 49861"/>
              <a:gd name="connsiteY6" fmla="*/ 62833 h 226307"/>
              <a:gd name="connsiteX7" fmla="*/ 49137 w 49861"/>
              <a:gd name="connsiteY7" fmla="*/ 76331 h 226307"/>
              <a:gd name="connsiteX8" fmla="*/ 44112 w 49861"/>
              <a:gd name="connsiteY8" fmla="*/ 120304 h 226307"/>
              <a:gd name="connsiteX9" fmla="*/ 49861 w 49861"/>
              <a:gd name="connsiteY9" fmla="*/ 134213 h 226307"/>
              <a:gd name="connsiteX10" fmla="*/ 43674 w 49861"/>
              <a:gd name="connsiteY10" fmla="*/ 173485 h 226307"/>
              <a:gd name="connsiteX11" fmla="*/ 49171 w 49861"/>
              <a:gd name="connsiteY11" fmla="*/ 190100 h 226307"/>
              <a:gd name="connsiteX12" fmla="*/ 41217 w 49861"/>
              <a:gd name="connsiteY12" fmla="*/ 205803 h 226307"/>
              <a:gd name="connsiteX13" fmla="*/ 23129 w 49861"/>
              <a:gd name="connsiteY13" fmla="*/ 226249 h 226307"/>
              <a:gd name="connsiteX14" fmla="*/ 9876 w 49861"/>
              <a:gd name="connsiteY14" fmla="*/ 179290 h 226307"/>
              <a:gd name="connsiteX15" fmla="*/ 4 w 49861"/>
              <a:gd name="connsiteY15" fmla="*/ 151484 h 226307"/>
              <a:gd name="connsiteX16" fmla="*/ 8735 w 49861"/>
              <a:gd name="connsiteY16" fmla="*/ 139946 h 226307"/>
              <a:gd name="connsiteX17" fmla="*/ 235 w 49861"/>
              <a:gd name="connsiteY17" fmla="*/ 107400 h 226307"/>
              <a:gd name="connsiteX18" fmla="*/ 12678 w 49861"/>
              <a:gd name="connsiteY18" fmla="*/ 98228 h 226307"/>
              <a:gd name="connsiteX19" fmla="*/ 1756 w 49861"/>
              <a:gd name="connsiteY19" fmla="*/ 59654 h 226307"/>
              <a:gd name="connsiteX0" fmla="*/ 1756 w 49861"/>
              <a:gd name="connsiteY0" fmla="*/ 59654 h 208698"/>
              <a:gd name="connsiteX1" fmla="*/ 16491 w 49861"/>
              <a:gd name="connsiteY1" fmla="*/ 58307 h 208698"/>
              <a:gd name="connsiteX2" fmla="*/ 16795 w 49861"/>
              <a:gd name="connsiteY2" fmla="*/ 3750 h 208698"/>
              <a:gd name="connsiteX3" fmla="*/ 30187 w 49861"/>
              <a:gd name="connsiteY3" fmla="*/ 9016 h 208698"/>
              <a:gd name="connsiteX4" fmla="*/ 41905 w 49861"/>
              <a:gd name="connsiteY4" fmla="*/ 7407 h 208698"/>
              <a:gd name="connsiteX5" fmla="*/ 46428 w 49861"/>
              <a:gd name="connsiteY5" fmla="*/ 16816 h 208698"/>
              <a:gd name="connsiteX6" fmla="*/ 42429 w 49861"/>
              <a:gd name="connsiteY6" fmla="*/ 62833 h 208698"/>
              <a:gd name="connsiteX7" fmla="*/ 49137 w 49861"/>
              <a:gd name="connsiteY7" fmla="*/ 76331 h 208698"/>
              <a:gd name="connsiteX8" fmla="*/ 44112 w 49861"/>
              <a:gd name="connsiteY8" fmla="*/ 120304 h 208698"/>
              <a:gd name="connsiteX9" fmla="*/ 49861 w 49861"/>
              <a:gd name="connsiteY9" fmla="*/ 134213 h 208698"/>
              <a:gd name="connsiteX10" fmla="*/ 43674 w 49861"/>
              <a:gd name="connsiteY10" fmla="*/ 173485 h 208698"/>
              <a:gd name="connsiteX11" fmla="*/ 49171 w 49861"/>
              <a:gd name="connsiteY11" fmla="*/ 190100 h 208698"/>
              <a:gd name="connsiteX12" fmla="*/ 41217 w 49861"/>
              <a:gd name="connsiteY12" fmla="*/ 205803 h 208698"/>
              <a:gd name="connsiteX13" fmla="*/ 20653 w 49861"/>
              <a:gd name="connsiteY13" fmla="*/ 208133 h 208698"/>
              <a:gd name="connsiteX14" fmla="*/ 9876 w 49861"/>
              <a:gd name="connsiteY14" fmla="*/ 179290 h 208698"/>
              <a:gd name="connsiteX15" fmla="*/ 4 w 49861"/>
              <a:gd name="connsiteY15" fmla="*/ 151484 h 208698"/>
              <a:gd name="connsiteX16" fmla="*/ 8735 w 49861"/>
              <a:gd name="connsiteY16" fmla="*/ 139946 h 208698"/>
              <a:gd name="connsiteX17" fmla="*/ 235 w 49861"/>
              <a:gd name="connsiteY17" fmla="*/ 107400 h 208698"/>
              <a:gd name="connsiteX18" fmla="*/ 12678 w 49861"/>
              <a:gd name="connsiteY18" fmla="*/ 98228 h 208698"/>
              <a:gd name="connsiteX19" fmla="*/ 1756 w 49861"/>
              <a:gd name="connsiteY19" fmla="*/ 59654 h 208698"/>
              <a:gd name="connsiteX0" fmla="*/ 1756 w 50012"/>
              <a:gd name="connsiteY0" fmla="*/ 59654 h 208698"/>
              <a:gd name="connsiteX1" fmla="*/ 16491 w 50012"/>
              <a:gd name="connsiteY1" fmla="*/ 58307 h 208698"/>
              <a:gd name="connsiteX2" fmla="*/ 16795 w 50012"/>
              <a:gd name="connsiteY2" fmla="*/ 3750 h 208698"/>
              <a:gd name="connsiteX3" fmla="*/ 30187 w 50012"/>
              <a:gd name="connsiteY3" fmla="*/ 9016 h 208698"/>
              <a:gd name="connsiteX4" fmla="*/ 41905 w 50012"/>
              <a:gd name="connsiteY4" fmla="*/ 7407 h 208698"/>
              <a:gd name="connsiteX5" fmla="*/ 46428 w 50012"/>
              <a:gd name="connsiteY5" fmla="*/ 16816 h 208698"/>
              <a:gd name="connsiteX6" fmla="*/ 42429 w 50012"/>
              <a:gd name="connsiteY6" fmla="*/ 62833 h 208698"/>
              <a:gd name="connsiteX7" fmla="*/ 49137 w 50012"/>
              <a:gd name="connsiteY7" fmla="*/ 76331 h 208698"/>
              <a:gd name="connsiteX8" fmla="*/ 44112 w 50012"/>
              <a:gd name="connsiteY8" fmla="*/ 120304 h 208698"/>
              <a:gd name="connsiteX9" fmla="*/ 49861 w 50012"/>
              <a:gd name="connsiteY9" fmla="*/ 134213 h 208698"/>
              <a:gd name="connsiteX10" fmla="*/ 36625 w 50012"/>
              <a:gd name="connsiteY10" fmla="*/ 165410 h 208698"/>
              <a:gd name="connsiteX11" fmla="*/ 49171 w 50012"/>
              <a:gd name="connsiteY11" fmla="*/ 190100 h 208698"/>
              <a:gd name="connsiteX12" fmla="*/ 41217 w 50012"/>
              <a:gd name="connsiteY12" fmla="*/ 205803 h 208698"/>
              <a:gd name="connsiteX13" fmla="*/ 20653 w 50012"/>
              <a:gd name="connsiteY13" fmla="*/ 208133 h 208698"/>
              <a:gd name="connsiteX14" fmla="*/ 9876 w 50012"/>
              <a:gd name="connsiteY14" fmla="*/ 179290 h 208698"/>
              <a:gd name="connsiteX15" fmla="*/ 4 w 50012"/>
              <a:gd name="connsiteY15" fmla="*/ 151484 h 208698"/>
              <a:gd name="connsiteX16" fmla="*/ 8735 w 50012"/>
              <a:gd name="connsiteY16" fmla="*/ 139946 h 208698"/>
              <a:gd name="connsiteX17" fmla="*/ 235 w 50012"/>
              <a:gd name="connsiteY17" fmla="*/ 107400 h 208698"/>
              <a:gd name="connsiteX18" fmla="*/ 12678 w 50012"/>
              <a:gd name="connsiteY18" fmla="*/ 98228 h 208698"/>
              <a:gd name="connsiteX19" fmla="*/ 1756 w 50012"/>
              <a:gd name="connsiteY19" fmla="*/ 59654 h 208698"/>
              <a:gd name="connsiteX0" fmla="*/ 1756 w 49867"/>
              <a:gd name="connsiteY0" fmla="*/ 59654 h 208698"/>
              <a:gd name="connsiteX1" fmla="*/ 16491 w 49867"/>
              <a:gd name="connsiteY1" fmla="*/ 58307 h 208698"/>
              <a:gd name="connsiteX2" fmla="*/ 16795 w 49867"/>
              <a:gd name="connsiteY2" fmla="*/ 3750 h 208698"/>
              <a:gd name="connsiteX3" fmla="*/ 30187 w 49867"/>
              <a:gd name="connsiteY3" fmla="*/ 9016 h 208698"/>
              <a:gd name="connsiteX4" fmla="*/ 41905 w 49867"/>
              <a:gd name="connsiteY4" fmla="*/ 7407 h 208698"/>
              <a:gd name="connsiteX5" fmla="*/ 46428 w 49867"/>
              <a:gd name="connsiteY5" fmla="*/ 16816 h 208698"/>
              <a:gd name="connsiteX6" fmla="*/ 42429 w 49867"/>
              <a:gd name="connsiteY6" fmla="*/ 62833 h 208698"/>
              <a:gd name="connsiteX7" fmla="*/ 49137 w 49867"/>
              <a:gd name="connsiteY7" fmla="*/ 76331 h 208698"/>
              <a:gd name="connsiteX8" fmla="*/ 38603 w 49867"/>
              <a:gd name="connsiteY8" fmla="*/ 124891 h 208698"/>
              <a:gd name="connsiteX9" fmla="*/ 49861 w 49867"/>
              <a:gd name="connsiteY9" fmla="*/ 134213 h 208698"/>
              <a:gd name="connsiteX10" fmla="*/ 36625 w 49867"/>
              <a:gd name="connsiteY10" fmla="*/ 165410 h 208698"/>
              <a:gd name="connsiteX11" fmla="*/ 49171 w 49867"/>
              <a:gd name="connsiteY11" fmla="*/ 190100 h 208698"/>
              <a:gd name="connsiteX12" fmla="*/ 41217 w 49867"/>
              <a:gd name="connsiteY12" fmla="*/ 205803 h 208698"/>
              <a:gd name="connsiteX13" fmla="*/ 20653 w 49867"/>
              <a:gd name="connsiteY13" fmla="*/ 208133 h 208698"/>
              <a:gd name="connsiteX14" fmla="*/ 9876 w 49867"/>
              <a:gd name="connsiteY14" fmla="*/ 179290 h 208698"/>
              <a:gd name="connsiteX15" fmla="*/ 4 w 49867"/>
              <a:gd name="connsiteY15" fmla="*/ 151484 h 208698"/>
              <a:gd name="connsiteX16" fmla="*/ 8735 w 49867"/>
              <a:gd name="connsiteY16" fmla="*/ 139946 h 208698"/>
              <a:gd name="connsiteX17" fmla="*/ 235 w 49867"/>
              <a:gd name="connsiteY17" fmla="*/ 107400 h 208698"/>
              <a:gd name="connsiteX18" fmla="*/ 12678 w 49867"/>
              <a:gd name="connsiteY18" fmla="*/ 98228 h 208698"/>
              <a:gd name="connsiteX19" fmla="*/ 1756 w 49867"/>
              <a:gd name="connsiteY19" fmla="*/ 59654 h 208698"/>
              <a:gd name="connsiteX0" fmla="*/ 1756 w 49265"/>
              <a:gd name="connsiteY0" fmla="*/ 59654 h 208698"/>
              <a:gd name="connsiteX1" fmla="*/ 16491 w 49265"/>
              <a:gd name="connsiteY1" fmla="*/ 58307 h 208698"/>
              <a:gd name="connsiteX2" fmla="*/ 16795 w 49265"/>
              <a:gd name="connsiteY2" fmla="*/ 3750 h 208698"/>
              <a:gd name="connsiteX3" fmla="*/ 30187 w 49265"/>
              <a:gd name="connsiteY3" fmla="*/ 9016 h 208698"/>
              <a:gd name="connsiteX4" fmla="*/ 41905 w 49265"/>
              <a:gd name="connsiteY4" fmla="*/ 7407 h 208698"/>
              <a:gd name="connsiteX5" fmla="*/ 46428 w 49265"/>
              <a:gd name="connsiteY5" fmla="*/ 16816 h 208698"/>
              <a:gd name="connsiteX6" fmla="*/ 42429 w 49265"/>
              <a:gd name="connsiteY6" fmla="*/ 62833 h 208698"/>
              <a:gd name="connsiteX7" fmla="*/ 49137 w 49265"/>
              <a:gd name="connsiteY7" fmla="*/ 76331 h 208698"/>
              <a:gd name="connsiteX8" fmla="*/ 38603 w 49265"/>
              <a:gd name="connsiteY8" fmla="*/ 124891 h 208698"/>
              <a:gd name="connsiteX9" fmla="*/ 48852 w 49265"/>
              <a:gd name="connsiteY9" fmla="*/ 149026 h 208698"/>
              <a:gd name="connsiteX10" fmla="*/ 36625 w 49265"/>
              <a:gd name="connsiteY10" fmla="*/ 165410 h 208698"/>
              <a:gd name="connsiteX11" fmla="*/ 49171 w 49265"/>
              <a:gd name="connsiteY11" fmla="*/ 190100 h 208698"/>
              <a:gd name="connsiteX12" fmla="*/ 41217 w 49265"/>
              <a:gd name="connsiteY12" fmla="*/ 205803 h 208698"/>
              <a:gd name="connsiteX13" fmla="*/ 20653 w 49265"/>
              <a:gd name="connsiteY13" fmla="*/ 208133 h 208698"/>
              <a:gd name="connsiteX14" fmla="*/ 9876 w 49265"/>
              <a:gd name="connsiteY14" fmla="*/ 179290 h 208698"/>
              <a:gd name="connsiteX15" fmla="*/ 4 w 49265"/>
              <a:gd name="connsiteY15" fmla="*/ 151484 h 208698"/>
              <a:gd name="connsiteX16" fmla="*/ 8735 w 49265"/>
              <a:gd name="connsiteY16" fmla="*/ 139946 h 208698"/>
              <a:gd name="connsiteX17" fmla="*/ 235 w 49265"/>
              <a:gd name="connsiteY17" fmla="*/ 107400 h 208698"/>
              <a:gd name="connsiteX18" fmla="*/ 12678 w 49265"/>
              <a:gd name="connsiteY18" fmla="*/ 98228 h 208698"/>
              <a:gd name="connsiteX19" fmla="*/ 1756 w 49265"/>
              <a:gd name="connsiteY19" fmla="*/ 59654 h 208698"/>
              <a:gd name="connsiteX0" fmla="*/ 1756 w 50767"/>
              <a:gd name="connsiteY0" fmla="*/ 59654 h 208698"/>
              <a:gd name="connsiteX1" fmla="*/ 16491 w 50767"/>
              <a:gd name="connsiteY1" fmla="*/ 58307 h 208698"/>
              <a:gd name="connsiteX2" fmla="*/ 16795 w 50767"/>
              <a:gd name="connsiteY2" fmla="*/ 3750 h 208698"/>
              <a:gd name="connsiteX3" fmla="*/ 30187 w 50767"/>
              <a:gd name="connsiteY3" fmla="*/ 9016 h 208698"/>
              <a:gd name="connsiteX4" fmla="*/ 41905 w 50767"/>
              <a:gd name="connsiteY4" fmla="*/ 7407 h 208698"/>
              <a:gd name="connsiteX5" fmla="*/ 46428 w 50767"/>
              <a:gd name="connsiteY5" fmla="*/ 16816 h 208698"/>
              <a:gd name="connsiteX6" fmla="*/ 42429 w 50767"/>
              <a:gd name="connsiteY6" fmla="*/ 62833 h 208698"/>
              <a:gd name="connsiteX7" fmla="*/ 50732 w 50767"/>
              <a:gd name="connsiteY7" fmla="*/ 105738 h 208698"/>
              <a:gd name="connsiteX8" fmla="*/ 38603 w 50767"/>
              <a:gd name="connsiteY8" fmla="*/ 124891 h 208698"/>
              <a:gd name="connsiteX9" fmla="*/ 48852 w 50767"/>
              <a:gd name="connsiteY9" fmla="*/ 149026 h 208698"/>
              <a:gd name="connsiteX10" fmla="*/ 36625 w 50767"/>
              <a:gd name="connsiteY10" fmla="*/ 165410 h 208698"/>
              <a:gd name="connsiteX11" fmla="*/ 49171 w 50767"/>
              <a:gd name="connsiteY11" fmla="*/ 190100 h 208698"/>
              <a:gd name="connsiteX12" fmla="*/ 41217 w 50767"/>
              <a:gd name="connsiteY12" fmla="*/ 205803 h 208698"/>
              <a:gd name="connsiteX13" fmla="*/ 20653 w 50767"/>
              <a:gd name="connsiteY13" fmla="*/ 208133 h 208698"/>
              <a:gd name="connsiteX14" fmla="*/ 9876 w 50767"/>
              <a:gd name="connsiteY14" fmla="*/ 179290 h 208698"/>
              <a:gd name="connsiteX15" fmla="*/ 4 w 50767"/>
              <a:gd name="connsiteY15" fmla="*/ 151484 h 208698"/>
              <a:gd name="connsiteX16" fmla="*/ 8735 w 50767"/>
              <a:gd name="connsiteY16" fmla="*/ 139946 h 208698"/>
              <a:gd name="connsiteX17" fmla="*/ 235 w 50767"/>
              <a:gd name="connsiteY17" fmla="*/ 107400 h 208698"/>
              <a:gd name="connsiteX18" fmla="*/ 12678 w 50767"/>
              <a:gd name="connsiteY18" fmla="*/ 98228 h 208698"/>
              <a:gd name="connsiteX19" fmla="*/ 1756 w 50767"/>
              <a:gd name="connsiteY19" fmla="*/ 59654 h 208698"/>
              <a:gd name="connsiteX0" fmla="*/ 1756 w 50743"/>
              <a:gd name="connsiteY0" fmla="*/ 59654 h 208698"/>
              <a:gd name="connsiteX1" fmla="*/ 16491 w 50743"/>
              <a:gd name="connsiteY1" fmla="*/ 58307 h 208698"/>
              <a:gd name="connsiteX2" fmla="*/ 16795 w 50743"/>
              <a:gd name="connsiteY2" fmla="*/ 3750 h 208698"/>
              <a:gd name="connsiteX3" fmla="*/ 30187 w 50743"/>
              <a:gd name="connsiteY3" fmla="*/ 9016 h 208698"/>
              <a:gd name="connsiteX4" fmla="*/ 41905 w 50743"/>
              <a:gd name="connsiteY4" fmla="*/ 7407 h 208698"/>
              <a:gd name="connsiteX5" fmla="*/ 46428 w 50743"/>
              <a:gd name="connsiteY5" fmla="*/ 16816 h 208698"/>
              <a:gd name="connsiteX6" fmla="*/ 40923 w 50743"/>
              <a:gd name="connsiteY6" fmla="*/ 80280 h 208698"/>
              <a:gd name="connsiteX7" fmla="*/ 50732 w 50743"/>
              <a:gd name="connsiteY7" fmla="*/ 105738 h 208698"/>
              <a:gd name="connsiteX8" fmla="*/ 38603 w 50743"/>
              <a:gd name="connsiteY8" fmla="*/ 124891 h 208698"/>
              <a:gd name="connsiteX9" fmla="*/ 48852 w 50743"/>
              <a:gd name="connsiteY9" fmla="*/ 149026 h 208698"/>
              <a:gd name="connsiteX10" fmla="*/ 36625 w 50743"/>
              <a:gd name="connsiteY10" fmla="*/ 165410 h 208698"/>
              <a:gd name="connsiteX11" fmla="*/ 49171 w 50743"/>
              <a:gd name="connsiteY11" fmla="*/ 190100 h 208698"/>
              <a:gd name="connsiteX12" fmla="*/ 41217 w 50743"/>
              <a:gd name="connsiteY12" fmla="*/ 205803 h 208698"/>
              <a:gd name="connsiteX13" fmla="*/ 20653 w 50743"/>
              <a:gd name="connsiteY13" fmla="*/ 208133 h 208698"/>
              <a:gd name="connsiteX14" fmla="*/ 9876 w 50743"/>
              <a:gd name="connsiteY14" fmla="*/ 179290 h 208698"/>
              <a:gd name="connsiteX15" fmla="*/ 4 w 50743"/>
              <a:gd name="connsiteY15" fmla="*/ 151484 h 208698"/>
              <a:gd name="connsiteX16" fmla="*/ 8735 w 50743"/>
              <a:gd name="connsiteY16" fmla="*/ 139946 h 208698"/>
              <a:gd name="connsiteX17" fmla="*/ 235 w 50743"/>
              <a:gd name="connsiteY17" fmla="*/ 107400 h 208698"/>
              <a:gd name="connsiteX18" fmla="*/ 12678 w 50743"/>
              <a:gd name="connsiteY18" fmla="*/ 98228 h 208698"/>
              <a:gd name="connsiteX19" fmla="*/ 1756 w 50743"/>
              <a:gd name="connsiteY19" fmla="*/ 59654 h 208698"/>
              <a:gd name="connsiteX0" fmla="*/ 1788 w 50775"/>
              <a:gd name="connsiteY0" fmla="*/ 59654 h 208698"/>
              <a:gd name="connsiteX1" fmla="*/ 16523 w 50775"/>
              <a:gd name="connsiteY1" fmla="*/ 58307 h 208698"/>
              <a:gd name="connsiteX2" fmla="*/ 16827 w 50775"/>
              <a:gd name="connsiteY2" fmla="*/ 3750 h 208698"/>
              <a:gd name="connsiteX3" fmla="*/ 30219 w 50775"/>
              <a:gd name="connsiteY3" fmla="*/ 9016 h 208698"/>
              <a:gd name="connsiteX4" fmla="*/ 41937 w 50775"/>
              <a:gd name="connsiteY4" fmla="*/ 7407 h 208698"/>
              <a:gd name="connsiteX5" fmla="*/ 46460 w 50775"/>
              <a:gd name="connsiteY5" fmla="*/ 16816 h 208698"/>
              <a:gd name="connsiteX6" fmla="*/ 40955 w 50775"/>
              <a:gd name="connsiteY6" fmla="*/ 80280 h 208698"/>
              <a:gd name="connsiteX7" fmla="*/ 50764 w 50775"/>
              <a:gd name="connsiteY7" fmla="*/ 105738 h 208698"/>
              <a:gd name="connsiteX8" fmla="*/ 38635 w 50775"/>
              <a:gd name="connsiteY8" fmla="*/ 124891 h 208698"/>
              <a:gd name="connsiteX9" fmla="*/ 48884 w 50775"/>
              <a:gd name="connsiteY9" fmla="*/ 149026 h 208698"/>
              <a:gd name="connsiteX10" fmla="*/ 36657 w 50775"/>
              <a:gd name="connsiteY10" fmla="*/ 165410 h 208698"/>
              <a:gd name="connsiteX11" fmla="*/ 49203 w 50775"/>
              <a:gd name="connsiteY11" fmla="*/ 190100 h 208698"/>
              <a:gd name="connsiteX12" fmla="*/ 41249 w 50775"/>
              <a:gd name="connsiteY12" fmla="*/ 205803 h 208698"/>
              <a:gd name="connsiteX13" fmla="*/ 20685 w 50775"/>
              <a:gd name="connsiteY13" fmla="*/ 208133 h 208698"/>
              <a:gd name="connsiteX14" fmla="*/ 12902 w 50775"/>
              <a:gd name="connsiteY14" fmla="*/ 181408 h 208698"/>
              <a:gd name="connsiteX15" fmla="*/ 36 w 50775"/>
              <a:gd name="connsiteY15" fmla="*/ 151484 h 208698"/>
              <a:gd name="connsiteX16" fmla="*/ 8767 w 50775"/>
              <a:gd name="connsiteY16" fmla="*/ 139946 h 208698"/>
              <a:gd name="connsiteX17" fmla="*/ 267 w 50775"/>
              <a:gd name="connsiteY17" fmla="*/ 107400 h 208698"/>
              <a:gd name="connsiteX18" fmla="*/ 12710 w 50775"/>
              <a:gd name="connsiteY18" fmla="*/ 98228 h 208698"/>
              <a:gd name="connsiteX19" fmla="*/ 1788 w 50775"/>
              <a:gd name="connsiteY19" fmla="*/ 59654 h 208698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69"/>
              <a:gd name="connsiteX1" fmla="*/ 16523 w 50775"/>
              <a:gd name="connsiteY1" fmla="*/ 58307 h 219369"/>
              <a:gd name="connsiteX2" fmla="*/ 16827 w 50775"/>
              <a:gd name="connsiteY2" fmla="*/ 3750 h 219369"/>
              <a:gd name="connsiteX3" fmla="*/ 30219 w 50775"/>
              <a:gd name="connsiteY3" fmla="*/ 9016 h 219369"/>
              <a:gd name="connsiteX4" fmla="*/ 41937 w 50775"/>
              <a:gd name="connsiteY4" fmla="*/ 7407 h 219369"/>
              <a:gd name="connsiteX5" fmla="*/ 46460 w 50775"/>
              <a:gd name="connsiteY5" fmla="*/ 16816 h 219369"/>
              <a:gd name="connsiteX6" fmla="*/ 40955 w 50775"/>
              <a:gd name="connsiteY6" fmla="*/ 80280 h 219369"/>
              <a:gd name="connsiteX7" fmla="*/ 50764 w 50775"/>
              <a:gd name="connsiteY7" fmla="*/ 105738 h 219369"/>
              <a:gd name="connsiteX8" fmla="*/ 38635 w 50775"/>
              <a:gd name="connsiteY8" fmla="*/ 124891 h 219369"/>
              <a:gd name="connsiteX9" fmla="*/ 48884 w 50775"/>
              <a:gd name="connsiteY9" fmla="*/ 149026 h 219369"/>
              <a:gd name="connsiteX10" fmla="*/ 36657 w 50775"/>
              <a:gd name="connsiteY10" fmla="*/ 165410 h 219369"/>
              <a:gd name="connsiteX11" fmla="*/ 49203 w 50775"/>
              <a:gd name="connsiteY11" fmla="*/ 190100 h 219369"/>
              <a:gd name="connsiteX12" fmla="*/ 41249 w 50775"/>
              <a:gd name="connsiteY12" fmla="*/ 205803 h 219369"/>
              <a:gd name="connsiteX13" fmla="*/ 20544 w 50775"/>
              <a:gd name="connsiteY13" fmla="*/ 219292 h 219369"/>
              <a:gd name="connsiteX14" fmla="*/ 12902 w 50775"/>
              <a:gd name="connsiteY14" fmla="*/ 181408 h 219369"/>
              <a:gd name="connsiteX15" fmla="*/ 36 w 50775"/>
              <a:gd name="connsiteY15" fmla="*/ 151484 h 219369"/>
              <a:gd name="connsiteX16" fmla="*/ 8767 w 50775"/>
              <a:gd name="connsiteY16" fmla="*/ 139946 h 219369"/>
              <a:gd name="connsiteX17" fmla="*/ 267 w 50775"/>
              <a:gd name="connsiteY17" fmla="*/ 107400 h 219369"/>
              <a:gd name="connsiteX18" fmla="*/ 12710 w 50775"/>
              <a:gd name="connsiteY18" fmla="*/ 98228 h 219369"/>
              <a:gd name="connsiteX19" fmla="*/ 1788 w 50775"/>
              <a:gd name="connsiteY19" fmla="*/ 59654 h 219369"/>
              <a:gd name="connsiteX0" fmla="*/ 1788 w 50775"/>
              <a:gd name="connsiteY0" fmla="*/ 59654 h 219381"/>
              <a:gd name="connsiteX1" fmla="*/ 16523 w 50775"/>
              <a:gd name="connsiteY1" fmla="*/ 58307 h 219381"/>
              <a:gd name="connsiteX2" fmla="*/ 16827 w 50775"/>
              <a:gd name="connsiteY2" fmla="*/ 3750 h 219381"/>
              <a:gd name="connsiteX3" fmla="*/ 30219 w 50775"/>
              <a:gd name="connsiteY3" fmla="*/ 9016 h 219381"/>
              <a:gd name="connsiteX4" fmla="*/ 41937 w 50775"/>
              <a:gd name="connsiteY4" fmla="*/ 7407 h 219381"/>
              <a:gd name="connsiteX5" fmla="*/ 46460 w 50775"/>
              <a:gd name="connsiteY5" fmla="*/ 16816 h 219381"/>
              <a:gd name="connsiteX6" fmla="*/ 40955 w 50775"/>
              <a:gd name="connsiteY6" fmla="*/ 80280 h 219381"/>
              <a:gd name="connsiteX7" fmla="*/ 50764 w 50775"/>
              <a:gd name="connsiteY7" fmla="*/ 105738 h 219381"/>
              <a:gd name="connsiteX8" fmla="*/ 38635 w 50775"/>
              <a:gd name="connsiteY8" fmla="*/ 124891 h 219381"/>
              <a:gd name="connsiteX9" fmla="*/ 48884 w 50775"/>
              <a:gd name="connsiteY9" fmla="*/ 149026 h 219381"/>
              <a:gd name="connsiteX10" fmla="*/ 36657 w 50775"/>
              <a:gd name="connsiteY10" fmla="*/ 165410 h 219381"/>
              <a:gd name="connsiteX11" fmla="*/ 49203 w 50775"/>
              <a:gd name="connsiteY11" fmla="*/ 190100 h 219381"/>
              <a:gd name="connsiteX12" fmla="*/ 41249 w 50775"/>
              <a:gd name="connsiteY12" fmla="*/ 205803 h 219381"/>
              <a:gd name="connsiteX13" fmla="*/ 20544 w 50775"/>
              <a:gd name="connsiteY13" fmla="*/ 219292 h 219381"/>
              <a:gd name="connsiteX14" fmla="*/ 12902 w 50775"/>
              <a:gd name="connsiteY14" fmla="*/ 181408 h 219381"/>
              <a:gd name="connsiteX15" fmla="*/ 36 w 50775"/>
              <a:gd name="connsiteY15" fmla="*/ 151484 h 219381"/>
              <a:gd name="connsiteX16" fmla="*/ 8767 w 50775"/>
              <a:gd name="connsiteY16" fmla="*/ 139946 h 219381"/>
              <a:gd name="connsiteX17" fmla="*/ 267 w 50775"/>
              <a:gd name="connsiteY17" fmla="*/ 107400 h 219381"/>
              <a:gd name="connsiteX18" fmla="*/ 12710 w 50775"/>
              <a:gd name="connsiteY18" fmla="*/ 98228 h 219381"/>
              <a:gd name="connsiteX19" fmla="*/ 1788 w 50775"/>
              <a:gd name="connsiteY19" fmla="*/ 59654 h 219381"/>
              <a:gd name="connsiteX0" fmla="*/ 1788 w 50775"/>
              <a:gd name="connsiteY0" fmla="*/ 59654 h 219300"/>
              <a:gd name="connsiteX1" fmla="*/ 16523 w 50775"/>
              <a:gd name="connsiteY1" fmla="*/ 58307 h 219300"/>
              <a:gd name="connsiteX2" fmla="*/ 16827 w 50775"/>
              <a:gd name="connsiteY2" fmla="*/ 3750 h 219300"/>
              <a:gd name="connsiteX3" fmla="*/ 30219 w 50775"/>
              <a:gd name="connsiteY3" fmla="*/ 9016 h 219300"/>
              <a:gd name="connsiteX4" fmla="*/ 41937 w 50775"/>
              <a:gd name="connsiteY4" fmla="*/ 7407 h 219300"/>
              <a:gd name="connsiteX5" fmla="*/ 46460 w 50775"/>
              <a:gd name="connsiteY5" fmla="*/ 16816 h 219300"/>
              <a:gd name="connsiteX6" fmla="*/ 40955 w 50775"/>
              <a:gd name="connsiteY6" fmla="*/ 80280 h 219300"/>
              <a:gd name="connsiteX7" fmla="*/ 50764 w 50775"/>
              <a:gd name="connsiteY7" fmla="*/ 105738 h 219300"/>
              <a:gd name="connsiteX8" fmla="*/ 38635 w 50775"/>
              <a:gd name="connsiteY8" fmla="*/ 124891 h 219300"/>
              <a:gd name="connsiteX9" fmla="*/ 48884 w 50775"/>
              <a:gd name="connsiteY9" fmla="*/ 149026 h 219300"/>
              <a:gd name="connsiteX10" fmla="*/ 36657 w 50775"/>
              <a:gd name="connsiteY10" fmla="*/ 165410 h 219300"/>
              <a:gd name="connsiteX11" fmla="*/ 49203 w 50775"/>
              <a:gd name="connsiteY11" fmla="*/ 190100 h 219300"/>
              <a:gd name="connsiteX12" fmla="*/ 41249 w 50775"/>
              <a:gd name="connsiteY12" fmla="*/ 205803 h 219300"/>
              <a:gd name="connsiteX13" fmla="*/ 20544 w 50775"/>
              <a:gd name="connsiteY13" fmla="*/ 219292 h 219300"/>
              <a:gd name="connsiteX14" fmla="*/ 12902 w 50775"/>
              <a:gd name="connsiteY14" fmla="*/ 181408 h 219300"/>
              <a:gd name="connsiteX15" fmla="*/ 36 w 50775"/>
              <a:gd name="connsiteY15" fmla="*/ 151484 h 219300"/>
              <a:gd name="connsiteX16" fmla="*/ 8767 w 50775"/>
              <a:gd name="connsiteY16" fmla="*/ 139946 h 219300"/>
              <a:gd name="connsiteX17" fmla="*/ 267 w 50775"/>
              <a:gd name="connsiteY17" fmla="*/ 107400 h 219300"/>
              <a:gd name="connsiteX18" fmla="*/ 12710 w 50775"/>
              <a:gd name="connsiteY18" fmla="*/ 98228 h 219300"/>
              <a:gd name="connsiteX19" fmla="*/ 1788 w 50775"/>
              <a:gd name="connsiteY19" fmla="*/ 59654 h 219300"/>
              <a:gd name="connsiteX0" fmla="*/ 1788 w 50775"/>
              <a:gd name="connsiteY0" fmla="*/ 59654 h 219458"/>
              <a:gd name="connsiteX1" fmla="*/ 16523 w 50775"/>
              <a:gd name="connsiteY1" fmla="*/ 58307 h 219458"/>
              <a:gd name="connsiteX2" fmla="*/ 16827 w 50775"/>
              <a:gd name="connsiteY2" fmla="*/ 3750 h 219458"/>
              <a:gd name="connsiteX3" fmla="*/ 30219 w 50775"/>
              <a:gd name="connsiteY3" fmla="*/ 9016 h 219458"/>
              <a:gd name="connsiteX4" fmla="*/ 41937 w 50775"/>
              <a:gd name="connsiteY4" fmla="*/ 7407 h 219458"/>
              <a:gd name="connsiteX5" fmla="*/ 46460 w 50775"/>
              <a:gd name="connsiteY5" fmla="*/ 16816 h 219458"/>
              <a:gd name="connsiteX6" fmla="*/ 40955 w 50775"/>
              <a:gd name="connsiteY6" fmla="*/ 80280 h 219458"/>
              <a:gd name="connsiteX7" fmla="*/ 50764 w 50775"/>
              <a:gd name="connsiteY7" fmla="*/ 105738 h 219458"/>
              <a:gd name="connsiteX8" fmla="*/ 38635 w 50775"/>
              <a:gd name="connsiteY8" fmla="*/ 124891 h 219458"/>
              <a:gd name="connsiteX9" fmla="*/ 48884 w 50775"/>
              <a:gd name="connsiteY9" fmla="*/ 149026 h 219458"/>
              <a:gd name="connsiteX10" fmla="*/ 36657 w 50775"/>
              <a:gd name="connsiteY10" fmla="*/ 165410 h 219458"/>
              <a:gd name="connsiteX11" fmla="*/ 49203 w 50775"/>
              <a:gd name="connsiteY11" fmla="*/ 190100 h 219458"/>
              <a:gd name="connsiteX12" fmla="*/ 33095 w 50775"/>
              <a:gd name="connsiteY12" fmla="*/ 195061 h 219458"/>
              <a:gd name="connsiteX13" fmla="*/ 20544 w 50775"/>
              <a:gd name="connsiteY13" fmla="*/ 219292 h 219458"/>
              <a:gd name="connsiteX14" fmla="*/ 12902 w 50775"/>
              <a:gd name="connsiteY14" fmla="*/ 181408 h 219458"/>
              <a:gd name="connsiteX15" fmla="*/ 36 w 50775"/>
              <a:gd name="connsiteY15" fmla="*/ 151484 h 219458"/>
              <a:gd name="connsiteX16" fmla="*/ 8767 w 50775"/>
              <a:gd name="connsiteY16" fmla="*/ 139946 h 219458"/>
              <a:gd name="connsiteX17" fmla="*/ 267 w 50775"/>
              <a:gd name="connsiteY17" fmla="*/ 107400 h 219458"/>
              <a:gd name="connsiteX18" fmla="*/ 12710 w 50775"/>
              <a:gd name="connsiteY18" fmla="*/ 98228 h 219458"/>
              <a:gd name="connsiteX19" fmla="*/ 1788 w 50775"/>
              <a:gd name="connsiteY19" fmla="*/ 59654 h 219458"/>
              <a:gd name="connsiteX0" fmla="*/ 1788 w 50776"/>
              <a:gd name="connsiteY0" fmla="*/ 59654 h 219458"/>
              <a:gd name="connsiteX1" fmla="*/ 16523 w 50776"/>
              <a:gd name="connsiteY1" fmla="*/ 58307 h 219458"/>
              <a:gd name="connsiteX2" fmla="*/ 16827 w 50776"/>
              <a:gd name="connsiteY2" fmla="*/ 3750 h 219458"/>
              <a:gd name="connsiteX3" fmla="*/ 30219 w 50776"/>
              <a:gd name="connsiteY3" fmla="*/ 9016 h 219458"/>
              <a:gd name="connsiteX4" fmla="*/ 41937 w 50776"/>
              <a:gd name="connsiteY4" fmla="*/ 7407 h 219458"/>
              <a:gd name="connsiteX5" fmla="*/ 40955 w 50776"/>
              <a:gd name="connsiteY5" fmla="*/ 80280 h 219458"/>
              <a:gd name="connsiteX6" fmla="*/ 50764 w 50776"/>
              <a:gd name="connsiteY6" fmla="*/ 105738 h 219458"/>
              <a:gd name="connsiteX7" fmla="*/ 38635 w 50776"/>
              <a:gd name="connsiteY7" fmla="*/ 124891 h 219458"/>
              <a:gd name="connsiteX8" fmla="*/ 48884 w 50776"/>
              <a:gd name="connsiteY8" fmla="*/ 149026 h 219458"/>
              <a:gd name="connsiteX9" fmla="*/ 36657 w 50776"/>
              <a:gd name="connsiteY9" fmla="*/ 165410 h 219458"/>
              <a:gd name="connsiteX10" fmla="*/ 49203 w 50776"/>
              <a:gd name="connsiteY10" fmla="*/ 190100 h 219458"/>
              <a:gd name="connsiteX11" fmla="*/ 33095 w 50776"/>
              <a:gd name="connsiteY11" fmla="*/ 195061 h 219458"/>
              <a:gd name="connsiteX12" fmla="*/ 20544 w 50776"/>
              <a:gd name="connsiteY12" fmla="*/ 219292 h 219458"/>
              <a:gd name="connsiteX13" fmla="*/ 12902 w 50776"/>
              <a:gd name="connsiteY13" fmla="*/ 181408 h 219458"/>
              <a:gd name="connsiteX14" fmla="*/ 36 w 50776"/>
              <a:gd name="connsiteY14" fmla="*/ 151484 h 219458"/>
              <a:gd name="connsiteX15" fmla="*/ 8767 w 50776"/>
              <a:gd name="connsiteY15" fmla="*/ 139946 h 219458"/>
              <a:gd name="connsiteX16" fmla="*/ 267 w 50776"/>
              <a:gd name="connsiteY16" fmla="*/ 107400 h 219458"/>
              <a:gd name="connsiteX17" fmla="*/ 12710 w 50776"/>
              <a:gd name="connsiteY17" fmla="*/ 98228 h 219458"/>
              <a:gd name="connsiteX18" fmla="*/ 1788 w 50776"/>
              <a:gd name="connsiteY18" fmla="*/ 59654 h 219458"/>
              <a:gd name="connsiteX0" fmla="*/ 1788 w 50779"/>
              <a:gd name="connsiteY0" fmla="*/ 62322 h 222126"/>
              <a:gd name="connsiteX1" fmla="*/ 16523 w 50779"/>
              <a:gd name="connsiteY1" fmla="*/ 60975 h 222126"/>
              <a:gd name="connsiteX2" fmla="*/ 16827 w 50779"/>
              <a:gd name="connsiteY2" fmla="*/ 6418 h 222126"/>
              <a:gd name="connsiteX3" fmla="*/ 30219 w 50779"/>
              <a:gd name="connsiteY3" fmla="*/ 11684 h 222126"/>
              <a:gd name="connsiteX4" fmla="*/ 40955 w 50779"/>
              <a:gd name="connsiteY4" fmla="*/ 82948 h 222126"/>
              <a:gd name="connsiteX5" fmla="*/ 50764 w 50779"/>
              <a:gd name="connsiteY5" fmla="*/ 108406 h 222126"/>
              <a:gd name="connsiteX6" fmla="*/ 38635 w 50779"/>
              <a:gd name="connsiteY6" fmla="*/ 127559 h 222126"/>
              <a:gd name="connsiteX7" fmla="*/ 48884 w 50779"/>
              <a:gd name="connsiteY7" fmla="*/ 151694 h 222126"/>
              <a:gd name="connsiteX8" fmla="*/ 36657 w 50779"/>
              <a:gd name="connsiteY8" fmla="*/ 168078 h 222126"/>
              <a:gd name="connsiteX9" fmla="*/ 49203 w 50779"/>
              <a:gd name="connsiteY9" fmla="*/ 192768 h 222126"/>
              <a:gd name="connsiteX10" fmla="*/ 33095 w 50779"/>
              <a:gd name="connsiteY10" fmla="*/ 197729 h 222126"/>
              <a:gd name="connsiteX11" fmla="*/ 20544 w 50779"/>
              <a:gd name="connsiteY11" fmla="*/ 221960 h 222126"/>
              <a:gd name="connsiteX12" fmla="*/ 12902 w 50779"/>
              <a:gd name="connsiteY12" fmla="*/ 184076 h 222126"/>
              <a:gd name="connsiteX13" fmla="*/ 36 w 50779"/>
              <a:gd name="connsiteY13" fmla="*/ 154152 h 222126"/>
              <a:gd name="connsiteX14" fmla="*/ 8767 w 50779"/>
              <a:gd name="connsiteY14" fmla="*/ 142614 h 222126"/>
              <a:gd name="connsiteX15" fmla="*/ 267 w 50779"/>
              <a:gd name="connsiteY15" fmla="*/ 110068 h 222126"/>
              <a:gd name="connsiteX16" fmla="*/ 12710 w 50779"/>
              <a:gd name="connsiteY16" fmla="*/ 100896 h 222126"/>
              <a:gd name="connsiteX17" fmla="*/ 1788 w 50779"/>
              <a:gd name="connsiteY17" fmla="*/ 62322 h 222126"/>
              <a:gd name="connsiteX0" fmla="*/ 1788 w 50779"/>
              <a:gd name="connsiteY0" fmla="*/ 50852 h 210656"/>
              <a:gd name="connsiteX1" fmla="*/ 16523 w 50779"/>
              <a:gd name="connsiteY1" fmla="*/ 49505 h 210656"/>
              <a:gd name="connsiteX2" fmla="*/ 30219 w 50779"/>
              <a:gd name="connsiteY2" fmla="*/ 214 h 210656"/>
              <a:gd name="connsiteX3" fmla="*/ 40955 w 50779"/>
              <a:gd name="connsiteY3" fmla="*/ 71478 h 210656"/>
              <a:gd name="connsiteX4" fmla="*/ 50764 w 50779"/>
              <a:gd name="connsiteY4" fmla="*/ 96936 h 210656"/>
              <a:gd name="connsiteX5" fmla="*/ 38635 w 50779"/>
              <a:gd name="connsiteY5" fmla="*/ 116089 h 210656"/>
              <a:gd name="connsiteX6" fmla="*/ 48884 w 50779"/>
              <a:gd name="connsiteY6" fmla="*/ 140224 h 210656"/>
              <a:gd name="connsiteX7" fmla="*/ 36657 w 50779"/>
              <a:gd name="connsiteY7" fmla="*/ 156608 h 210656"/>
              <a:gd name="connsiteX8" fmla="*/ 49203 w 50779"/>
              <a:gd name="connsiteY8" fmla="*/ 181298 h 210656"/>
              <a:gd name="connsiteX9" fmla="*/ 33095 w 50779"/>
              <a:gd name="connsiteY9" fmla="*/ 186259 h 210656"/>
              <a:gd name="connsiteX10" fmla="*/ 20544 w 50779"/>
              <a:gd name="connsiteY10" fmla="*/ 210490 h 210656"/>
              <a:gd name="connsiteX11" fmla="*/ 12902 w 50779"/>
              <a:gd name="connsiteY11" fmla="*/ 172606 h 210656"/>
              <a:gd name="connsiteX12" fmla="*/ 36 w 50779"/>
              <a:gd name="connsiteY12" fmla="*/ 142682 h 210656"/>
              <a:gd name="connsiteX13" fmla="*/ 8767 w 50779"/>
              <a:gd name="connsiteY13" fmla="*/ 131144 h 210656"/>
              <a:gd name="connsiteX14" fmla="*/ 267 w 50779"/>
              <a:gd name="connsiteY14" fmla="*/ 98598 h 210656"/>
              <a:gd name="connsiteX15" fmla="*/ 12710 w 50779"/>
              <a:gd name="connsiteY15" fmla="*/ 89426 h 210656"/>
              <a:gd name="connsiteX16" fmla="*/ 1788 w 50779"/>
              <a:gd name="connsiteY16" fmla="*/ 50852 h 210656"/>
              <a:gd name="connsiteX0" fmla="*/ 1788 w 50779"/>
              <a:gd name="connsiteY0" fmla="*/ 34056 h 193860"/>
              <a:gd name="connsiteX1" fmla="*/ 16523 w 50779"/>
              <a:gd name="connsiteY1" fmla="*/ 32709 h 193860"/>
              <a:gd name="connsiteX2" fmla="*/ 30069 w 50779"/>
              <a:gd name="connsiteY2" fmla="*/ 305 h 193860"/>
              <a:gd name="connsiteX3" fmla="*/ 40955 w 50779"/>
              <a:gd name="connsiteY3" fmla="*/ 54682 h 193860"/>
              <a:gd name="connsiteX4" fmla="*/ 50764 w 50779"/>
              <a:gd name="connsiteY4" fmla="*/ 80140 h 193860"/>
              <a:gd name="connsiteX5" fmla="*/ 38635 w 50779"/>
              <a:gd name="connsiteY5" fmla="*/ 99293 h 193860"/>
              <a:gd name="connsiteX6" fmla="*/ 48884 w 50779"/>
              <a:gd name="connsiteY6" fmla="*/ 123428 h 193860"/>
              <a:gd name="connsiteX7" fmla="*/ 36657 w 50779"/>
              <a:gd name="connsiteY7" fmla="*/ 139812 h 193860"/>
              <a:gd name="connsiteX8" fmla="*/ 49203 w 50779"/>
              <a:gd name="connsiteY8" fmla="*/ 164502 h 193860"/>
              <a:gd name="connsiteX9" fmla="*/ 33095 w 50779"/>
              <a:gd name="connsiteY9" fmla="*/ 169463 h 193860"/>
              <a:gd name="connsiteX10" fmla="*/ 20544 w 50779"/>
              <a:gd name="connsiteY10" fmla="*/ 193694 h 193860"/>
              <a:gd name="connsiteX11" fmla="*/ 12902 w 50779"/>
              <a:gd name="connsiteY11" fmla="*/ 155810 h 193860"/>
              <a:gd name="connsiteX12" fmla="*/ 36 w 50779"/>
              <a:gd name="connsiteY12" fmla="*/ 125886 h 193860"/>
              <a:gd name="connsiteX13" fmla="*/ 8767 w 50779"/>
              <a:gd name="connsiteY13" fmla="*/ 114348 h 193860"/>
              <a:gd name="connsiteX14" fmla="*/ 267 w 50779"/>
              <a:gd name="connsiteY14" fmla="*/ 81802 h 193860"/>
              <a:gd name="connsiteX15" fmla="*/ 12710 w 50779"/>
              <a:gd name="connsiteY15" fmla="*/ 72630 h 193860"/>
              <a:gd name="connsiteX16" fmla="*/ 1788 w 50779"/>
              <a:gd name="connsiteY16" fmla="*/ 34056 h 193860"/>
              <a:gd name="connsiteX0" fmla="*/ 1788 w 50779"/>
              <a:gd name="connsiteY0" fmla="*/ 33995 h 193799"/>
              <a:gd name="connsiteX1" fmla="*/ 17054 w 50779"/>
              <a:gd name="connsiteY1" fmla="*/ 34568 h 193799"/>
              <a:gd name="connsiteX2" fmla="*/ 30069 w 50779"/>
              <a:gd name="connsiteY2" fmla="*/ 244 h 193799"/>
              <a:gd name="connsiteX3" fmla="*/ 40955 w 50779"/>
              <a:gd name="connsiteY3" fmla="*/ 54621 h 193799"/>
              <a:gd name="connsiteX4" fmla="*/ 50764 w 50779"/>
              <a:gd name="connsiteY4" fmla="*/ 80079 h 193799"/>
              <a:gd name="connsiteX5" fmla="*/ 38635 w 50779"/>
              <a:gd name="connsiteY5" fmla="*/ 99232 h 193799"/>
              <a:gd name="connsiteX6" fmla="*/ 48884 w 50779"/>
              <a:gd name="connsiteY6" fmla="*/ 123367 h 193799"/>
              <a:gd name="connsiteX7" fmla="*/ 36657 w 50779"/>
              <a:gd name="connsiteY7" fmla="*/ 139751 h 193799"/>
              <a:gd name="connsiteX8" fmla="*/ 49203 w 50779"/>
              <a:gd name="connsiteY8" fmla="*/ 164441 h 193799"/>
              <a:gd name="connsiteX9" fmla="*/ 33095 w 50779"/>
              <a:gd name="connsiteY9" fmla="*/ 169402 h 193799"/>
              <a:gd name="connsiteX10" fmla="*/ 20544 w 50779"/>
              <a:gd name="connsiteY10" fmla="*/ 193633 h 193799"/>
              <a:gd name="connsiteX11" fmla="*/ 12902 w 50779"/>
              <a:gd name="connsiteY11" fmla="*/ 155749 h 193799"/>
              <a:gd name="connsiteX12" fmla="*/ 36 w 50779"/>
              <a:gd name="connsiteY12" fmla="*/ 125825 h 193799"/>
              <a:gd name="connsiteX13" fmla="*/ 8767 w 50779"/>
              <a:gd name="connsiteY13" fmla="*/ 114287 h 193799"/>
              <a:gd name="connsiteX14" fmla="*/ 267 w 50779"/>
              <a:gd name="connsiteY14" fmla="*/ 81741 h 193799"/>
              <a:gd name="connsiteX15" fmla="*/ 12710 w 50779"/>
              <a:gd name="connsiteY15" fmla="*/ 72569 h 193799"/>
              <a:gd name="connsiteX16" fmla="*/ 1788 w 50779"/>
              <a:gd name="connsiteY16" fmla="*/ 33995 h 193799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657 w 50779"/>
              <a:gd name="connsiteY7" fmla="*/ 13976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9"/>
              <a:gd name="connsiteY0" fmla="*/ 44332 h 193811"/>
              <a:gd name="connsiteX1" fmla="*/ 17054 w 50779"/>
              <a:gd name="connsiteY1" fmla="*/ 34580 h 193811"/>
              <a:gd name="connsiteX2" fmla="*/ 30069 w 50779"/>
              <a:gd name="connsiteY2" fmla="*/ 256 h 193811"/>
              <a:gd name="connsiteX3" fmla="*/ 40955 w 50779"/>
              <a:gd name="connsiteY3" fmla="*/ 54633 h 193811"/>
              <a:gd name="connsiteX4" fmla="*/ 50764 w 50779"/>
              <a:gd name="connsiteY4" fmla="*/ 80091 h 193811"/>
              <a:gd name="connsiteX5" fmla="*/ 38635 w 50779"/>
              <a:gd name="connsiteY5" fmla="*/ 99244 h 193811"/>
              <a:gd name="connsiteX6" fmla="*/ 48884 w 50779"/>
              <a:gd name="connsiteY6" fmla="*/ 123379 h 193811"/>
              <a:gd name="connsiteX7" fmla="*/ 36501 w 50779"/>
              <a:gd name="connsiteY7" fmla="*/ 134913 h 193811"/>
              <a:gd name="connsiteX8" fmla="*/ 49203 w 50779"/>
              <a:gd name="connsiteY8" fmla="*/ 164453 h 193811"/>
              <a:gd name="connsiteX9" fmla="*/ 33095 w 50779"/>
              <a:gd name="connsiteY9" fmla="*/ 169414 h 193811"/>
              <a:gd name="connsiteX10" fmla="*/ 20544 w 50779"/>
              <a:gd name="connsiteY10" fmla="*/ 193645 h 193811"/>
              <a:gd name="connsiteX11" fmla="*/ 12902 w 50779"/>
              <a:gd name="connsiteY11" fmla="*/ 155761 h 193811"/>
              <a:gd name="connsiteX12" fmla="*/ 36 w 50779"/>
              <a:gd name="connsiteY12" fmla="*/ 125837 h 193811"/>
              <a:gd name="connsiteX13" fmla="*/ 8767 w 50779"/>
              <a:gd name="connsiteY13" fmla="*/ 114299 h 193811"/>
              <a:gd name="connsiteX14" fmla="*/ 267 w 50779"/>
              <a:gd name="connsiteY14" fmla="*/ 81753 h 193811"/>
              <a:gd name="connsiteX15" fmla="*/ 12710 w 50779"/>
              <a:gd name="connsiteY15" fmla="*/ 72581 h 193811"/>
              <a:gd name="connsiteX16" fmla="*/ 3948 w 50779"/>
              <a:gd name="connsiteY16" fmla="*/ 44332 h 193811"/>
              <a:gd name="connsiteX0" fmla="*/ 3948 w 50775"/>
              <a:gd name="connsiteY0" fmla="*/ 44475 h 193954"/>
              <a:gd name="connsiteX1" fmla="*/ 17054 w 50775"/>
              <a:gd name="connsiteY1" fmla="*/ 34723 h 193954"/>
              <a:gd name="connsiteX2" fmla="*/ 30069 w 50775"/>
              <a:gd name="connsiteY2" fmla="*/ 399 h 193954"/>
              <a:gd name="connsiteX3" fmla="*/ 40618 w 50775"/>
              <a:gd name="connsiteY3" fmla="*/ 60350 h 193954"/>
              <a:gd name="connsiteX4" fmla="*/ 50764 w 50775"/>
              <a:gd name="connsiteY4" fmla="*/ 80234 h 193954"/>
              <a:gd name="connsiteX5" fmla="*/ 38635 w 50775"/>
              <a:gd name="connsiteY5" fmla="*/ 99387 h 193954"/>
              <a:gd name="connsiteX6" fmla="*/ 48884 w 50775"/>
              <a:gd name="connsiteY6" fmla="*/ 123522 h 193954"/>
              <a:gd name="connsiteX7" fmla="*/ 36501 w 50775"/>
              <a:gd name="connsiteY7" fmla="*/ 135056 h 193954"/>
              <a:gd name="connsiteX8" fmla="*/ 49203 w 50775"/>
              <a:gd name="connsiteY8" fmla="*/ 164596 h 193954"/>
              <a:gd name="connsiteX9" fmla="*/ 33095 w 50775"/>
              <a:gd name="connsiteY9" fmla="*/ 169557 h 193954"/>
              <a:gd name="connsiteX10" fmla="*/ 20544 w 50775"/>
              <a:gd name="connsiteY10" fmla="*/ 193788 h 193954"/>
              <a:gd name="connsiteX11" fmla="*/ 12902 w 50775"/>
              <a:gd name="connsiteY11" fmla="*/ 155904 h 193954"/>
              <a:gd name="connsiteX12" fmla="*/ 36 w 50775"/>
              <a:gd name="connsiteY12" fmla="*/ 125980 h 193954"/>
              <a:gd name="connsiteX13" fmla="*/ 8767 w 50775"/>
              <a:gd name="connsiteY13" fmla="*/ 114442 h 193954"/>
              <a:gd name="connsiteX14" fmla="*/ 267 w 50775"/>
              <a:gd name="connsiteY14" fmla="*/ 81896 h 193954"/>
              <a:gd name="connsiteX15" fmla="*/ 12710 w 50775"/>
              <a:gd name="connsiteY15" fmla="*/ 72724 h 193954"/>
              <a:gd name="connsiteX16" fmla="*/ 3948 w 50775"/>
              <a:gd name="connsiteY16" fmla="*/ 44475 h 193954"/>
              <a:gd name="connsiteX0" fmla="*/ 3948 w 50773"/>
              <a:gd name="connsiteY0" fmla="*/ 44475 h 193954"/>
              <a:gd name="connsiteX1" fmla="*/ 17054 w 50773"/>
              <a:gd name="connsiteY1" fmla="*/ 34723 h 193954"/>
              <a:gd name="connsiteX2" fmla="*/ 30069 w 50773"/>
              <a:gd name="connsiteY2" fmla="*/ 399 h 193954"/>
              <a:gd name="connsiteX3" fmla="*/ 40618 w 50773"/>
              <a:gd name="connsiteY3" fmla="*/ 60350 h 193954"/>
              <a:gd name="connsiteX4" fmla="*/ 50764 w 50773"/>
              <a:gd name="connsiteY4" fmla="*/ 80234 h 193954"/>
              <a:gd name="connsiteX5" fmla="*/ 38635 w 50773"/>
              <a:gd name="connsiteY5" fmla="*/ 99387 h 193954"/>
              <a:gd name="connsiteX6" fmla="*/ 48884 w 50773"/>
              <a:gd name="connsiteY6" fmla="*/ 123522 h 193954"/>
              <a:gd name="connsiteX7" fmla="*/ 36501 w 50773"/>
              <a:gd name="connsiteY7" fmla="*/ 135056 h 193954"/>
              <a:gd name="connsiteX8" fmla="*/ 49203 w 50773"/>
              <a:gd name="connsiteY8" fmla="*/ 164596 h 193954"/>
              <a:gd name="connsiteX9" fmla="*/ 33095 w 50773"/>
              <a:gd name="connsiteY9" fmla="*/ 169557 h 193954"/>
              <a:gd name="connsiteX10" fmla="*/ 20544 w 50773"/>
              <a:gd name="connsiteY10" fmla="*/ 193788 h 193954"/>
              <a:gd name="connsiteX11" fmla="*/ 12902 w 50773"/>
              <a:gd name="connsiteY11" fmla="*/ 155904 h 193954"/>
              <a:gd name="connsiteX12" fmla="*/ 36 w 50773"/>
              <a:gd name="connsiteY12" fmla="*/ 125980 h 193954"/>
              <a:gd name="connsiteX13" fmla="*/ 8767 w 50773"/>
              <a:gd name="connsiteY13" fmla="*/ 114442 h 193954"/>
              <a:gd name="connsiteX14" fmla="*/ 267 w 50773"/>
              <a:gd name="connsiteY14" fmla="*/ 81896 h 193954"/>
              <a:gd name="connsiteX15" fmla="*/ 12710 w 50773"/>
              <a:gd name="connsiteY15" fmla="*/ 72724 h 193954"/>
              <a:gd name="connsiteX16" fmla="*/ 3948 w 50773"/>
              <a:gd name="connsiteY16" fmla="*/ 44475 h 193954"/>
              <a:gd name="connsiteX0" fmla="*/ 3948 w 50787"/>
              <a:gd name="connsiteY0" fmla="*/ 44275 h 193754"/>
              <a:gd name="connsiteX1" fmla="*/ 17054 w 50787"/>
              <a:gd name="connsiteY1" fmla="*/ 34523 h 193754"/>
              <a:gd name="connsiteX2" fmla="*/ 30069 w 50787"/>
              <a:gd name="connsiteY2" fmla="*/ 199 h 193754"/>
              <a:gd name="connsiteX3" fmla="*/ 34842 w 50787"/>
              <a:gd name="connsiteY3" fmla="*/ 51954 h 193754"/>
              <a:gd name="connsiteX4" fmla="*/ 50764 w 50787"/>
              <a:gd name="connsiteY4" fmla="*/ 80034 h 193754"/>
              <a:gd name="connsiteX5" fmla="*/ 38635 w 50787"/>
              <a:gd name="connsiteY5" fmla="*/ 99187 h 193754"/>
              <a:gd name="connsiteX6" fmla="*/ 48884 w 50787"/>
              <a:gd name="connsiteY6" fmla="*/ 123322 h 193754"/>
              <a:gd name="connsiteX7" fmla="*/ 36501 w 50787"/>
              <a:gd name="connsiteY7" fmla="*/ 134856 h 193754"/>
              <a:gd name="connsiteX8" fmla="*/ 49203 w 50787"/>
              <a:gd name="connsiteY8" fmla="*/ 164396 h 193754"/>
              <a:gd name="connsiteX9" fmla="*/ 33095 w 50787"/>
              <a:gd name="connsiteY9" fmla="*/ 169357 h 193754"/>
              <a:gd name="connsiteX10" fmla="*/ 20544 w 50787"/>
              <a:gd name="connsiteY10" fmla="*/ 193588 h 193754"/>
              <a:gd name="connsiteX11" fmla="*/ 12902 w 50787"/>
              <a:gd name="connsiteY11" fmla="*/ 155704 h 193754"/>
              <a:gd name="connsiteX12" fmla="*/ 36 w 50787"/>
              <a:gd name="connsiteY12" fmla="*/ 125780 h 193754"/>
              <a:gd name="connsiteX13" fmla="*/ 8767 w 50787"/>
              <a:gd name="connsiteY13" fmla="*/ 114242 h 193754"/>
              <a:gd name="connsiteX14" fmla="*/ 267 w 50787"/>
              <a:gd name="connsiteY14" fmla="*/ 81696 h 193754"/>
              <a:gd name="connsiteX15" fmla="*/ 12710 w 50787"/>
              <a:gd name="connsiteY15" fmla="*/ 72524 h 193754"/>
              <a:gd name="connsiteX16" fmla="*/ 3948 w 50787"/>
              <a:gd name="connsiteY16" fmla="*/ 44275 h 193754"/>
              <a:gd name="connsiteX0" fmla="*/ 3948 w 50787"/>
              <a:gd name="connsiteY0" fmla="*/ 44141 h 193620"/>
              <a:gd name="connsiteX1" fmla="*/ 16674 w 50787"/>
              <a:gd name="connsiteY1" fmla="*/ 41137 h 193620"/>
              <a:gd name="connsiteX2" fmla="*/ 30069 w 50787"/>
              <a:gd name="connsiteY2" fmla="*/ 65 h 193620"/>
              <a:gd name="connsiteX3" fmla="*/ 34842 w 50787"/>
              <a:gd name="connsiteY3" fmla="*/ 51820 h 193620"/>
              <a:gd name="connsiteX4" fmla="*/ 50764 w 50787"/>
              <a:gd name="connsiteY4" fmla="*/ 79900 h 193620"/>
              <a:gd name="connsiteX5" fmla="*/ 38635 w 50787"/>
              <a:gd name="connsiteY5" fmla="*/ 99053 h 193620"/>
              <a:gd name="connsiteX6" fmla="*/ 48884 w 50787"/>
              <a:gd name="connsiteY6" fmla="*/ 123188 h 193620"/>
              <a:gd name="connsiteX7" fmla="*/ 36501 w 50787"/>
              <a:gd name="connsiteY7" fmla="*/ 134722 h 193620"/>
              <a:gd name="connsiteX8" fmla="*/ 49203 w 50787"/>
              <a:gd name="connsiteY8" fmla="*/ 164262 h 193620"/>
              <a:gd name="connsiteX9" fmla="*/ 33095 w 50787"/>
              <a:gd name="connsiteY9" fmla="*/ 169223 h 193620"/>
              <a:gd name="connsiteX10" fmla="*/ 20544 w 50787"/>
              <a:gd name="connsiteY10" fmla="*/ 193454 h 193620"/>
              <a:gd name="connsiteX11" fmla="*/ 12902 w 50787"/>
              <a:gd name="connsiteY11" fmla="*/ 155570 h 193620"/>
              <a:gd name="connsiteX12" fmla="*/ 36 w 50787"/>
              <a:gd name="connsiteY12" fmla="*/ 125646 h 193620"/>
              <a:gd name="connsiteX13" fmla="*/ 8767 w 50787"/>
              <a:gd name="connsiteY13" fmla="*/ 114108 h 193620"/>
              <a:gd name="connsiteX14" fmla="*/ 267 w 50787"/>
              <a:gd name="connsiteY14" fmla="*/ 81562 h 193620"/>
              <a:gd name="connsiteX15" fmla="*/ 12710 w 50787"/>
              <a:gd name="connsiteY15" fmla="*/ 72390 h 193620"/>
              <a:gd name="connsiteX16" fmla="*/ 3948 w 50787"/>
              <a:gd name="connsiteY16" fmla="*/ 44141 h 193620"/>
              <a:gd name="connsiteX0" fmla="*/ 3948 w 50787"/>
              <a:gd name="connsiteY0" fmla="*/ 44141 h 193549"/>
              <a:gd name="connsiteX1" fmla="*/ 16674 w 50787"/>
              <a:gd name="connsiteY1" fmla="*/ 41137 h 193549"/>
              <a:gd name="connsiteX2" fmla="*/ 30069 w 50787"/>
              <a:gd name="connsiteY2" fmla="*/ 65 h 193549"/>
              <a:gd name="connsiteX3" fmla="*/ 34842 w 50787"/>
              <a:gd name="connsiteY3" fmla="*/ 51820 h 193549"/>
              <a:gd name="connsiteX4" fmla="*/ 50764 w 50787"/>
              <a:gd name="connsiteY4" fmla="*/ 79900 h 193549"/>
              <a:gd name="connsiteX5" fmla="*/ 38635 w 50787"/>
              <a:gd name="connsiteY5" fmla="*/ 99053 h 193549"/>
              <a:gd name="connsiteX6" fmla="*/ 48884 w 50787"/>
              <a:gd name="connsiteY6" fmla="*/ 123188 h 193549"/>
              <a:gd name="connsiteX7" fmla="*/ 36501 w 50787"/>
              <a:gd name="connsiteY7" fmla="*/ 134722 h 193549"/>
              <a:gd name="connsiteX8" fmla="*/ 49203 w 50787"/>
              <a:gd name="connsiteY8" fmla="*/ 164262 h 193549"/>
              <a:gd name="connsiteX9" fmla="*/ 29527 w 50787"/>
              <a:gd name="connsiteY9" fmla="*/ 166359 h 193549"/>
              <a:gd name="connsiteX10" fmla="*/ 20544 w 50787"/>
              <a:gd name="connsiteY10" fmla="*/ 193454 h 193549"/>
              <a:gd name="connsiteX11" fmla="*/ 12902 w 50787"/>
              <a:gd name="connsiteY11" fmla="*/ 155570 h 193549"/>
              <a:gd name="connsiteX12" fmla="*/ 36 w 50787"/>
              <a:gd name="connsiteY12" fmla="*/ 125646 h 193549"/>
              <a:gd name="connsiteX13" fmla="*/ 8767 w 50787"/>
              <a:gd name="connsiteY13" fmla="*/ 114108 h 193549"/>
              <a:gd name="connsiteX14" fmla="*/ 267 w 50787"/>
              <a:gd name="connsiteY14" fmla="*/ 81562 h 193549"/>
              <a:gd name="connsiteX15" fmla="*/ 12710 w 50787"/>
              <a:gd name="connsiteY15" fmla="*/ 72390 h 193549"/>
              <a:gd name="connsiteX16" fmla="*/ 3948 w 50787"/>
              <a:gd name="connsiteY16" fmla="*/ 44141 h 193549"/>
              <a:gd name="connsiteX0" fmla="*/ 3926 w 50765"/>
              <a:gd name="connsiteY0" fmla="*/ 44141 h 193629"/>
              <a:gd name="connsiteX1" fmla="*/ 16652 w 50765"/>
              <a:gd name="connsiteY1" fmla="*/ 41137 h 193629"/>
              <a:gd name="connsiteX2" fmla="*/ 30047 w 50765"/>
              <a:gd name="connsiteY2" fmla="*/ 65 h 193629"/>
              <a:gd name="connsiteX3" fmla="*/ 34820 w 50765"/>
              <a:gd name="connsiteY3" fmla="*/ 51820 h 193629"/>
              <a:gd name="connsiteX4" fmla="*/ 50742 w 50765"/>
              <a:gd name="connsiteY4" fmla="*/ 79900 h 193629"/>
              <a:gd name="connsiteX5" fmla="*/ 38613 w 50765"/>
              <a:gd name="connsiteY5" fmla="*/ 99053 h 193629"/>
              <a:gd name="connsiteX6" fmla="*/ 48862 w 50765"/>
              <a:gd name="connsiteY6" fmla="*/ 123188 h 193629"/>
              <a:gd name="connsiteX7" fmla="*/ 36479 w 50765"/>
              <a:gd name="connsiteY7" fmla="*/ 134722 h 193629"/>
              <a:gd name="connsiteX8" fmla="*/ 49181 w 50765"/>
              <a:gd name="connsiteY8" fmla="*/ 164262 h 193629"/>
              <a:gd name="connsiteX9" fmla="*/ 29505 w 50765"/>
              <a:gd name="connsiteY9" fmla="*/ 166359 h 193629"/>
              <a:gd name="connsiteX10" fmla="*/ 20522 w 50765"/>
              <a:gd name="connsiteY10" fmla="*/ 193454 h 193629"/>
              <a:gd name="connsiteX11" fmla="*/ 11162 w 50765"/>
              <a:gd name="connsiteY11" fmla="*/ 151423 h 193629"/>
              <a:gd name="connsiteX12" fmla="*/ 14 w 50765"/>
              <a:gd name="connsiteY12" fmla="*/ 125646 h 193629"/>
              <a:gd name="connsiteX13" fmla="*/ 8745 w 50765"/>
              <a:gd name="connsiteY13" fmla="*/ 114108 h 193629"/>
              <a:gd name="connsiteX14" fmla="*/ 245 w 50765"/>
              <a:gd name="connsiteY14" fmla="*/ 81562 h 193629"/>
              <a:gd name="connsiteX15" fmla="*/ 12688 w 50765"/>
              <a:gd name="connsiteY15" fmla="*/ 72390 h 193629"/>
              <a:gd name="connsiteX16" fmla="*/ 3926 w 50765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3851 w 54371"/>
              <a:gd name="connsiteY14" fmla="*/ 81562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7532 w 54371"/>
              <a:gd name="connsiteY0" fmla="*/ 44141 h 193629"/>
              <a:gd name="connsiteX1" fmla="*/ 20258 w 54371"/>
              <a:gd name="connsiteY1" fmla="*/ 41137 h 193629"/>
              <a:gd name="connsiteX2" fmla="*/ 33653 w 54371"/>
              <a:gd name="connsiteY2" fmla="*/ 65 h 193629"/>
              <a:gd name="connsiteX3" fmla="*/ 38426 w 54371"/>
              <a:gd name="connsiteY3" fmla="*/ 51820 h 193629"/>
              <a:gd name="connsiteX4" fmla="*/ 54348 w 54371"/>
              <a:gd name="connsiteY4" fmla="*/ 79900 h 193629"/>
              <a:gd name="connsiteX5" fmla="*/ 42219 w 54371"/>
              <a:gd name="connsiteY5" fmla="*/ 99053 h 193629"/>
              <a:gd name="connsiteX6" fmla="*/ 52468 w 54371"/>
              <a:gd name="connsiteY6" fmla="*/ 123188 h 193629"/>
              <a:gd name="connsiteX7" fmla="*/ 40085 w 54371"/>
              <a:gd name="connsiteY7" fmla="*/ 134722 h 193629"/>
              <a:gd name="connsiteX8" fmla="*/ 52787 w 54371"/>
              <a:gd name="connsiteY8" fmla="*/ 164262 h 193629"/>
              <a:gd name="connsiteX9" fmla="*/ 33111 w 54371"/>
              <a:gd name="connsiteY9" fmla="*/ 166359 h 193629"/>
              <a:gd name="connsiteX10" fmla="*/ 24128 w 54371"/>
              <a:gd name="connsiteY10" fmla="*/ 193454 h 193629"/>
              <a:gd name="connsiteX11" fmla="*/ 14768 w 54371"/>
              <a:gd name="connsiteY11" fmla="*/ 151423 h 193629"/>
              <a:gd name="connsiteX12" fmla="*/ 9 w 54371"/>
              <a:gd name="connsiteY12" fmla="*/ 123956 h 193629"/>
              <a:gd name="connsiteX13" fmla="*/ 12351 w 54371"/>
              <a:gd name="connsiteY13" fmla="*/ 114108 h 193629"/>
              <a:gd name="connsiteX14" fmla="*/ 1833 w 54371"/>
              <a:gd name="connsiteY14" fmla="*/ 85633 h 193629"/>
              <a:gd name="connsiteX15" fmla="*/ 16294 w 54371"/>
              <a:gd name="connsiteY15" fmla="*/ 72390 h 193629"/>
              <a:gd name="connsiteX16" fmla="*/ 7532 w 54371"/>
              <a:gd name="connsiteY16" fmla="*/ 44141 h 193629"/>
              <a:gd name="connsiteX0" fmla="*/ 4897 w 54371"/>
              <a:gd name="connsiteY0" fmla="*/ 48641 h 193630"/>
              <a:gd name="connsiteX1" fmla="*/ 20258 w 54371"/>
              <a:gd name="connsiteY1" fmla="*/ 41138 h 193630"/>
              <a:gd name="connsiteX2" fmla="*/ 33653 w 54371"/>
              <a:gd name="connsiteY2" fmla="*/ 66 h 193630"/>
              <a:gd name="connsiteX3" fmla="*/ 38426 w 54371"/>
              <a:gd name="connsiteY3" fmla="*/ 51821 h 193630"/>
              <a:gd name="connsiteX4" fmla="*/ 54348 w 54371"/>
              <a:gd name="connsiteY4" fmla="*/ 79901 h 193630"/>
              <a:gd name="connsiteX5" fmla="*/ 42219 w 54371"/>
              <a:gd name="connsiteY5" fmla="*/ 99054 h 193630"/>
              <a:gd name="connsiteX6" fmla="*/ 52468 w 54371"/>
              <a:gd name="connsiteY6" fmla="*/ 123189 h 193630"/>
              <a:gd name="connsiteX7" fmla="*/ 40085 w 54371"/>
              <a:gd name="connsiteY7" fmla="*/ 134723 h 193630"/>
              <a:gd name="connsiteX8" fmla="*/ 52787 w 54371"/>
              <a:gd name="connsiteY8" fmla="*/ 164263 h 193630"/>
              <a:gd name="connsiteX9" fmla="*/ 33111 w 54371"/>
              <a:gd name="connsiteY9" fmla="*/ 166360 h 193630"/>
              <a:gd name="connsiteX10" fmla="*/ 24128 w 54371"/>
              <a:gd name="connsiteY10" fmla="*/ 193455 h 193630"/>
              <a:gd name="connsiteX11" fmla="*/ 14768 w 54371"/>
              <a:gd name="connsiteY11" fmla="*/ 151424 h 193630"/>
              <a:gd name="connsiteX12" fmla="*/ 9 w 54371"/>
              <a:gd name="connsiteY12" fmla="*/ 123957 h 193630"/>
              <a:gd name="connsiteX13" fmla="*/ 12351 w 54371"/>
              <a:gd name="connsiteY13" fmla="*/ 114109 h 193630"/>
              <a:gd name="connsiteX14" fmla="*/ 1833 w 54371"/>
              <a:gd name="connsiteY14" fmla="*/ 85634 h 193630"/>
              <a:gd name="connsiteX15" fmla="*/ 16294 w 54371"/>
              <a:gd name="connsiteY15" fmla="*/ 72391 h 193630"/>
              <a:gd name="connsiteX16" fmla="*/ 4897 w 54371"/>
              <a:gd name="connsiteY16" fmla="*/ 48641 h 193630"/>
              <a:gd name="connsiteX0" fmla="*/ 4897 w 54371"/>
              <a:gd name="connsiteY0" fmla="*/ 48641 h 200184"/>
              <a:gd name="connsiteX1" fmla="*/ 20258 w 54371"/>
              <a:gd name="connsiteY1" fmla="*/ 41138 h 200184"/>
              <a:gd name="connsiteX2" fmla="*/ 33653 w 54371"/>
              <a:gd name="connsiteY2" fmla="*/ 66 h 200184"/>
              <a:gd name="connsiteX3" fmla="*/ 38426 w 54371"/>
              <a:gd name="connsiteY3" fmla="*/ 51821 h 200184"/>
              <a:gd name="connsiteX4" fmla="*/ 54348 w 54371"/>
              <a:gd name="connsiteY4" fmla="*/ 79901 h 200184"/>
              <a:gd name="connsiteX5" fmla="*/ 42219 w 54371"/>
              <a:gd name="connsiteY5" fmla="*/ 99054 h 200184"/>
              <a:gd name="connsiteX6" fmla="*/ 52468 w 54371"/>
              <a:gd name="connsiteY6" fmla="*/ 123189 h 200184"/>
              <a:gd name="connsiteX7" fmla="*/ 40085 w 54371"/>
              <a:gd name="connsiteY7" fmla="*/ 134723 h 200184"/>
              <a:gd name="connsiteX8" fmla="*/ 52787 w 54371"/>
              <a:gd name="connsiteY8" fmla="*/ 164263 h 200184"/>
              <a:gd name="connsiteX9" fmla="*/ 33111 w 54371"/>
              <a:gd name="connsiteY9" fmla="*/ 166360 h 200184"/>
              <a:gd name="connsiteX10" fmla="*/ 22886 w 54371"/>
              <a:gd name="connsiteY10" fmla="*/ 200039 h 200184"/>
              <a:gd name="connsiteX11" fmla="*/ 14768 w 54371"/>
              <a:gd name="connsiteY11" fmla="*/ 151424 h 200184"/>
              <a:gd name="connsiteX12" fmla="*/ 9 w 54371"/>
              <a:gd name="connsiteY12" fmla="*/ 123957 h 200184"/>
              <a:gd name="connsiteX13" fmla="*/ 12351 w 54371"/>
              <a:gd name="connsiteY13" fmla="*/ 114109 h 200184"/>
              <a:gd name="connsiteX14" fmla="*/ 1833 w 54371"/>
              <a:gd name="connsiteY14" fmla="*/ 85634 h 200184"/>
              <a:gd name="connsiteX15" fmla="*/ 16294 w 54371"/>
              <a:gd name="connsiteY15" fmla="*/ 72391 h 200184"/>
              <a:gd name="connsiteX16" fmla="*/ 4897 w 54371"/>
              <a:gd name="connsiteY16" fmla="*/ 48641 h 200184"/>
              <a:gd name="connsiteX0" fmla="*/ 4897 w 54371"/>
              <a:gd name="connsiteY0" fmla="*/ 58657 h 210200"/>
              <a:gd name="connsiteX1" fmla="*/ 20258 w 54371"/>
              <a:gd name="connsiteY1" fmla="*/ 51154 h 210200"/>
              <a:gd name="connsiteX2" fmla="*/ 31616 w 54371"/>
              <a:gd name="connsiteY2" fmla="*/ 53 h 210200"/>
              <a:gd name="connsiteX3" fmla="*/ 38426 w 54371"/>
              <a:gd name="connsiteY3" fmla="*/ 61837 h 210200"/>
              <a:gd name="connsiteX4" fmla="*/ 54348 w 54371"/>
              <a:gd name="connsiteY4" fmla="*/ 89917 h 210200"/>
              <a:gd name="connsiteX5" fmla="*/ 42219 w 54371"/>
              <a:gd name="connsiteY5" fmla="*/ 109070 h 210200"/>
              <a:gd name="connsiteX6" fmla="*/ 52468 w 54371"/>
              <a:gd name="connsiteY6" fmla="*/ 133205 h 210200"/>
              <a:gd name="connsiteX7" fmla="*/ 40085 w 54371"/>
              <a:gd name="connsiteY7" fmla="*/ 144739 h 210200"/>
              <a:gd name="connsiteX8" fmla="*/ 52787 w 54371"/>
              <a:gd name="connsiteY8" fmla="*/ 174279 h 210200"/>
              <a:gd name="connsiteX9" fmla="*/ 33111 w 54371"/>
              <a:gd name="connsiteY9" fmla="*/ 176376 h 210200"/>
              <a:gd name="connsiteX10" fmla="*/ 22886 w 54371"/>
              <a:gd name="connsiteY10" fmla="*/ 210055 h 210200"/>
              <a:gd name="connsiteX11" fmla="*/ 14768 w 54371"/>
              <a:gd name="connsiteY11" fmla="*/ 161440 h 210200"/>
              <a:gd name="connsiteX12" fmla="*/ 9 w 54371"/>
              <a:gd name="connsiteY12" fmla="*/ 133973 h 210200"/>
              <a:gd name="connsiteX13" fmla="*/ 12351 w 54371"/>
              <a:gd name="connsiteY13" fmla="*/ 124125 h 210200"/>
              <a:gd name="connsiteX14" fmla="*/ 1833 w 54371"/>
              <a:gd name="connsiteY14" fmla="*/ 95650 h 210200"/>
              <a:gd name="connsiteX15" fmla="*/ 16294 w 54371"/>
              <a:gd name="connsiteY15" fmla="*/ 82407 h 210200"/>
              <a:gd name="connsiteX16" fmla="*/ 4897 w 54371"/>
              <a:gd name="connsiteY16" fmla="*/ 58657 h 2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71" h="210200">
                <a:moveTo>
                  <a:pt x="4897" y="58657"/>
                </a:moveTo>
                <a:cubicBezTo>
                  <a:pt x="5558" y="53448"/>
                  <a:pt x="15805" y="60921"/>
                  <a:pt x="20258" y="51154"/>
                </a:cubicBezTo>
                <a:cubicBezTo>
                  <a:pt x="24711" y="41387"/>
                  <a:pt x="28588" y="-1728"/>
                  <a:pt x="31616" y="53"/>
                </a:cubicBezTo>
                <a:cubicBezTo>
                  <a:pt x="34644" y="1834"/>
                  <a:pt x="34637" y="46860"/>
                  <a:pt x="38426" y="61837"/>
                </a:cubicBezTo>
                <a:cubicBezTo>
                  <a:pt x="42215" y="76814"/>
                  <a:pt x="53716" y="82045"/>
                  <a:pt x="54348" y="89917"/>
                </a:cubicBezTo>
                <a:cubicBezTo>
                  <a:pt x="54980" y="97789"/>
                  <a:pt x="42532" y="101855"/>
                  <a:pt x="42219" y="109070"/>
                </a:cubicBezTo>
                <a:cubicBezTo>
                  <a:pt x="41906" y="116285"/>
                  <a:pt x="52824" y="127260"/>
                  <a:pt x="52468" y="133205"/>
                </a:cubicBezTo>
                <a:cubicBezTo>
                  <a:pt x="52112" y="139150"/>
                  <a:pt x="40032" y="137893"/>
                  <a:pt x="40085" y="144739"/>
                </a:cubicBezTo>
                <a:cubicBezTo>
                  <a:pt x="40138" y="151585"/>
                  <a:pt x="53949" y="169006"/>
                  <a:pt x="52787" y="174279"/>
                </a:cubicBezTo>
                <a:cubicBezTo>
                  <a:pt x="51625" y="179552"/>
                  <a:pt x="38094" y="170413"/>
                  <a:pt x="33111" y="176376"/>
                </a:cubicBezTo>
                <a:cubicBezTo>
                  <a:pt x="28128" y="182339"/>
                  <a:pt x="25943" y="212544"/>
                  <a:pt x="22886" y="210055"/>
                </a:cubicBezTo>
                <a:cubicBezTo>
                  <a:pt x="19829" y="207566"/>
                  <a:pt x="18581" y="174120"/>
                  <a:pt x="14768" y="161440"/>
                </a:cubicBezTo>
                <a:cubicBezTo>
                  <a:pt x="10955" y="148760"/>
                  <a:pt x="412" y="140192"/>
                  <a:pt x="9" y="133973"/>
                </a:cubicBezTo>
                <a:cubicBezTo>
                  <a:pt x="-394" y="127754"/>
                  <a:pt x="12047" y="130512"/>
                  <a:pt x="12351" y="124125"/>
                </a:cubicBezTo>
                <a:cubicBezTo>
                  <a:pt x="12655" y="117738"/>
                  <a:pt x="1176" y="102603"/>
                  <a:pt x="1833" y="95650"/>
                </a:cubicBezTo>
                <a:cubicBezTo>
                  <a:pt x="2490" y="88697"/>
                  <a:pt x="16156" y="87978"/>
                  <a:pt x="16294" y="82407"/>
                </a:cubicBezTo>
                <a:cubicBezTo>
                  <a:pt x="16432" y="76836"/>
                  <a:pt x="4236" y="63866"/>
                  <a:pt x="4897" y="58657"/>
                </a:cubicBezTo>
                <a:close/>
              </a:path>
            </a:pathLst>
          </a:custGeom>
          <a:solidFill>
            <a:srgbClr val="BFBFBF"/>
          </a:solidFill>
          <a:ln w="63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6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FDCC38-8F41-42D2-6445-AB85575CE77D}"/>
              </a:ext>
            </a:extLst>
          </p:cNvPr>
          <p:cNvGrpSpPr/>
          <p:nvPr/>
        </p:nvGrpSpPr>
        <p:grpSpPr>
          <a:xfrm>
            <a:off x="6196441" y="1485111"/>
            <a:ext cx="3932281" cy="2259713"/>
            <a:chOff x="5013808" y="3962314"/>
            <a:chExt cx="3932281" cy="225971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4B3F44C-2DB7-58F0-512C-ACC91A9E32EE}"/>
                </a:ext>
              </a:extLst>
            </p:cNvPr>
            <p:cNvSpPr/>
            <p:nvPr/>
          </p:nvSpPr>
          <p:spPr>
            <a:xfrm>
              <a:off x="5013808" y="3962314"/>
              <a:ext cx="3891921" cy="2259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50210EE6-69E9-FF0C-A68C-D6BEE94643C1}"/>
                </a:ext>
              </a:extLst>
            </p:cNvPr>
            <p:cNvSpPr/>
            <p:nvPr/>
          </p:nvSpPr>
          <p:spPr bwMode="auto">
            <a:xfrm flipH="1">
              <a:off x="8684337" y="5970897"/>
              <a:ext cx="210970" cy="24183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91421" tIns="45711" rIns="91421" bIns="45711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h="0"/>
              </a:sp3d>
            </a:bodyPr>
            <a:lstStyle/>
            <a:p>
              <a:pPr marL="0" marR="0" lvl="0" indent="0" algn="l" defTabSz="91421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5" name="Picture 2" descr="D:\제작\아이엠-KT제주도\사용이미지\009 [변환됨].png">
              <a:extLst>
                <a:ext uri="{FF2B5EF4-FFF2-40B4-BE49-F238E27FC236}">
                  <a16:creationId xmlns:a16="http://schemas.microsoft.com/office/drawing/2014/main" id="{08CA60AF-DAA3-B438-00C1-3C9865031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4930365">
              <a:off x="8638639" y="5905611"/>
              <a:ext cx="291873" cy="323026"/>
            </a:xfrm>
            <a:prstGeom prst="rect">
              <a:avLst/>
            </a:prstGeom>
            <a:noFill/>
            <a:effectLst>
              <a:outerShdw blurRad="101600" dist="12700" sx="101000" sy="101000" algn="l" rotWithShape="0">
                <a:prstClr val="black">
                  <a:alpha val="5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9A4A8F-9544-B7CD-08EB-E8B31FBB1526}"/>
              </a:ext>
            </a:extLst>
          </p:cNvPr>
          <p:cNvGrpSpPr/>
          <p:nvPr/>
        </p:nvGrpSpPr>
        <p:grpSpPr>
          <a:xfrm>
            <a:off x="6196441" y="3934392"/>
            <a:ext cx="3932281" cy="2279238"/>
            <a:chOff x="5013808" y="3942790"/>
            <a:chExt cx="3932281" cy="22792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CFB1E9-A740-61B4-5375-5C48A6556053}"/>
                </a:ext>
              </a:extLst>
            </p:cNvPr>
            <p:cNvSpPr/>
            <p:nvPr/>
          </p:nvSpPr>
          <p:spPr>
            <a:xfrm>
              <a:off x="5013808" y="3942790"/>
              <a:ext cx="3891921" cy="2279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039F20B1-310B-A733-45C8-0AE9A4FA3F35}"/>
                </a:ext>
              </a:extLst>
            </p:cNvPr>
            <p:cNvSpPr/>
            <p:nvPr/>
          </p:nvSpPr>
          <p:spPr bwMode="auto">
            <a:xfrm flipH="1">
              <a:off x="8684337" y="5970897"/>
              <a:ext cx="210970" cy="24183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91421" tIns="45711" rIns="91421" bIns="45711" numCol="1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h="0"/>
              </a:sp3d>
            </a:bodyPr>
            <a:lstStyle/>
            <a:p>
              <a:pPr marL="0" marR="0" lvl="0" indent="0" algn="l" defTabSz="91421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9" name="Picture 2" descr="D:\제작\아이엠-KT제주도\사용이미지\009 [변환됨].png">
              <a:extLst>
                <a:ext uri="{FF2B5EF4-FFF2-40B4-BE49-F238E27FC236}">
                  <a16:creationId xmlns:a16="http://schemas.microsoft.com/office/drawing/2014/main" id="{37F4468F-4FB3-B5D6-3A35-6495CA06B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4930365">
              <a:off x="8638639" y="5905611"/>
              <a:ext cx="291873" cy="323026"/>
            </a:xfrm>
            <a:prstGeom prst="rect">
              <a:avLst/>
            </a:prstGeom>
            <a:noFill/>
            <a:effectLst>
              <a:outerShdw blurRad="101600" dist="12700" sx="101000" sy="101000" algn="l" rotWithShape="0">
                <a:prstClr val="black">
                  <a:alpha val="5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B574B0-AD88-FC55-3993-59E4D0383587}"/>
              </a:ext>
            </a:extLst>
          </p:cNvPr>
          <p:cNvSpPr/>
          <p:nvPr/>
        </p:nvSpPr>
        <p:spPr>
          <a:xfrm>
            <a:off x="1449793" y="1288979"/>
            <a:ext cx="4349432" cy="13713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565D9-324E-6FE0-81F9-5611C4198943}"/>
              </a:ext>
            </a:extLst>
          </p:cNvPr>
          <p:cNvSpPr/>
          <p:nvPr/>
        </p:nvSpPr>
        <p:spPr>
          <a:xfrm>
            <a:off x="1456905" y="3107980"/>
            <a:ext cx="4349432" cy="3119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13274C-F962-E367-5D4C-AE50C65A89ED}"/>
              </a:ext>
            </a:extLst>
          </p:cNvPr>
          <p:cNvGrpSpPr/>
          <p:nvPr/>
        </p:nvGrpSpPr>
        <p:grpSpPr>
          <a:xfrm>
            <a:off x="1429387" y="1049137"/>
            <a:ext cx="4374537" cy="275678"/>
            <a:chOff x="283369" y="1266420"/>
            <a:chExt cx="4374537" cy="27567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BDC603B-AAE7-24BF-7E78-265ACC1D6BB6}"/>
                </a:ext>
              </a:extLst>
            </p:cNvPr>
            <p:cNvGrpSpPr/>
            <p:nvPr/>
          </p:nvGrpSpPr>
          <p:grpSpPr>
            <a:xfrm>
              <a:off x="283369" y="1266420"/>
              <a:ext cx="4374537" cy="270475"/>
              <a:chOff x="296069" y="1266420"/>
              <a:chExt cx="4374537" cy="27047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98AED9C-39AD-9D6E-A82F-7786ABD4725B}"/>
                  </a:ext>
                </a:extLst>
              </p:cNvPr>
              <p:cNvSpPr/>
              <p:nvPr/>
            </p:nvSpPr>
            <p:spPr>
              <a:xfrm>
                <a:off x="296069" y="1266420"/>
                <a:ext cx="4374537" cy="270475"/>
              </a:xfrm>
              <a:prstGeom prst="rect">
                <a:avLst/>
              </a:prstGeom>
              <a:solidFill>
                <a:srgbClr val="485C6C"/>
              </a:solidFill>
              <a:ln>
                <a:noFill/>
              </a:ln>
              <a:effectLst>
                <a:outerShdw dist="25400" dir="5400000" algn="t" rotWithShape="0">
                  <a:srgbClr val="0053A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" name="한쪽 모서리가 둥근 사각형 177">
                <a:extLst>
                  <a:ext uri="{FF2B5EF4-FFF2-40B4-BE49-F238E27FC236}">
                    <a16:creationId xmlns:a16="http://schemas.microsoft.com/office/drawing/2014/main" id="{5F5C6D17-3535-DD4D-9D82-B3073BE4859D}"/>
                  </a:ext>
                </a:extLst>
              </p:cNvPr>
              <p:cNvSpPr/>
              <p:nvPr/>
            </p:nvSpPr>
            <p:spPr>
              <a:xfrm flipH="1">
                <a:off x="329612" y="1302697"/>
                <a:ext cx="424032" cy="225858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38000"/>
                    </a:schemeClr>
                  </a:gs>
                  <a:gs pos="42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78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-87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F84FCE-A37A-0DCA-D00B-85A1BE0F1A81}"/>
                </a:ext>
              </a:extLst>
            </p:cNvPr>
            <p:cNvSpPr/>
            <p:nvPr/>
          </p:nvSpPr>
          <p:spPr>
            <a:xfrm>
              <a:off x="568855" y="1273803"/>
              <a:ext cx="3850548" cy="268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spc="-2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Conduction mode</a:t>
              </a:r>
              <a:endParaRPr kumimoji="0" lang="ko-KR" altLang="en-US" sz="1400" b="0" i="0" u="none" strike="noStrike" kern="1200" cap="none" spc="-2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8F392-96BB-ECCF-501C-809550C27ABE}"/>
              </a:ext>
            </a:extLst>
          </p:cNvPr>
          <p:cNvSpPr/>
          <p:nvPr/>
        </p:nvSpPr>
        <p:spPr>
          <a:xfrm>
            <a:off x="1546226" y="4835484"/>
            <a:ext cx="4137565" cy="1307063"/>
          </a:xfrm>
          <a:prstGeom prst="rect">
            <a:avLst/>
          </a:prstGeom>
          <a:solidFill>
            <a:srgbClr val="0070C0">
              <a:alpha val="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화살표: 줄무늬가 있는 오른쪽 95">
            <a:extLst>
              <a:ext uri="{FF2B5EF4-FFF2-40B4-BE49-F238E27FC236}">
                <a16:creationId xmlns:a16="http://schemas.microsoft.com/office/drawing/2014/main" id="{02A80FBC-7B9D-E274-7B31-6E68E20A52AD}"/>
              </a:ext>
            </a:extLst>
          </p:cNvPr>
          <p:cNvSpPr/>
          <p:nvPr/>
        </p:nvSpPr>
        <p:spPr>
          <a:xfrm>
            <a:off x="5613583" y="1638558"/>
            <a:ext cx="551400" cy="401739"/>
          </a:xfrm>
          <a:prstGeom prst="stripedRightArrow">
            <a:avLst>
              <a:gd name="adj1" fmla="val 52695"/>
              <a:gd name="adj2" fmla="val 599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5000">
                <a:srgbClr val="485C6C">
                  <a:alpha val="52000"/>
                </a:srgbClr>
              </a:gs>
              <a:gs pos="76000">
                <a:srgbClr val="485C6C">
                  <a:alpha val="82000"/>
                </a:srgbClr>
              </a:gs>
              <a:gs pos="100000">
                <a:srgbClr val="485C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E2C417-0C2F-644F-3503-05645E4A97AA}"/>
              </a:ext>
            </a:extLst>
          </p:cNvPr>
          <p:cNvSpPr/>
          <p:nvPr/>
        </p:nvSpPr>
        <p:spPr>
          <a:xfrm>
            <a:off x="3891766" y="5982404"/>
            <a:ext cx="18539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Science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363.6429 (2019): 849-852.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D4DE27-1F87-FB5D-E4B0-AB689BA35DDB}"/>
              </a:ext>
            </a:extLst>
          </p:cNvPr>
          <p:cNvGrpSpPr/>
          <p:nvPr/>
        </p:nvGrpSpPr>
        <p:grpSpPr>
          <a:xfrm>
            <a:off x="1883889" y="3268481"/>
            <a:ext cx="3430133" cy="1665890"/>
            <a:chOff x="190901" y="3701519"/>
            <a:chExt cx="3430133" cy="166589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22BAAF5-E72E-E765-2AE4-1AEFF754541B}"/>
                </a:ext>
              </a:extLst>
            </p:cNvPr>
            <p:cNvGrpSpPr/>
            <p:nvPr/>
          </p:nvGrpSpPr>
          <p:grpSpPr>
            <a:xfrm>
              <a:off x="190901" y="3701519"/>
              <a:ext cx="3257951" cy="1665890"/>
              <a:chOff x="585878" y="3688775"/>
              <a:chExt cx="3257951" cy="166589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78D7FF-1B3E-78D5-D853-7BE291AB702B}"/>
                  </a:ext>
                </a:extLst>
              </p:cNvPr>
              <p:cNvSpPr txBox="1"/>
              <p:nvPr/>
            </p:nvSpPr>
            <p:spPr>
              <a:xfrm>
                <a:off x="1888847" y="4530729"/>
                <a:ext cx="19549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rgbClr val="C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Heat flux</a:t>
                </a:r>
              </a:p>
              <a:p>
                <a:r>
                  <a:rPr lang="en-US" altLang="ko-KR" sz="1000" dirty="0">
                    <a:solidFill>
                      <a:srgbClr val="C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Most of the heat flux move to bottom of the molten pool</a:t>
                </a:r>
                <a:endParaRPr lang="ko-KR" altLang="en-US" sz="1000" dirty="0">
                  <a:solidFill>
                    <a:srgbClr val="C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6" name="타원 2">
                <a:extLst>
                  <a:ext uri="{FF2B5EF4-FFF2-40B4-BE49-F238E27FC236}">
                    <a16:creationId xmlns:a16="http://schemas.microsoft.com/office/drawing/2014/main" id="{4BF2B68B-7250-9A03-7119-D57105B982ED}"/>
                  </a:ext>
                </a:extLst>
              </p:cNvPr>
              <p:cNvSpPr/>
              <p:nvPr/>
            </p:nvSpPr>
            <p:spPr>
              <a:xfrm>
                <a:off x="1191821" y="3755370"/>
                <a:ext cx="1677589" cy="1287803"/>
              </a:xfrm>
              <a:custGeom>
                <a:avLst/>
                <a:gdLst>
                  <a:gd name="connsiteX0" fmla="*/ 0 w 4200525"/>
                  <a:gd name="connsiteY0" fmla="*/ 185738 h 371475"/>
                  <a:gd name="connsiteX1" fmla="*/ 2100263 w 4200525"/>
                  <a:gd name="connsiteY1" fmla="*/ 0 h 371475"/>
                  <a:gd name="connsiteX2" fmla="*/ 4200526 w 4200525"/>
                  <a:gd name="connsiteY2" fmla="*/ 185738 h 371475"/>
                  <a:gd name="connsiteX3" fmla="*/ 2100263 w 4200525"/>
                  <a:gd name="connsiteY3" fmla="*/ 371476 h 371475"/>
                  <a:gd name="connsiteX4" fmla="*/ 0 w 4200525"/>
                  <a:gd name="connsiteY4" fmla="*/ 185738 h 371475"/>
                  <a:gd name="connsiteX0" fmla="*/ 0 w 4200526"/>
                  <a:gd name="connsiteY0" fmla="*/ 185738 h 371476"/>
                  <a:gd name="connsiteX1" fmla="*/ 2100263 w 4200526"/>
                  <a:gd name="connsiteY1" fmla="*/ 0 h 371476"/>
                  <a:gd name="connsiteX2" fmla="*/ 4200526 w 4200526"/>
                  <a:gd name="connsiteY2" fmla="*/ 185738 h 371476"/>
                  <a:gd name="connsiteX3" fmla="*/ 2100263 w 4200526"/>
                  <a:gd name="connsiteY3" fmla="*/ 371476 h 371476"/>
                  <a:gd name="connsiteX4" fmla="*/ 0 w 4200526"/>
                  <a:gd name="connsiteY4" fmla="*/ 185738 h 371476"/>
                  <a:gd name="connsiteX0" fmla="*/ 0 w 4200526"/>
                  <a:gd name="connsiteY0" fmla="*/ 185738 h 371476"/>
                  <a:gd name="connsiteX1" fmla="*/ 2100263 w 4200526"/>
                  <a:gd name="connsiteY1" fmla="*/ 0 h 371476"/>
                  <a:gd name="connsiteX2" fmla="*/ 4200526 w 4200526"/>
                  <a:gd name="connsiteY2" fmla="*/ 185738 h 371476"/>
                  <a:gd name="connsiteX3" fmla="*/ 2100263 w 4200526"/>
                  <a:gd name="connsiteY3" fmla="*/ 371476 h 371476"/>
                  <a:gd name="connsiteX4" fmla="*/ 0 w 4200526"/>
                  <a:gd name="connsiteY4" fmla="*/ 185738 h 371476"/>
                  <a:gd name="connsiteX0" fmla="*/ 0 w 4200526"/>
                  <a:gd name="connsiteY0" fmla="*/ 185738 h 371476"/>
                  <a:gd name="connsiteX1" fmla="*/ 2100263 w 4200526"/>
                  <a:gd name="connsiteY1" fmla="*/ 0 h 371476"/>
                  <a:gd name="connsiteX2" fmla="*/ 4200526 w 4200526"/>
                  <a:gd name="connsiteY2" fmla="*/ 185738 h 371476"/>
                  <a:gd name="connsiteX3" fmla="*/ 2100263 w 4200526"/>
                  <a:gd name="connsiteY3" fmla="*/ 371476 h 371476"/>
                  <a:gd name="connsiteX4" fmla="*/ 0 w 4200526"/>
                  <a:gd name="connsiteY4" fmla="*/ 185738 h 371476"/>
                  <a:gd name="connsiteX0" fmla="*/ 0 w 4258908"/>
                  <a:gd name="connsiteY0" fmla="*/ 23217 h 208955"/>
                  <a:gd name="connsiteX1" fmla="*/ 4200526 w 4258908"/>
                  <a:gd name="connsiteY1" fmla="*/ 23217 h 208955"/>
                  <a:gd name="connsiteX2" fmla="*/ 2100263 w 4258908"/>
                  <a:gd name="connsiteY2" fmla="*/ 208955 h 208955"/>
                  <a:gd name="connsiteX3" fmla="*/ 0 w 4258908"/>
                  <a:gd name="connsiteY3" fmla="*/ 23217 h 208955"/>
                  <a:gd name="connsiteX0" fmla="*/ 0 w 4258908"/>
                  <a:gd name="connsiteY0" fmla="*/ 10722 h 196460"/>
                  <a:gd name="connsiteX1" fmla="*/ 4200526 w 4258908"/>
                  <a:gd name="connsiteY1" fmla="*/ 10722 h 196460"/>
                  <a:gd name="connsiteX2" fmla="*/ 2100263 w 4258908"/>
                  <a:gd name="connsiteY2" fmla="*/ 196460 h 196460"/>
                  <a:gd name="connsiteX3" fmla="*/ 0 w 4258908"/>
                  <a:gd name="connsiteY3" fmla="*/ 10722 h 196460"/>
                  <a:gd name="connsiteX0" fmla="*/ 0 w 4258908"/>
                  <a:gd name="connsiteY0" fmla="*/ 0 h 185738"/>
                  <a:gd name="connsiteX1" fmla="*/ 4200526 w 4258908"/>
                  <a:gd name="connsiteY1" fmla="*/ 0 h 185738"/>
                  <a:gd name="connsiteX2" fmla="*/ 2100263 w 4258908"/>
                  <a:gd name="connsiteY2" fmla="*/ 185738 h 185738"/>
                  <a:gd name="connsiteX3" fmla="*/ 0 w 4258908"/>
                  <a:gd name="connsiteY3" fmla="*/ 0 h 185738"/>
                  <a:gd name="connsiteX0" fmla="*/ 0 w 4200526"/>
                  <a:gd name="connsiteY0" fmla="*/ 0 h 466050"/>
                  <a:gd name="connsiteX1" fmla="*/ 4200526 w 4200526"/>
                  <a:gd name="connsiteY1" fmla="*/ 0 h 466050"/>
                  <a:gd name="connsiteX2" fmla="*/ 2100263 w 4200526"/>
                  <a:gd name="connsiteY2" fmla="*/ 185738 h 466050"/>
                  <a:gd name="connsiteX3" fmla="*/ 0 w 4200526"/>
                  <a:gd name="connsiteY3" fmla="*/ 0 h 466050"/>
                  <a:gd name="connsiteX0" fmla="*/ 0 w 4200526"/>
                  <a:gd name="connsiteY0" fmla="*/ 0 h 545449"/>
                  <a:gd name="connsiteX1" fmla="*/ 4200526 w 4200526"/>
                  <a:gd name="connsiteY1" fmla="*/ 0 h 545449"/>
                  <a:gd name="connsiteX2" fmla="*/ 2100263 w 4200526"/>
                  <a:gd name="connsiteY2" fmla="*/ 185738 h 545449"/>
                  <a:gd name="connsiteX3" fmla="*/ 0 w 4200526"/>
                  <a:gd name="connsiteY3" fmla="*/ 0 h 545449"/>
                  <a:gd name="connsiteX0" fmla="*/ 0 w 4200526"/>
                  <a:gd name="connsiteY0" fmla="*/ 0 h 2238376"/>
                  <a:gd name="connsiteX1" fmla="*/ 4200526 w 4200526"/>
                  <a:gd name="connsiteY1" fmla="*/ 0 h 2238376"/>
                  <a:gd name="connsiteX2" fmla="*/ 1343026 w 4200526"/>
                  <a:gd name="connsiteY2" fmla="*/ 2238376 h 2238376"/>
                  <a:gd name="connsiteX3" fmla="*/ 0 w 4200526"/>
                  <a:gd name="connsiteY3" fmla="*/ 0 h 2238376"/>
                  <a:gd name="connsiteX0" fmla="*/ 0 w 4200526"/>
                  <a:gd name="connsiteY0" fmla="*/ 0 h 2954656"/>
                  <a:gd name="connsiteX1" fmla="*/ 4200526 w 4200526"/>
                  <a:gd name="connsiteY1" fmla="*/ 0 h 2954656"/>
                  <a:gd name="connsiteX2" fmla="*/ 1274446 w 4200526"/>
                  <a:gd name="connsiteY2" fmla="*/ 2954656 h 2954656"/>
                  <a:gd name="connsiteX3" fmla="*/ 0 w 4200526"/>
                  <a:gd name="connsiteY3" fmla="*/ 0 h 2954656"/>
                  <a:gd name="connsiteX0" fmla="*/ 0 w 4200526"/>
                  <a:gd name="connsiteY0" fmla="*/ 0 h 2954656"/>
                  <a:gd name="connsiteX1" fmla="*/ 4200526 w 4200526"/>
                  <a:gd name="connsiteY1" fmla="*/ 0 h 2954656"/>
                  <a:gd name="connsiteX2" fmla="*/ 1274446 w 4200526"/>
                  <a:gd name="connsiteY2" fmla="*/ 2954656 h 2954656"/>
                  <a:gd name="connsiteX3" fmla="*/ 0 w 4200526"/>
                  <a:gd name="connsiteY3" fmla="*/ 0 h 2954656"/>
                  <a:gd name="connsiteX0" fmla="*/ 0 w 4200526"/>
                  <a:gd name="connsiteY0" fmla="*/ 0 h 3236596"/>
                  <a:gd name="connsiteX1" fmla="*/ 4200526 w 4200526"/>
                  <a:gd name="connsiteY1" fmla="*/ 0 h 3236596"/>
                  <a:gd name="connsiteX2" fmla="*/ 1076326 w 4200526"/>
                  <a:gd name="connsiteY2" fmla="*/ 3236596 h 3236596"/>
                  <a:gd name="connsiteX3" fmla="*/ 0 w 4200526"/>
                  <a:gd name="connsiteY3" fmla="*/ 0 h 3236596"/>
                  <a:gd name="connsiteX0" fmla="*/ 0 w 4200526"/>
                  <a:gd name="connsiteY0" fmla="*/ 0 h 3260054"/>
                  <a:gd name="connsiteX1" fmla="*/ 4200526 w 4200526"/>
                  <a:gd name="connsiteY1" fmla="*/ 0 h 3260054"/>
                  <a:gd name="connsiteX2" fmla="*/ 1076326 w 4200526"/>
                  <a:gd name="connsiteY2" fmla="*/ 3236596 h 3260054"/>
                  <a:gd name="connsiteX3" fmla="*/ 0 w 4200526"/>
                  <a:gd name="connsiteY3" fmla="*/ 0 h 3260054"/>
                  <a:gd name="connsiteX0" fmla="*/ 0 w 4200526"/>
                  <a:gd name="connsiteY0" fmla="*/ 0 h 3244940"/>
                  <a:gd name="connsiteX1" fmla="*/ 4200526 w 4200526"/>
                  <a:gd name="connsiteY1" fmla="*/ 0 h 3244940"/>
                  <a:gd name="connsiteX2" fmla="*/ 847726 w 4200526"/>
                  <a:gd name="connsiteY2" fmla="*/ 3221356 h 3244940"/>
                  <a:gd name="connsiteX3" fmla="*/ 0 w 4200526"/>
                  <a:gd name="connsiteY3" fmla="*/ 0 h 3244940"/>
                  <a:gd name="connsiteX0" fmla="*/ 0 w 4243829"/>
                  <a:gd name="connsiteY0" fmla="*/ 0 h 3258253"/>
                  <a:gd name="connsiteX1" fmla="*/ 4200526 w 4243829"/>
                  <a:gd name="connsiteY1" fmla="*/ 0 h 3258253"/>
                  <a:gd name="connsiteX2" fmla="*/ 1786890 w 4243829"/>
                  <a:gd name="connsiteY2" fmla="*/ 1640204 h 3258253"/>
                  <a:gd name="connsiteX3" fmla="*/ 847726 w 4243829"/>
                  <a:gd name="connsiteY3" fmla="*/ 3221356 h 3258253"/>
                  <a:gd name="connsiteX4" fmla="*/ 0 w 4243829"/>
                  <a:gd name="connsiteY4" fmla="*/ 0 h 3258253"/>
                  <a:gd name="connsiteX0" fmla="*/ 0 w 4200526"/>
                  <a:gd name="connsiteY0" fmla="*/ 0 h 3258253"/>
                  <a:gd name="connsiteX1" fmla="*/ 4200526 w 4200526"/>
                  <a:gd name="connsiteY1" fmla="*/ 0 h 3258253"/>
                  <a:gd name="connsiteX2" fmla="*/ 1786890 w 4200526"/>
                  <a:gd name="connsiteY2" fmla="*/ 1640204 h 3258253"/>
                  <a:gd name="connsiteX3" fmla="*/ 847726 w 4200526"/>
                  <a:gd name="connsiteY3" fmla="*/ 3221356 h 3258253"/>
                  <a:gd name="connsiteX4" fmla="*/ 0 w 4200526"/>
                  <a:gd name="connsiteY4" fmla="*/ 0 h 3258253"/>
                  <a:gd name="connsiteX0" fmla="*/ 0 w 4200526"/>
                  <a:gd name="connsiteY0" fmla="*/ 0 h 3243421"/>
                  <a:gd name="connsiteX1" fmla="*/ 4200526 w 4200526"/>
                  <a:gd name="connsiteY1" fmla="*/ 0 h 3243421"/>
                  <a:gd name="connsiteX2" fmla="*/ 1977390 w 4200526"/>
                  <a:gd name="connsiteY2" fmla="*/ 1350644 h 3243421"/>
                  <a:gd name="connsiteX3" fmla="*/ 847726 w 4200526"/>
                  <a:gd name="connsiteY3" fmla="*/ 3221356 h 3243421"/>
                  <a:gd name="connsiteX4" fmla="*/ 0 w 4200526"/>
                  <a:gd name="connsiteY4" fmla="*/ 0 h 3243421"/>
                  <a:gd name="connsiteX0" fmla="*/ 0 w 4200526"/>
                  <a:gd name="connsiteY0" fmla="*/ 0 h 3225259"/>
                  <a:gd name="connsiteX1" fmla="*/ 4200526 w 4200526"/>
                  <a:gd name="connsiteY1" fmla="*/ 0 h 3225259"/>
                  <a:gd name="connsiteX2" fmla="*/ 1977390 w 4200526"/>
                  <a:gd name="connsiteY2" fmla="*/ 1350644 h 3225259"/>
                  <a:gd name="connsiteX3" fmla="*/ 847726 w 4200526"/>
                  <a:gd name="connsiteY3" fmla="*/ 3221356 h 3225259"/>
                  <a:gd name="connsiteX4" fmla="*/ 0 w 4200526"/>
                  <a:gd name="connsiteY4" fmla="*/ 0 h 3225259"/>
                  <a:gd name="connsiteX0" fmla="*/ 0 w 4200526"/>
                  <a:gd name="connsiteY0" fmla="*/ 0 h 3225259"/>
                  <a:gd name="connsiteX1" fmla="*/ 4200526 w 4200526"/>
                  <a:gd name="connsiteY1" fmla="*/ 0 h 3225259"/>
                  <a:gd name="connsiteX2" fmla="*/ 1977390 w 4200526"/>
                  <a:gd name="connsiteY2" fmla="*/ 1350644 h 3225259"/>
                  <a:gd name="connsiteX3" fmla="*/ 847726 w 4200526"/>
                  <a:gd name="connsiteY3" fmla="*/ 3221356 h 3225259"/>
                  <a:gd name="connsiteX4" fmla="*/ 0 w 4200526"/>
                  <a:gd name="connsiteY4" fmla="*/ 0 h 3225259"/>
                  <a:gd name="connsiteX0" fmla="*/ 0 w 4200526"/>
                  <a:gd name="connsiteY0" fmla="*/ 0 h 3225259"/>
                  <a:gd name="connsiteX1" fmla="*/ 4200526 w 4200526"/>
                  <a:gd name="connsiteY1" fmla="*/ 0 h 3225259"/>
                  <a:gd name="connsiteX2" fmla="*/ 1977390 w 4200526"/>
                  <a:gd name="connsiteY2" fmla="*/ 1350644 h 3225259"/>
                  <a:gd name="connsiteX3" fmla="*/ 847726 w 4200526"/>
                  <a:gd name="connsiteY3" fmla="*/ 3221356 h 3225259"/>
                  <a:gd name="connsiteX4" fmla="*/ 0 w 4200526"/>
                  <a:gd name="connsiteY4" fmla="*/ 0 h 3225259"/>
                  <a:gd name="connsiteX0" fmla="*/ 0 w 4200526"/>
                  <a:gd name="connsiteY0" fmla="*/ 0 h 3225259"/>
                  <a:gd name="connsiteX1" fmla="*/ 4200526 w 4200526"/>
                  <a:gd name="connsiteY1" fmla="*/ 14288 h 3225259"/>
                  <a:gd name="connsiteX2" fmla="*/ 1977390 w 4200526"/>
                  <a:gd name="connsiteY2" fmla="*/ 1350644 h 3225259"/>
                  <a:gd name="connsiteX3" fmla="*/ 847726 w 4200526"/>
                  <a:gd name="connsiteY3" fmla="*/ 3221356 h 3225259"/>
                  <a:gd name="connsiteX4" fmla="*/ 0 w 4200526"/>
                  <a:gd name="connsiteY4" fmla="*/ 0 h 3225259"/>
                  <a:gd name="connsiteX0" fmla="*/ 0 w 4200526"/>
                  <a:gd name="connsiteY0" fmla="*/ 0 h 3225259"/>
                  <a:gd name="connsiteX1" fmla="*/ 4200526 w 4200526"/>
                  <a:gd name="connsiteY1" fmla="*/ 14288 h 3225259"/>
                  <a:gd name="connsiteX2" fmla="*/ 1977390 w 4200526"/>
                  <a:gd name="connsiteY2" fmla="*/ 1350644 h 3225259"/>
                  <a:gd name="connsiteX3" fmla="*/ 847726 w 4200526"/>
                  <a:gd name="connsiteY3" fmla="*/ 3221356 h 3225259"/>
                  <a:gd name="connsiteX4" fmla="*/ 0 w 4200526"/>
                  <a:gd name="connsiteY4" fmla="*/ 0 h 3225259"/>
                  <a:gd name="connsiteX0" fmla="*/ 0 w 4200526"/>
                  <a:gd name="connsiteY0" fmla="*/ 0 h 3225259"/>
                  <a:gd name="connsiteX1" fmla="*/ 4200526 w 4200526"/>
                  <a:gd name="connsiteY1" fmla="*/ 14288 h 3225259"/>
                  <a:gd name="connsiteX2" fmla="*/ 1977390 w 4200526"/>
                  <a:gd name="connsiteY2" fmla="*/ 1350644 h 3225259"/>
                  <a:gd name="connsiteX3" fmla="*/ 847726 w 4200526"/>
                  <a:gd name="connsiteY3" fmla="*/ 3221356 h 3225259"/>
                  <a:gd name="connsiteX4" fmla="*/ 0 w 4200526"/>
                  <a:gd name="connsiteY4" fmla="*/ 0 h 3225259"/>
                  <a:gd name="connsiteX0" fmla="*/ 0 w 4200526"/>
                  <a:gd name="connsiteY0" fmla="*/ 0 h 3225259"/>
                  <a:gd name="connsiteX1" fmla="*/ 4200526 w 4200526"/>
                  <a:gd name="connsiteY1" fmla="*/ 14288 h 3225259"/>
                  <a:gd name="connsiteX2" fmla="*/ 1977390 w 4200526"/>
                  <a:gd name="connsiteY2" fmla="*/ 1350644 h 3225259"/>
                  <a:gd name="connsiteX3" fmla="*/ 1122337 w 4200526"/>
                  <a:gd name="connsiteY3" fmla="*/ 3221356 h 3225259"/>
                  <a:gd name="connsiteX4" fmla="*/ 0 w 4200526"/>
                  <a:gd name="connsiteY4" fmla="*/ 0 h 3225259"/>
                  <a:gd name="connsiteX0" fmla="*/ 0 w 4200526"/>
                  <a:gd name="connsiteY0" fmla="*/ 0 h 3295798"/>
                  <a:gd name="connsiteX1" fmla="*/ 4200526 w 4200526"/>
                  <a:gd name="connsiteY1" fmla="*/ 14288 h 3295798"/>
                  <a:gd name="connsiteX2" fmla="*/ 1977390 w 4200526"/>
                  <a:gd name="connsiteY2" fmla="*/ 1350644 h 3295798"/>
                  <a:gd name="connsiteX3" fmla="*/ 1122337 w 4200526"/>
                  <a:gd name="connsiteY3" fmla="*/ 3221356 h 3295798"/>
                  <a:gd name="connsiteX4" fmla="*/ 0 w 4200526"/>
                  <a:gd name="connsiteY4" fmla="*/ 0 h 3295798"/>
                  <a:gd name="connsiteX0" fmla="*/ 0 w 4200526"/>
                  <a:gd name="connsiteY0" fmla="*/ 0 h 3205587"/>
                  <a:gd name="connsiteX1" fmla="*/ 4200526 w 4200526"/>
                  <a:gd name="connsiteY1" fmla="*/ 14288 h 3205587"/>
                  <a:gd name="connsiteX2" fmla="*/ 1977390 w 4200526"/>
                  <a:gd name="connsiteY2" fmla="*/ 1350644 h 3205587"/>
                  <a:gd name="connsiteX3" fmla="*/ 1302082 w 4200526"/>
                  <a:gd name="connsiteY3" fmla="*/ 3126490 h 3205587"/>
                  <a:gd name="connsiteX4" fmla="*/ 0 w 4200526"/>
                  <a:gd name="connsiteY4" fmla="*/ 0 h 3205587"/>
                  <a:gd name="connsiteX0" fmla="*/ 0 w 4200526"/>
                  <a:gd name="connsiteY0" fmla="*/ 0 h 3224537"/>
                  <a:gd name="connsiteX1" fmla="*/ 4200526 w 4200526"/>
                  <a:gd name="connsiteY1" fmla="*/ 14288 h 3224537"/>
                  <a:gd name="connsiteX2" fmla="*/ 1977390 w 4200526"/>
                  <a:gd name="connsiteY2" fmla="*/ 1350644 h 3224537"/>
                  <a:gd name="connsiteX3" fmla="*/ 1217203 w 4200526"/>
                  <a:gd name="connsiteY3" fmla="*/ 3146461 h 3224537"/>
                  <a:gd name="connsiteX4" fmla="*/ 0 w 4200526"/>
                  <a:gd name="connsiteY4" fmla="*/ 0 h 3224537"/>
                  <a:gd name="connsiteX0" fmla="*/ 0 w 4200526"/>
                  <a:gd name="connsiteY0" fmla="*/ 0 h 3224535"/>
                  <a:gd name="connsiteX1" fmla="*/ 4200526 w 4200526"/>
                  <a:gd name="connsiteY1" fmla="*/ 14288 h 3224535"/>
                  <a:gd name="connsiteX2" fmla="*/ 1977390 w 4200526"/>
                  <a:gd name="connsiteY2" fmla="*/ 1350644 h 3224535"/>
                  <a:gd name="connsiteX3" fmla="*/ 1217203 w 4200526"/>
                  <a:gd name="connsiteY3" fmla="*/ 3146461 h 3224535"/>
                  <a:gd name="connsiteX4" fmla="*/ 0 w 4200526"/>
                  <a:gd name="connsiteY4" fmla="*/ 0 h 3224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0526" h="3224535">
                    <a:moveTo>
                      <a:pt x="0" y="0"/>
                    </a:moveTo>
                    <a:cubicBezTo>
                      <a:pt x="638175" y="166688"/>
                      <a:pt x="2447926" y="257174"/>
                      <a:pt x="4200526" y="14288"/>
                    </a:cubicBezTo>
                    <a:cubicBezTo>
                      <a:pt x="3384551" y="1087755"/>
                      <a:pt x="2536190" y="813751"/>
                      <a:pt x="1977390" y="1350644"/>
                    </a:cubicBezTo>
                    <a:cubicBezTo>
                      <a:pt x="1044120" y="2127198"/>
                      <a:pt x="1534155" y="2765074"/>
                      <a:pt x="1217203" y="3146461"/>
                    </a:cubicBezTo>
                    <a:cubicBezTo>
                      <a:pt x="900251" y="3527848"/>
                      <a:pt x="299085" y="2517168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40000">
                    <a:srgbClr val="E88A66">
                      <a:alpha val="84000"/>
                    </a:srgbClr>
                  </a:gs>
                  <a:gs pos="0">
                    <a:srgbClr val="C00000">
                      <a:alpha val="82000"/>
                    </a:srgbClr>
                  </a:gs>
                  <a:gs pos="100000">
                    <a:schemeClr val="accent2">
                      <a:lumMod val="60000"/>
                      <a:lumOff val="40000"/>
                      <a:alpha val="35000"/>
                    </a:schemeClr>
                  </a:gs>
                </a:gsLst>
                <a:lin ang="3600000" scaled="0"/>
                <a:tileRect/>
              </a:gra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7" name="타원 1">
                <a:extLst>
                  <a:ext uri="{FF2B5EF4-FFF2-40B4-BE49-F238E27FC236}">
                    <a16:creationId xmlns:a16="http://schemas.microsoft.com/office/drawing/2014/main" id="{C5F4E101-AFDC-5B37-4060-93C21ECD62CE}"/>
                  </a:ext>
                </a:extLst>
              </p:cNvPr>
              <p:cNvSpPr/>
              <p:nvPr/>
            </p:nvSpPr>
            <p:spPr>
              <a:xfrm>
                <a:off x="1191786" y="3698274"/>
                <a:ext cx="1677625" cy="128346"/>
              </a:xfrm>
              <a:custGeom>
                <a:avLst/>
                <a:gdLst>
                  <a:gd name="connsiteX0" fmla="*/ 0 w 4200525"/>
                  <a:gd name="connsiteY0" fmla="*/ 142875 h 285750"/>
                  <a:gd name="connsiteX1" fmla="*/ 2100263 w 4200525"/>
                  <a:gd name="connsiteY1" fmla="*/ 0 h 285750"/>
                  <a:gd name="connsiteX2" fmla="*/ 4200526 w 4200525"/>
                  <a:gd name="connsiteY2" fmla="*/ 142875 h 285750"/>
                  <a:gd name="connsiteX3" fmla="*/ 2100263 w 4200525"/>
                  <a:gd name="connsiteY3" fmla="*/ 285750 h 285750"/>
                  <a:gd name="connsiteX4" fmla="*/ 0 w 4200525"/>
                  <a:gd name="connsiteY4" fmla="*/ 142875 h 285750"/>
                  <a:gd name="connsiteX0" fmla="*/ 0 w 4200526"/>
                  <a:gd name="connsiteY0" fmla="*/ 133382 h 285810"/>
                  <a:gd name="connsiteX1" fmla="*/ 2100263 w 4200526"/>
                  <a:gd name="connsiteY1" fmla="*/ 32 h 285810"/>
                  <a:gd name="connsiteX2" fmla="*/ 4200526 w 4200526"/>
                  <a:gd name="connsiteY2" fmla="*/ 142907 h 285810"/>
                  <a:gd name="connsiteX3" fmla="*/ 2100263 w 4200526"/>
                  <a:gd name="connsiteY3" fmla="*/ 285782 h 285810"/>
                  <a:gd name="connsiteX4" fmla="*/ 0 w 4200526"/>
                  <a:gd name="connsiteY4" fmla="*/ 133382 h 285810"/>
                  <a:gd name="connsiteX0" fmla="*/ 58 w 4200584"/>
                  <a:gd name="connsiteY0" fmla="*/ 133373 h 304845"/>
                  <a:gd name="connsiteX1" fmla="*/ 2100321 w 4200584"/>
                  <a:gd name="connsiteY1" fmla="*/ 23 h 304845"/>
                  <a:gd name="connsiteX2" fmla="*/ 4200584 w 4200584"/>
                  <a:gd name="connsiteY2" fmla="*/ 142898 h 304845"/>
                  <a:gd name="connsiteX3" fmla="*/ 2038409 w 4200584"/>
                  <a:gd name="connsiteY3" fmla="*/ 304823 h 304845"/>
                  <a:gd name="connsiteX4" fmla="*/ 58 w 4200584"/>
                  <a:gd name="connsiteY4" fmla="*/ 133373 h 304845"/>
                  <a:gd name="connsiteX0" fmla="*/ 59 w 4200585"/>
                  <a:gd name="connsiteY0" fmla="*/ 133373 h 307152"/>
                  <a:gd name="connsiteX1" fmla="*/ 2100322 w 4200585"/>
                  <a:gd name="connsiteY1" fmla="*/ 23 h 307152"/>
                  <a:gd name="connsiteX2" fmla="*/ 4200585 w 4200585"/>
                  <a:gd name="connsiteY2" fmla="*/ 142898 h 307152"/>
                  <a:gd name="connsiteX3" fmla="*/ 2038410 w 4200585"/>
                  <a:gd name="connsiteY3" fmla="*/ 304823 h 307152"/>
                  <a:gd name="connsiteX4" fmla="*/ 59 w 4200585"/>
                  <a:gd name="connsiteY4" fmla="*/ 133373 h 307152"/>
                  <a:gd name="connsiteX0" fmla="*/ 90 w 4200616"/>
                  <a:gd name="connsiteY0" fmla="*/ 133373 h 330707"/>
                  <a:gd name="connsiteX1" fmla="*/ 2100353 w 4200616"/>
                  <a:gd name="connsiteY1" fmla="*/ 23 h 330707"/>
                  <a:gd name="connsiteX2" fmla="*/ 4200616 w 4200616"/>
                  <a:gd name="connsiteY2" fmla="*/ 142898 h 330707"/>
                  <a:gd name="connsiteX3" fmla="*/ 2024153 w 4200616"/>
                  <a:gd name="connsiteY3" fmla="*/ 328636 h 330707"/>
                  <a:gd name="connsiteX4" fmla="*/ 90 w 4200616"/>
                  <a:gd name="connsiteY4" fmla="*/ 133373 h 330707"/>
                  <a:gd name="connsiteX0" fmla="*/ 90 w 4200616"/>
                  <a:gd name="connsiteY0" fmla="*/ 133373 h 330707"/>
                  <a:gd name="connsiteX1" fmla="*/ 2100353 w 4200616"/>
                  <a:gd name="connsiteY1" fmla="*/ 23 h 330707"/>
                  <a:gd name="connsiteX2" fmla="*/ 4200616 w 4200616"/>
                  <a:gd name="connsiteY2" fmla="*/ 142898 h 330707"/>
                  <a:gd name="connsiteX3" fmla="*/ 2024153 w 4200616"/>
                  <a:gd name="connsiteY3" fmla="*/ 328636 h 330707"/>
                  <a:gd name="connsiteX4" fmla="*/ 90 w 4200616"/>
                  <a:gd name="connsiteY4" fmla="*/ 133373 h 330707"/>
                  <a:gd name="connsiteX0" fmla="*/ 90 w 4200616"/>
                  <a:gd name="connsiteY0" fmla="*/ 133373 h 330707"/>
                  <a:gd name="connsiteX1" fmla="*/ 2100353 w 4200616"/>
                  <a:gd name="connsiteY1" fmla="*/ 23 h 330707"/>
                  <a:gd name="connsiteX2" fmla="*/ 4200616 w 4200616"/>
                  <a:gd name="connsiteY2" fmla="*/ 142898 h 330707"/>
                  <a:gd name="connsiteX3" fmla="*/ 2024153 w 4200616"/>
                  <a:gd name="connsiteY3" fmla="*/ 328636 h 330707"/>
                  <a:gd name="connsiteX4" fmla="*/ 90 w 4200616"/>
                  <a:gd name="connsiteY4" fmla="*/ 133373 h 330707"/>
                  <a:gd name="connsiteX0" fmla="*/ 90 w 4200616"/>
                  <a:gd name="connsiteY0" fmla="*/ 133440 h 330774"/>
                  <a:gd name="connsiteX1" fmla="*/ 2100353 w 4200616"/>
                  <a:gd name="connsiteY1" fmla="*/ 90 h 330774"/>
                  <a:gd name="connsiteX2" fmla="*/ 4200616 w 4200616"/>
                  <a:gd name="connsiteY2" fmla="*/ 142965 h 330774"/>
                  <a:gd name="connsiteX3" fmla="*/ 2024153 w 4200616"/>
                  <a:gd name="connsiteY3" fmla="*/ 328703 h 330774"/>
                  <a:gd name="connsiteX4" fmla="*/ 90 w 4200616"/>
                  <a:gd name="connsiteY4" fmla="*/ 133440 h 330774"/>
                  <a:gd name="connsiteX0" fmla="*/ 90 w 4200616"/>
                  <a:gd name="connsiteY0" fmla="*/ 133440 h 321365"/>
                  <a:gd name="connsiteX1" fmla="*/ 2100353 w 4200616"/>
                  <a:gd name="connsiteY1" fmla="*/ 90 h 321365"/>
                  <a:gd name="connsiteX2" fmla="*/ 4200616 w 4200616"/>
                  <a:gd name="connsiteY2" fmla="*/ 142965 h 321365"/>
                  <a:gd name="connsiteX3" fmla="*/ 2047965 w 4200616"/>
                  <a:gd name="connsiteY3" fmla="*/ 319178 h 321365"/>
                  <a:gd name="connsiteX4" fmla="*/ 90 w 4200616"/>
                  <a:gd name="connsiteY4" fmla="*/ 133440 h 32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0616" h="321365">
                    <a:moveTo>
                      <a:pt x="90" y="133440"/>
                    </a:moveTo>
                    <a:cubicBezTo>
                      <a:pt x="98515" y="16758"/>
                      <a:pt x="1400265" y="-1498"/>
                      <a:pt x="2100353" y="90"/>
                    </a:cubicBezTo>
                    <a:cubicBezTo>
                      <a:pt x="2800441" y="1678"/>
                      <a:pt x="4200616" y="64057"/>
                      <a:pt x="4200616" y="142965"/>
                    </a:cubicBezTo>
                    <a:cubicBezTo>
                      <a:pt x="4200616" y="221873"/>
                      <a:pt x="2762341" y="296953"/>
                      <a:pt x="2047965" y="319178"/>
                    </a:cubicBezTo>
                    <a:cubicBezTo>
                      <a:pt x="1333589" y="341403"/>
                      <a:pt x="-12610" y="188209"/>
                      <a:pt x="90" y="13344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alpha val="80000"/>
                    </a:srgbClr>
                  </a:gs>
                  <a:gs pos="34000">
                    <a:srgbClr val="CB2C25"/>
                  </a:gs>
                  <a:gs pos="100000">
                    <a:schemeClr val="accent4">
                      <a:lumMod val="20000"/>
                      <a:lumOff val="80000"/>
                      <a:alpha val="69000"/>
                    </a:schemeClr>
                  </a:gs>
                </a:gsLst>
                <a:lin ang="0" scaled="0"/>
                <a:tileRect/>
              </a:gradFill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8" name="타원 6">
                <a:extLst>
                  <a:ext uri="{FF2B5EF4-FFF2-40B4-BE49-F238E27FC236}">
                    <a16:creationId xmlns:a16="http://schemas.microsoft.com/office/drawing/2014/main" id="{6E99E7BB-D9C8-D4E8-899D-B4B46B67D380}"/>
                  </a:ext>
                </a:extLst>
              </p:cNvPr>
              <p:cNvSpPr/>
              <p:nvPr/>
            </p:nvSpPr>
            <p:spPr>
              <a:xfrm>
                <a:off x="1378218" y="3744695"/>
                <a:ext cx="543982" cy="1195160"/>
              </a:xfrm>
              <a:custGeom>
                <a:avLst/>
                <a:gdLst>
                  <a:gd name="connsiteX0" fmla="*/ 0 w 533400"/>
                  <a:gd name="connsiteY0" fmla="*/ 1463278 h 2926556"/>
                  <a:gd name="connsiteX1" fmla="*/ 266700 w 533400"/>
                  <a:gd name="connsiteY1" fmla="*/ 0 h 2926556"/>
                  <a:gd name="connsiteX2" fmla="*/ 533400 w 533400"/>
                  <a:gd name="connsiteY2" fmla="*/ 1463278 h 2926556"/>
                  <a:gd name="connsiteX3" fmla="*/ 266700 w 533400"/>
                  <a:gd name="connsiteY3" fmla="*/ 2926556 h 2926556"/>
                  <a:gd name="connsiteX4" fmla="*/ 0 w 533400"/>
                  <a:gd name="connsiteY4" fmla="*/ 1463278 h 2926556"/>
                  <a:gd name="connsiteX0" fmla="*/ 0 w 533400"/>
                  <a:gd name="connsiteY0" fmla="*/ 1463278 h 2995932"/>
                  <a:gd name="connsiteX1" fmla="*/ 266700 w 533400"/>
                  <a:gd name="connsiteY1" fmla="*/ 0 h 2995932"/>
                  <a:gd name="connsiteX2" fmla="*/ 533400 w 533400"/>
                  <a:gd name="connsiteY2" fmla="*/ 1463278 h 2995932"/>
                  <a:gd name="connsiteX3" fmla="*/ 266700 w 533400"/>
                  <a:gd name="connsiteY3" fmla="*/ 2926556 h 2995932"/>
                  <a:gd name="connsiteX4" fmla="*/ 0 w 533400"/>
                  <a:gd name="connsiteY4" fmla="*/ 1463278 h 2995932"/>
                  <a:gd name="connsiteX0" fmla="*/ 0 w 431800"/>
                  <a:gd name="connsiteY0" fmla="*/ 1463339 h 2926682"/>
                  <a:gd name="connsiteX1" fmla="*/ 266700 w 431800"/>
                  <a:gd name="connsiteY1" fmla="*/ 61 h 2926682"/>
                  <a:gd name="connsiteX2" fmla="*/ 431800 w 431800"/>
                  <a:gd name="connsiteY2" fmla="*/ 1507789 h 2926682"/>
                  <a:gd name="connsiteX3" fmla="*/ 266700 w 431800"/>
                  <a:gd name="connsiteY3" fmla="*/ 2926617 h 2926682"/>
                  <a:gd name="connsiteX4" fmla="*/ 0 w 431800"/>
                  <a:gd name="connsiteY4" fmla="*/ 1463339 h 2926682"/>
                  <a:gd name="connsiteX0" fmla="*/ 0 w 431800"/>
                  <a:gd name="connsiteY0" fmla="*/ 1463339 h 2926682"/>
                  <a:gd name="connsiteX1" fmla="*/ 266700 w 431800"/>
                  <a:gd name="connsiteY1" fmla="*/ 61 h 2926682"/>
                  <a:gd name="connsiteX2" fmla="*/ 431800 w 431800"/>
                  <a:gd name="connsiteY2" fmla="*/ 1507789 h 2926682"/>
                  <a:gd name="connsiteX3" fmla="*/ 266700 w 431800"/>
                  <a:gd name="connsiteY3" fmla="*/ 2926617 h 2926682"/>
                  <a:gd name="connsiteX4" fmla="*/ 0 w 431800"/>
                  <a:gd name="connsiteY4" fmla="*/ 1463339 h 2926682"/>
                  <a:gd name="connsiteX0" fmla="*/ 0 w 431800"/>
                  <a:gd name="connsiteY0" fmla="*/ 1463339 h 2943706"/>
                  <a:gd name="connsiteX1" fmla="*/ 266700 w 431800"/>
                  <a:gd name="connsiteY1" fmla="*/ 61 h 2943706"/>
                  <a:gd name="connsiteX2" fmla="*/ 431800 w 431800"/>
                  <a:gd name="connsiteY2" fmla="*/ 1507789 h 2943706"/>
                  <a:gd name="connsiteX3" fmla="*/ 266700 w 431800"/>
                  <a:gd name="connsiteY3" fmla="*/ 2926617 h 2943706"/>
                  <a:gd name="connsiteX4" fmla="*/ 0 w 431800"/>
                  <a:gd name="connsiteY4" fmla="*/ 1463339 h 2943706"/>
                  <a:gd name="connsiteX0" fmla="*/ 0 w 431800"/>
                  <a:gd name="connsiteY0" fmla="*/ 1463339 h 2943706"/>
                  <a:gd name="connsiteX1" fmla="*/ 266700 w 431800"/>
                  <a:gd name="connsiteY1" fmla="*/ 61 h 2943706"/>
                  <a:gd name="connsiteX2" fmla="*/ 431800 w 431800"/>
                  <a:gd name="connsiteY2" fmla="*/ 1507789 h 2943706"/>
                  <a:gd name="connsiteX3" fmla="*/ 266700 w 431800"/>
                  <a:gd name="connsiteY3" fmla="*/ 2926617 h 2943706"/>
                  <a:gd name="connsiteX4" fmla="*/ 0 w 431800"/>
                  <a:gd name="connsiteY4" fmla="*/ 1463339 h 2943706"/>
                  <a:gd name="connsiteX0" fmla="*/ 0 w 431800"/>
                  <a:gd name="connsiteY0" fmla="*/ 1463339 h 2943706"/>
                  <a:gd name="connsiteX1" fmla="*/ 266700 w 431800"/>
                  <a:gd name="connsiteY1" fmla="*/ 61 h 2943706"/>
                  <a:gd name="connsiteX2" fmla="*/ 431800 w 431800"/>
                  <a:gd name="connsiteY2" fmla="*/ 1507789 h 2943706"/>
                  <a:gd name="connsiteX3" fmla="*/ 266700 w 431800"/>
                  <a:gd name="connsiteY3" fmla="*/ 2926617 h 2943706"/>
                  <a:gd name="connsiteX4" fmla="*/ 0 w 431800"/>
                  <a:gd name="connsiteY4" fmla="*/ 1463339 h 2943706"/>
                  <a:gd name="connsiteX0" fmla="*/ 0 w 374652"/>
                  <a:gd name="connsiteY0" fmla="*/ 1465024 h 2950349"/>
                  <a:gd name="connsiteX1" fmla="*/ 266700 w 374652"/>
                  <a:gd name="connsiteY1" fmla="*/ 1746 h 2950349"/>
                  <a:gd name="connsiteX2" fmla="*/ 374650 w 374652"/>
                  <a:gd name="connsiteY2" fmla="*/ 1712674 h 2950349"/>
                  <a:gd name="connsiteX3" fmla="*/ 266700 w 374652"/>
                  <a:gd name="connsiteY3" fmla="*/ 2928302 h 2950349"/>
                  <a:gd name="connsiteX4" fmla="*/ 0 w 374652"/>
                  <a:gd name="connsiteY4" fmla="*/ 1465024 h 2950349"/>
                  <a:gd name="connsiteX0" fmla="*/ 0 w 374650"/>
                  <a:gd name="connsiteY0" fmla="*/ 1465024 h 2941791"/>
                  <a:gd name="connsiteX1" fmla="*/ 266700 w 374650"/>
                  <a:gd name="connsiteY1" fmla="*/ 1746 h 2941791"/>
                  <a:gd name="connsiteX2" fmla="*/ 374650 w 374650"/>
                  <a:gd name="connsiteY2" fmla="*/ 1712674 h 2941791"/>
                  <a:gd name="connsiteX3" fmla="*/ 266700 w 374650"/>
                  <a:gd name="connsiteY3" fmla="*/ 2928302 h 2941791"/>
                  <a:gd name="connsiteX4" fmla="*/ 0 w 374650"/>
                  <a:gd name="connsiteY4" fmla="*/ 1465024 h 2941791"/>
                  <a:gd name="connsiteX0" fmla="*/ 0 w 391372"/>
                  <a:gd name="connsiteY0" fmla="*/ 1465024 h 2941791"/>
                  <a:gd name="connsiteX1" fmla="*/ 266700 w 391372"/>
                  <a:gd name="connsiteY1" fmla="*/ 1746 h 2941791"/>
                  <a:gd name="connsiteX2" fmla="*/ 374650 w 391372"/>
                  <a:gd name="connsiteY2" fmla="*/ 1712674 h 2941791"/>
                  <a:gd name="connsiteX3" fmla="*/ 266700 w 391372"/>
                  <a:gd name="connsiteY3" fmla="*/ 2928302 h 2941791"/>
                  <a:gd name="connsiteX4" fmla="*/ 0 w 391372"/>
                  <a:gd name="connsiteY4" fmla="*/ 1465024 h 2941791"/>
                  <a:gd name="connsiteX0" fmla="*/ 9667 w 401039"/>
                  <a:gd name="connsiteY0" fmla="*/ 1464940 h 2941707"/>
                  <a:gd name="connsiteX1" fmla="*/ 276367 w 401039"/>
                  <a:gd name="connsiteY1" fmla="*/ 1662 h 2941707"/>
                  <a:gd name="connsiteX2" fmla="*/ 384317 w 401039"/>
                  <a:gd name="connsiteY2" fmla="*/ 1712590 h 2941707"/>
                  <a:gd name="connsiteX3" fmla="*/ 276367 w 401039"/>
                  <a:gd name="connsiteY3" fmla="*/ 2928218 h 2941707"/>
                  <a:gd name="connsiteX4" fmla="*/ 9667 w 401039"/>
                  <a:gd name="connsiteY4" fmla="*/ 1464940 h 2941707"/>
                  <a:gd name="connsiteX0" fmla="*/ 9667 w 401039"/>
                  <a:gd name="connsiteY0" fmla="*/ 1464940 h 2941707"/>
                  <a:gd name="connsiteX1" fmla="*/ 276367 w 401039"/>
                  <a:gd name="connsiteY1" fmla="*/ 1662 h 2941707"/>
                  <a:gd name="connsiteX2" fmla="*/ 384317 w 401039"/>
                  <a:gd name="connsiteY2" fmla="*/ 1712590 h 2941707"/>
                  <a:gd name="connsiteX3" fmla="*/ 276367 w 401039"/>
                  <a:gd name="connsiteY3" fmla="*/ 2928218 h 2941707"/>
                  <a:gd name="connsiteX4" fmla="*/ 9667 w 401039"/>
                  <a:gd name="connsiteY4" fmla="*/ 1464940 h 2941707"/>
                  <a:gd name="connsiteX0" fmla="*/ 141 w 391513"/>
                  <a:gd name="connsiteY0" fmla="*/ 1464659 h 2941426"/>
                  <a:gd name="connsiteX1" fmla="*/ 266841 w 391513"/>
                  <a:gd name="connsiteY1" fmla="*/ 1381 h 2941426"/>
                  <a:gd name="connsiteX2" fmla="*/ 374791 w 391513"/>
                  <a:gd name="connsiteY2" fmla="*/ 1712309 h 2941426"/>
                  <a:gd name="connsiteX3" fmla="*/ 266841 w 391513"/>
                  <a:gd name="connsiteY3" fmla="*/ 2927937 h 2941426"/>
                  <a:gd name="connsiteX4" fmla="*/ 141 w 391513"/>
                  <a:gd name="connsiteY4" fmla="*/ 1464659 h 2941426"/>
                  <a:gd name="connsiteX0" fmla="*/ 24774 w 405503"/>
                  <a:gd name="connsiteY0" fmla="*/ 1477340 h 2954107"/>
                  <a:gd name="connsiteX1" fmla="*/ 31124 w 405503"/>
                  <a:gd name="connsiteY1" fmla="*/ 1362 h 2954107"/>
                  <a:gd name="connsiteX2" fmla="*/ 399424 w 405503"/>
                  <a:gd name="connsiteY2" fmla="*/ 1724990 h 2954107"/>
                  <a:gd name="connsiteX3" fmla="*/ 291474 w 405503"/>
                  <a:gd name="connsiteY3" fmla="*/ 2940618 h 2954107"/>
                  <a:gd name="connsiteX4" fmla="*/ 24774 w 405503"/>
                  <a:gd name="connsiteY4" fmla="*/ 1477340 h 2954107"/>
                  <a:gd name="connsiteX0" fmla="*/ 31762 w 515051"/>
                  <a:gd name="connsiteY0" fmla="*/ 1686862 h 3163629"/>
                  <a:gd name="connsiteX1" fmla="*/ 38112 w 515051"/>
                  <a:gd name="connsiteY1" fmla="*/ 210884 h 3163629"/>
                  <a:gd name="connsiteX2" fmla="*/ 501664 w 515051"/>
                  <a:gd name="connsiteY2" fmla="*/ 193169 h 3163629"/>
                  <a:gd name="connsiteX3" fmla="*/ 406412 w 515051"/>
                  <a:gd name="connsiteY3" fmla="*/ 1934512 h 3163629"/>
                  <a:gd name="connsiteX4" fmla="*/ 298462 w 515051"/>
                  <a:gd name="connsiteY4" fmla="*/ 3150140 h 3163629"/>
                  <a:gd name="connsiteX5" fmla="*/ 31762 w 515051"/>
                  <a:gd name="connsiteY5" fmla="*/ 1686862 h 3163629"/>
                  <a:gd name="connsiteX0" fmla="*/ 71437 w 554726"/>
                  <a:gd name="connsiteY0" fmla="*/ 1701811 h 3178578"/>
                  <a:gd name="connsiteX1" fmla="*/ 26987 w 554726"/>
                  <a:gd name="connsiteY1" fmla="*/ 194083 h 3178578"/>
                  <a:gd name="connsiteX2" fmla="*/ 541339 w 554726"/>
                  <a:gd name="connsiteY2" fmla="*/ 208118 h 3178578"/>
                  <a:gd name="connsiteX3" fmla="*/ 446087 w 554726"/>
                  <a:gd name="connsiteY3" fmla="*/ 1949461 h 3178578"/>
                  <a:gd name="connsiteX4" fmla="*/ 338137 w 554726"/>
                  <a:gd name="connsiteY4" fmla="*/ 3165089 h 3178578"/>
                  <a:gd name="connsiteX5" fmla="*/ 71437 w 554726"/>
                  <a:gd name="connsiteY5" fmla="*/ 1701811 h 3178578"/>
                  <a:gd name="connsiteX0" fmla="*/ 71437 w 554726"/>
                  <a:gd name="connsiteY0" fmla="*/ 1701811 h 3140957"/>
                  <a:gd name="connsiteX1" fmla="*/ 26987 w 554726"/>
                  <a:gd name="connsiteY1" fmla="*/ 194083 h 3140957"/>
                  <a:gd name="connsiteX2" fmla="*/ 541339 w 554726"/>
                  <a:gd name="connsiteY2" fmla="*/ 208118 h 3140957"/>
                  <a:gd name="connsiteX3" fmla="*/ 446087 w 554726"/>
                  <a:gd name="connsiteY3" fmla="*/ 1949461 h 3140957"/>
                  <a:gd name="connsiteX4" fmla="*/ 388937 w 554726"/>
                  <a:gd name="connsiteY4" fmla="*/ 3126989 h 3140957"/>
                  <a:gd name="connsiteX5" fmla="*/ 71437 w 554726"/>
                  <a:gd name="connsiteY5" fmla="*/ 1701811 h 3140957"/>
                  <a:gd name="connsiteX0" fmla="*/ 71437 w 554726"/>
                  <a:gd name="connsiteY0" fmla="*/ 1701811 h 3126989"/>
                  <a:gd name="connsiteX1" fmla="*/ 26987 w 554726"/>
                  <a:gd name="connsiteY1" fmla="*/ 194083 h 3126989"/>
                  <a:gd name="connsiteX2" fmla="*/ 541339 w 554726"/>
                  <a:gd name="connsiteY2" fmla="*/ 208118 h 3126989"/>
                  <a:gd name="connsiteX3" fmla="*/ 446087 w 554726"/>
                  <a:gd name="connsiteY3" fmla="*/ 1949461 h 3126989"/>
                  <a:gd name="connsiteX4" fmla="*/ 388937 w 554726"/>
                  <a:gd name="connsiteY4" fmla="*/ 3126989 h 3126989"/>
                  <a:gd name="connsiteX5" fmla="*/ 71437 w 554726"/>
                  <a:gd name="connsiteY5" fmla="*/ 1701811 h 3126989"/>
                  <a:gd name="connsiteX0" fmla="*/ 71437 w 554726"/>
                  <a:gd name="connsiteY0" fmla="*/ 1701811 h 3138205"/>
                  <a:gd name="connsiteX1" fmla="*/ 26987 w 554726"/>
                  <a:gd name="connsiteY1" fmla="*/ 194083 h 3138205"/>
                  <a:gd name="connsiteX2" fmla="*/ 541339 w 554726"/>
                  <a:gd name="connsiteY2" fmla="*/ 208118 h 3138205"/>
                  <a:gd name="connsiteX3" fmla="*/ 446087 w 554726"/>
                  <a:gd name="connsiteY3" fmla="*/ 1949461 h 3138205"/>
                  <a:gd name="connsiteX4" fmla="*/ 388937 w 554726"/>
                  <a:gd name="connsiteY4" fmla="*/ 3126989 h 3138205"/>
                  <a:gd name="connsiteX5" fmla="*/ 71437 w 554726"/>
                  <a:gd name="connsiteY5" fmla="*/ 1701811 h 3138205"/>
                  <a:gd name="connsiteX0" fmla="*/ 71437 w 554726"/>
                  <a:gd name="connsiteY0" fmla="*/ 1701811 h 3127843"/>
                  <a:gd name="connsiteX1" fmla="*/ 26987 w 554726"/>
                  <a:gd name="connsiteY1" fmla="*/ 194083 h 3127843"/>
                  <a:gd name="connsiteX2" fmla="*/ 541339 w 554726"/>
                  <a:gd name="connsiteY2" fmla="*/ 208118 h 3127843"/>
                  <a:gd name="connsiteX3" fmla="*/ 446087 w 554726"/>
                  <a:gd name="connsiteY3" fmla="*/ 1949461 h 3127843"/>
                  <a:gd name="connsiteX4" fmla="*/ 388937 w 554726"/>
                  <a:gd name="connsiteY4" fmla="*/ 3126989 h 3127843"/>
                  <a:gd name="connsiteX5" fmla="*/ 71437 w 554726"/>
                  <a:gd name="connsiteY5" fmla="*/ 1701811 h 3127843"/>
                  <a:gd name="connsiteX0" fmla="*/ 71437 w 554726"/>
                  <a:gd name="connsiteY0" fmla="*/ 1701811 h 3127467"/>
                  <a:gd name="connsiteX1" fmla="*/ 26987 w 554726"/>
                  <a:gd name="connsiteY1" fmla="*/ 194083 h 3127467"/>
                  <a:gd name="connsiteX2" fmla="*/ 541339 w 554726"/>
                  <a:gd name="connsiteY2" fmla="*/ 208118 h 3127467"/>
                  <a:gd name="connsiteX3" fmla="*/ 446087 w 554726"/>
                  <a:gd name="connsiteY3" fmla="*/ 1949461 h 3127467"/>
                  <a:gd name="connsiteX4" fmla="*/ 388937 w 554726"/>
                  <a:gd name="connsiteY4" fmla="*/ 3126989 h 3127467"/>
                  <a:gd name="connsiteX5" fmla="*/ 71437 w 554726"/>
                  <a:gd name="connsiteY5" fmla="*/ 1701811 h 3127467"/>
                  <a:gd name="connsiteX0" fmla="*/ 71437 w 554726"/>
                  <a:gd name="connsiteY0" fmla="*/ 1701811 h 3127115"/>
                  <a:gd name="connsiteX1" fmla="*/ 26987 w 554726"/>
                  <a:gd name="connsiteY1" fmla="*/ 194083 h 3127115"/>
                  <a:gd name="connsiteX2" fmla="*/ 541339 w 554726"/>
                  <a:gd name="connsiteY2" fmla="*/ 208118 h 3127115"/>
                  <a:gd name="connsiteX3" fmla="*/ 446087 w 554726"/>
                  <a:gd name="connsiteY3" fmla="*/ 1949461 h 3127115"/>
                  <a:gd name="connsiteX4" fmla="*/ 388937 w 554726"/>
                  <a:gd name="connsiteY4" fmla="*/ 3126989 h 3127115"/>
                  <a:gd name="connsiteX5" fmla="*/ 71437 w 554726"/>
                  <a:gd name="connsiteY5" fmla="*/ 1701811 h 3127115"/>
                  <a:gd name="connsiteX0" fmla="*/ 71437 w 554726"/>
                  <a:gd name="connsiteY0" fmla="*/ 1616521 h 3041825"/>
                  <a:gd name="connsiteX1" fmla="*/ 26987 w 554726"/>
                  <a:gd name="connsiteY1" fmla="*/ 108793 h 3041825"/>
                  <a:gd name="connsiteX2" fmla="*/ 541339 w 554726"/>
                  <a:gd name="connsiteY2" fmla="*/ 122828 h 3041825"/>
                  <a:gd name="connsiteX3" fmla="*/ 446087 w 554726"/>
                  <a:gd name="connsiteY3" fmla="*/ 1864171 h 3041825"/>
                  <a:gd name="connsiteX4" fmla="*/ 388937 w 554726"/>
                  <a:gd name="connsiteY4" fmla="*/ 3041699 h 3041825"/>
                  <a:gd name="connsiteX5" fmla="*/ 71437 w 554726"/>
                  <a:gd name="connsiteY5" fmla="*/ 1616521 h 3041825"/>
                  <a:gd name="connsiteX0" fmla="*/ 93251 w 576540"/>
                  <a:gd name="connsiteY0" fmla="*/ 1513202 h 2938506"/>
                  <a:gd name="connsiteX1" fmla="*/ 48801 w 576540"/>
                  <a:gd name="connsiteY1" fmla="*/ 5474 h 2938506"/>
                  <a:gd name="connsiteX2" fmla="*/ 563153 w 576540"/>
                  <a:gd name="connsiteY2" fmla="*/ 19509 h 2938506"/>
                  <a:gd name="connsiteX3" fmla="*/ 467901 w 576540"/>
                  <a:gd name="connsiteY3" fmla="*/ 1760852 h 2938506"/>
                  <a:gd name="connsiteX4" fmla="*/ 410751 w 576540"/>
                  <a:gd name="connsiteY4" fmla="*/ 2938380 h 2938506"/>
                  <a:gd name="connsiteX5" fmla="*/ 93251 w 576540"/>
                  <a:gd name="connsiteY5" fmla="*/ 1513202 h 2938506"/>
                  <a:gd name="connsiteX0" fmla="*/ 93251 w 576540"/>
                  <a:gd name="connsiteY0" fmla="*/ 1513202 h 2938506"/>
                  <a:gd name="connsiteX1" fmla="*/ 48801 w 576540"/>
                  <a:gd name="connsiteY1" fmla="*/ 5474 h 2938506"/>
                  <a:gd name="connsiteX2" fmla="*/ 563153 w 576540"/>
                  <a:gd name="connsiteY2" fmla="*/ 19509 h 2938506"/>
                  <a:gd name="connsiteX3" fmla="*/ 467901 w 576540"/>
                  <a:gd name="connsiteY3" fmla="*/ 1760852 h 2938506"/>
                  <a:gd name="connsiteX4" fmla="*/ 410751 w 576540"/>
                  <a:gd name="connsiteY4" fmla="*/ 2938380 h 2938506"/>
                  <a:gd name="connsiteX5" fmla="*/ 93251 w 576540"/>
                  <a:gd name="connsiteY5" fmla="*/ 1513202 h 2938506"/>
                  <a:gd name="connsiteX0" fmla="*/ 93251 w 585486"/>
                  <a:gd name="connsiteY0" fmla="*/ 1513202 h 2938506"/>
                  <a:gd name="connsiteX1" fmla="*/ 48801 w 585486"/>
                  <a:gd name="connsiteY1" fmla="*/ 5474 h 2938506"/>
                  <a:gd name="connsiteX2" fmla="*/ 572678 w 585486"/>
                  <a:gd name="connsiteY2" fmla="*/ 9984 h 2938506"/>
                  <a:gd name="connsiteX3" fmla="*/ 467901 w 585486"/>
                  <a:gd name="connsiteY3" fmla="*/ 1760852 h 2938506"/>
                  <a:gd name="connsiteX4" fmla="*/ 410751 w 585486"/>
                  <a:gd name="connsiteY4" fmla="*/ 2938380 h 2938506"/>
                  <a:gd name="connsiteX5" fmla="*/ 93251 w 585486"/>
                  <a:gd name="connsiteY5" fmla="*/ 1513202 h 2938506"/>
                  <a:gd name="connsiteX0" fmla="*/ 93251 w 585486"/>
                  <a:gd name="connsiteY0" fmla="*/ 1513202 h 2938506"/>
                  <a:gd name="connsiteX1" fmla="*/ 48801 w 585486"/>
                  <a:gd name="connsiteY1" fmla="*/ 5474 h 2938506"/>
                  <a:gd name="connsiteX2" fmla="*/ 572678 w 585486"/>
                  <a:gd name="connsiteY2" fmla="*/ 9984 h 2938506"/>
                  <a:gd name="connsiteX3" fmla="*/ 467901 w 585486"/>
                  <a:gd name="connsiteY3" fmla="*/ 1760852 h 2938506"/>
                  <a:gd name="connsiteX4" fmla="*/ 410751 w 585486"/>
                  <a:gd name="connsiteY4" fmla="*/ 2938380 h 2938506"/>
                  <a:gd name="connsiteX5" fmla="*/ 93251 w 585486"/>
                  <a:gd name="connsiteY5" fmla="*/ 1513202 h 2938506"/>
                  <a:gd name="connsiteX0" fmla="*/ 93251 w 585486"/>
                  <a:gd name="connsiteY0" fmla="*/ 1513202 h 2938506"/>
                  <a:gd name="connsiteX1" fmla="*/ 48801 w 585486"/>
                  <a:gd name="connsiteY1" fmla="*/ 5474 h 2938506"/>
                  <a:gd name="connsiteX2" fmla="*/ 572678 w 585486"/>
                  <a:gd name="connsiteY2" fmla="*/ 9984 h 2938506"/>
                  <a:gd name="connsiteX3" fmla="*/ 467901 w 585486"/>
                  <a:gd name="connsiteY3" fmla="*/ 1760852 h 2938506"/>
                  <a:gd name="connsiteX4" fmla="*/ 410751 w 585486"/>
                  <a:gd name="connsiteY4" fmla="*/ 2938380 h 2938506"/>
                  <a:gd name="connsiteX5" fmla="*/ 93251 w 585486"/>
                  <a:gd name="connsiteY5" fmla="*/ 1513202 h 2938506"/>
                  <a:gd name="connsiteX0" fmla="*/ 48487 w 540722"/>
                  <a:gd name="connsiteY0" fmla="*/ 1507728 h 2933032"/>
                  <a:gd name="connsiteX1" fmla="*/ 4037 w 540722"/>
                  <a:gd name="connsiteY1" fmla="*/ 0 h 2933032"/>
                  <a:gd name="connsiteX2" fmla="*/ 527914 w 540722"/>
                  <a:gd name="connsiteY2" fmla="*/ 4510 h 2933032"/>
                  <a:gd name="connsiteX3" fmla="*/ 423137 w 540722"/>
                  <a:gd name="connsiteY3" fmla="*/ 1755378 h 2933032"/>
                  <a:gd name="connsiteX4" fmla="*/ 365987 w 540722"/>
                  <a:gd name="connsiteY4" fmla="*/ 2932906 h 2933032"/>
                  <a:gd name="connsiteX5" fmla="*/ 48487 w 540722"/>
                  <a:gd name="connsiteY5" fmla="*/ 1507728 h 2933032"/>
                  <a:gd name="connsiteX0" fmla="*/ 62850 w 555085"/>
                  <a:gd name="connsiteY0" fmla="*/ 1507728 h 2933032"/>
                  <a:gd name="connsiteX1" fmla="*/ 18400 w 555085"/>
                  <a:gd name="connsiteY1" fmla="*/ 0 h 2933032"/>
                  <a:gd name="connsiteX2" fmla="*/ 542277 w 555085"/>
                  <a:gd name="connsiteY2" fmla="*/ 4510 h 2933032"/>
                  <a:gd name="connsiteX3" fmla="*/ 437500 w 555085"/>
                  <a:gd name="connsiteY3" fmla="*/ 1755378 h 2933032"/>
                  <a:gd name="connsiteX4" fmla="*/ 380350 w 555085"/>
                  <a:gd name="connsiteY4" fmla="*/ 2932906 h 2933032"/>
                  <a:gd name="connsiteX5" fmla="*/ 62850 w 555085"/>
                  <a:gd name="connsiteY5" fmla="*/ 1507728 h 2933032"/>
                  <a:gd name="connsiteX0" fmla="*/ 72814 w 565049"/>
                  <a:gd name="connsiteY0" fmla="*/ 1507728 h 2933032"/>
                  <a:gd name="connsiteX1" fmla="*/ 80755 w 565049"/>
                  <a:gd name="connsiteY1" fmla="*/ 941135 h 2933032"/>
                  <a:gd name="connsiteX2" fmla="*/ 28364 w 565049"/>
                  <a:gd name="connsiteY2" fmla="*/ 0 h 2933032"/>
                  <a:gd name="connsiteX3" fmla="*/ 552241 w 565049"/>
                  <a:gd name="connsiteY3" fmla="*/ 4510 h 2933032"/>
                  <a:gd name="connsiteX4" fmla="*/ 447464 w 565049"/>
                  <a:gd name="connsiteY4" fmla="*/ 1755378 h 2933032"/>
                  <a:gd name="connsiteX5" fmla="*/ 390314 w 565049"/>
                  <a:gd name="connsiteY5" fmla="*/ 2932906 h 2933032"/>
                  <a:gd name="connsiteX6" fmla="*/ 72814 w 565049"/>
                  <a:gd name="connsiteY6" fmla="*/ 1507728 h 2933032"/>
                  <a:gd name="connsiteX0" fmla="*/ 72814 w 583035"/>
                  <a:gd name="connsiteY0" fmla="*/ 1507728 h 2933032"/>
                  <a:gd name="connsiteX1" fmla="*/ 80755 w 583035"/>
                  <a:gd name="connsiteY1" fmla="*/ 941135 h 2933032"/>
                  <a:gd name="connsiteX2" fmla="*/ 28364 w 583035"/>
                  <a:gd name="connsiteY2" fmla="*/ 0 h 2933032"/>
                  <a:gd name="connsiteX3" fmla="*/ 552241 w 583035"/>
                  <a:gd name="connsiteY3" fmla="*/ 4510 h 2933032"/>
                  <a:gd name="connsiteX4" fmla="*/ 499855 w 583035"/>
                  <a:gd name="connsiteY4" fmla="*/ 469648 h 2933032"/>
                  <a:gd name="connsiteX5" fmla="*/ 447464 w 583035"/>
                  <a:gd name="connsiteY5" fmla="*/ 1755378 h 2933032"/>
                  <a:gd name="connsiteX6" fmla="*/ 390314 w 583035"/>
                  <a:gd name="connsiteY6" fmla="*/ 2932906 h 2933032"/>
                  <a:gd name="connsiteX7" fmla="*/ 72814 w 583035"/>
                  <a:gd name="connsiteY7" fmla="*/ 1507728 h 2933032"/>
                  <a:gd name="connsiteX0" fmla="*/ 72814 w 583035"/>
                  <a:gd name="connsiteY0" fmla="*/ 1507728 h 2933032"/>
                  <a:gd name="connsiteX1" fmla="*/ 80755 w 583035"/>
                  <a:gd name="connsiteY1" fmla="*/ 941135 h 2933032"/>
                  <a:gd name="connsiteX2" fmla="*/ 28364 w 583035"/>
                  <a:gd name="connsiteY2" fmla="*/ 0 h 2933032"/>
                  <a:gd name="connsiteX3" fmla="*/ 552241 w 583035"/>
                  <a:gd name="connsiteY3" fmla="*/ 4510 h 2933032"/>
                  <a:gd name="connsiteX4" fmla="*/ 499855 w 583035"/>
                  <a:gd name="connsiteY4" fmla="*/ 469648 h 2933032"/>
                  <a:gd name="connsiteX5" fmla="*/ 495092 w 583035"/>
                  <a:gd name="connsiteY5" fmla="*/ 1236410 h 2933032"/>
                  <a:gd name="connsiteX6" fmla="*/ 447464 w 583035"/>
                  <a:gd name="connsiteY6" fmla="*/ 1755378 h 2933032"/>
                  <a:gd name="connsiteX7" fmla="*/ 390314 w 583035"/>
                  <a:gd name="connsiteY7" fmla="*/ 2932906 h 2933032"/>
                  <a:gd name="connsiteX8" fmla="*/ 72814 w 583035"/>
                  <a:gd name="connsiteY8" fmla="*/ 1507728 h 2933032"/>
                  <a:gd name="connsiteX0" fmla="*/ 72814 w 583035"/>
                  <a:gd name="connsiteY0" fmla="*/ 1507728 h 2938609"/>
                  <a:gd name="connsiteX1" fmla="*/ 80755 w 583035"/>
                  <a:gd name="connsiteY1" fmla="*/ 941135 h 2938609"/>
                  <a:gd name="connsiteX2" fmla="*/ 28364 w 583035"/>
                  <a:gd name="connsiteY2" fmla="*/ 0 h 2938609"/>
                  <a:gd name="connsiteX3" fmla="*/ 552241 w 583035"/>
                  <a:gd name="connsiteY3" fmla="*/ 4510 h 2938609"/>
                  <a:gd name="connsiteX4" fmla="*/ 499855 w 583035"/>
                  <a:gd name="connsiteY4" fmla="*/ 469648 h 2938609"/>
                  <a:gd name="connsiteX5" fmla="*/ 495092 w 583035"/>
                  <a:gd name="connsiteY5" fmla="*/ 1236410 h 2938609"/>
                  <a:gd name="connsiteX6" fmla="*/ 447464 w 583035"/>
                  <a:gd name="connsiteY6" fmla="*/ 1755378 h 2938609"/>
                  <a:gd name="connsiteX7" fmla="*/ 390314 w 583035"/>
                  <a:gd name="connsiteY7" fmla="*/ 2932906 h 2938609"/>
                  <a:gd name="connsiteX8" fmla="*/ 185530 w 583035"/>
                  <a:gd name="connsiteY8" fmla="*/ 2174623 h 2938609"/>
                  <a:gd name="connsiteX9" fmla="*/ 72814 w 583035"/>
                  <a:gd name="connsiteY9" fmla="*/ 1507728 h 2938609"/>
                  <a:gd name="connsiteX0" fmla="*/ 72814 w 583035"/>
                  <a:gd name="connsiteY0" fmla="*/ 1507728 h 2939005"/>
                  <a:gd name="connsiteX1" fmla="*/ 80755 w 583035"/>
                  <a:gd name="connsiteY1" fmla="*/ 941135 h 2939005"/>
                  <a:gd name="connsiteX2" fmla="*/ 28364 w 583035"/>
                  <a:gd name="connsiteY2" fmla="*/ 0 h 2939005"/>
                  <a:gd name="connsiteX3" fmla="*/ 552241 w 583035"/>
                  <a:gd name="connsiteY3" fmla="*/ 4510 h 2939005"/>
                  <a:gd name="connsiteX4" fmla="*/ 499855 w 583035"/>
                  <a:gd name="connsiteY4" fmla="*/ 469648 h 2939005"/>
                  <a:gd name="connsiteX5" fmla="*/ 495092 w 583035"/>
                  <a:gd name="connsiteY5" fmla="*/ 1236410 h 2939005"/>
                  <a:gd name="connsiteX6" fmla="*/ 447464 w 583035"/>
                  <a:gd name="connsiteY6" fmla="*/ 1755378 h 2939005"/>
                  <a:gd name="connsiteX7" fmla="*/ 390314 w 583035"/>
                  <a:gd name="connsiteY7" fmla="*/ 2932906 h 2939005"/>
                  <a:gd name="connsiteX8" fmla="*/ 185530 w 583035"/>
                  <a:gd name="connsiteY8" fmla="*/ 2174623 h 2939005"/>
                  <a:gd name="connsiteX9" fmla="*/ 72814 w 583035"/>
                  <a:gd name="connsiteY9" fmla="*/ 1507728 h 2939005"/>
                  <a:gd name="connsiteX0" fmla="*/ 72814 w 583035"/>
                  <a:gd name="connsiteY0" fmla="*/ 1507728 h 2948436"/>
                  <a:gd name="connsiteX1" fmla="*/ 80755 w 583035"/>
                  <a:gd name="connsiteY1" fmla="*/ 941135 h 2948436"/>
                  <a:gd name="connsiteX2" fmla="*/ 28364 w 583035"/>
                  <a:gd name="connsiteY2" fmla="*/ 0 h 2948436"/>
                  <a:gd name="connsiteX3" fmla="*/ 552241 w 583035"/>
                  <a:gd name="connsiteY3" fmla="*/ 4510 h 2948436"/>
                  <a:gd name="connsiteX4" fmla="*/ 499855 w 583035"/>
                  <a:gd name="connsiteY4" fmla="*/ 469648 h 2948436"/>
                  <a:gd name="connsiteX5" fmla="*/ 495092 w 583035"/>
                  <a:gd name="connsiteY5" fmla="*/ 1236410 h 2948436"/>
                  <a:gd name="connsiteX6" fmla="*/ 447464 w 583035"/>
                  <a:gd name="connsiteY6" fmla="*/ 1755378 h 2948436"/>
                  <a:gd name="connsiteX7" fmla="*/ 380789 w 583035"/>
                  <a:gd name="connsiteY7" fmla="*/ 2942431 h 2948436"/>
                  <a:gd name="connsiteX8" fmla="*/ 185530 w 583035"/>
                  <a:gd name="connsiteY8" fmla="*/ 2174623 h 2948436"/>
                  <a:gd name="connsiteX9" fmla="*/ 72814 w 583035"/>
                  <a:gd name="connsiteY9" fmla="*/ 1507728 h 2948436"/>
                  <a:gd name="connsiteX0" fmla="*/ 72814 w 583035"/>
                  <a:gd name="connsiteY0" fmla="*/ 1507728 h 2943283"/>
                  <a:gd name="connsiteX1" fmla="*/ 80755 w 583035"/>
                  <a:gd name="connsiteY1" fmla="*/ 941135 h 2943283"/>
                  <a:gd name="connsiteX2" fmla="*/ 28364 w 583035"/>
                  <a:gd name="connsiteY2" fmla="*/ 0 h 2943283"/>
                  <a:gd name="connsiteX3" fmla="*/ 552241 w 583035"/>
                  <a:gd name="connsiteY3" fmla="*/ 4510 h 2943283"/>
                  <a:gd name="connsiteX4" fmla="*/ 499855 w 583035"/>
                  <a:gd name="connsiteY4" fmla="*/ 469648 h 2943283"/>
                  <a:gd name="connsiteX5" fmla="*/ 495092 w 583035"/>
                  <a:gd name="connsiteY5" fmla="*/ 1236410 h 2943283"/>
                  <a:gd name="connsiteX6" fmla="*/ 447464 w 583035"/>
                  <a:gd name="connsiteY6" fmla="*/ 1755378 h 2943283"/>
                  <a:gd name="connsiteX7" fmla="*/ 380789 w 583035"/>
                  <a:gd name="connsiteY7" fmla="*/ 2942431 h 2943283"/>
                  <a:gd name="connsiteX8" fmla="*/ 185530 w 583035"/>
                  <a:gd name="connsiteY8" fmla="*/ 2174623 h 2943283"/>
                  <a:gd name="connsiteX9" fmla="*/ 72814 w 583035"/>
                  <a:gd name="connsiteY9" fmla="*/ 1507728 h 2943283"/>
                  <a:gd name="connsiteX0" fmla="*/ 72814 w 583035"/>
                  <a:gd name="connsiteY0" fmla="*/ 1507728 h 2943273"/>
                  <a:gd name="connsiteX1" fmla="*/ 80755 w 583035"/>
                  <a:gd name="connsiteY1" fmla="*/ 941135 h 2943273"/>
                  <a:gd name="connsiteX2" fmla="*/ 28364 w 583035"/>
                  <a:gd name="connsiteY2" fmla="*/ 0 h 2943273"/>
                  <a:gd name="connsiteX3" fmla="*/ 552241 w 583035"/>
                  <a:gd name="connsiteY3" fmla="*/ 4510 h 2943273"/>
                  <a:gd name="connsiteX4" fmla="*/ 499855 w 583035"/>
                  <a:gd name="connsiteY4" fmla="*/ 469648 h 2943273"/>
                  <a:gd name="connsiteX5" fmla="*/ 495092 w 583035"/>
                  <a:gd name="connsiteY5" fmla="*/ 1236410 h 2943273"/>
                  <a:gd name="connsiteX6" fmla="*/ 447464 w 583035"/>
                  <a:gd name="connsiteY6" fmla="*/ 1755378 h 2943273"/>
                  <a:gd name="connsiteX7" fmla="*/ 380789 w 583035"/>
                  <a:gd name="connsiteY7" fmla="*/ 2942431 h 2943273"/>
                  <a:gd name="connsiteX8" fmla="*/ 185530 w 583035"/>
                  <a:gd name="connsiteY8" fmla="*/ 2174623 h 2943273"/>
                  <a:gd name="connsiteX9" fmla="*/ 72814 w 583035"/>
                  <a:gd name="connsiteY9" fmla="*/ 1507728 h 2943273"/>
                  <a:gd name="connsiteX0" fmla="*/ 72814 w 583035"/>
                  <a:gd name="connsiteY0" fmla="*/ 1507728 h 2943284"/>
                  <a:gd name="connsiteX1" fmla="*/ 80755 w 583035"/>
                  <a:gd name="connsiteY1" fmla="*/ 941135 h 2943284"/>
                  <a:gd name="connsiteX2" fmla="*/ 28364 w 583035"/>
                  <a:gd name="connsiteY2" fmla="*/ 0 h 2943284"/>
                  <a:gd name="connsiteX3" fmla="*/ 552241 w 583035"/>
                  <a:gd name="connsiteY3" fmla="*/ 4510 h 2943284"/>
                  <a:gd name="connsiteX4" fmla="*/ 499855 w 583035"/>
                  <a:gd name="connsiteY4" fmla="*/ 469648 h 2943284"/>
                  <a:gd name="connsiteX5" fmla="*/ 495092 w 583035"/>
                  <a:gd name="connsiteY5" fmla="*/ 1236410 h 2943284"/>
                  <a:gd name="connsiteX6" fmla="*/ 447464 w 583035"/>
                  <a:gd name="connsiteY6" fmla="*/ 1755378 h 2943284"/>
                  <a:gd name="connsiteX7" fmla="*/ 380789 w 583035"/>
                  <a:gd name="connsiteY7" fmla="*/ 2942431 h 2943284"/>
                  <a:gd name="connsiteX8" fmla="*/ 185530 w 583035"/>
                  <a:gd name="connsiteY8" fmla="*/ 2174623 h 2943284"/>
                  <a:gd name="connsiteX9" fmla="*/ 72814 w 583035"/>
                  <a:gd name="connsiteY9" fmla="*/ 1507728 h 2943284"/>
                  <a:gd name="connsiteX0" fmla="*/ 72814 w 583035"/>
                  <a:gd name="connsiteY0" fmla="*/ 1507728 h 2948336"/>
                  <a:gd name="connsiteX1" fmla="*/ 80755 w 583035"/>
                  <a:gd name="connsiteY1" fmla="*/ 941135 h 2948336"/>
                  <a:gd name="connsiteX2" fmla="*/ 28364 w 583035"/>
                  <a:gd name="connsiteY2" fmla="*/ 0 h 2948336"/>
                  <a:gd name="connsiteX3" fmla="*/ 552241 w 583035"/>
                  <a:gd name="connsiteY3" fmla="*/ 4510 h 2948336"/>
                  <a:gd name="connsiteX4" fmla="*/ 499855 w 583035"/>
                  <a:gd name="connsiteY4" fmla="*/ 469648 h 2948336"/>
                  <a:gd name="connsiteX5" fmla="*/ 495092 w 583035"/>
                  <a:gd name="connsiteY5" fmla="*/ 1236410 h 2948336"/>
                  <a:gd name="connsiteX6" fmla="*/ 447464 w 583035"/>
                  <a:gd name="connsiteY6" fmla="*/ 1755378 h 2948336"/>
                  <a:gd name="connsiteX7" fmla="*/ 471280 w 583035"/>
                  <a:gd name="connsiteY7" fmla="*/ 2488947 h 2948336"/>
                  <a:gd name="connsiteX8" fmla="*/ 380789 w 583035"/>
                  <a:gd name="connsiteY8" fmla="*/ 2942431 h 2948336"/>
                  <a:gd name="connsiteX9" fmla="*/ 185530 w 583035"/>
                  <a:gd name="connsiteY9" fmla="*/ 2174623 h 2948336"/>
                  <a:gd name="connsiteX10" fmla="*/ 72814 w 583035"/>
                  <a:gd name="connsiteY10" fmla="*/ 1507728 h 2948336"/>
                  <a:gd name="connsiteX0" fmla="*/ 72814 w 583035"/>
                  <a:gd name="connsiteY0" fmla="*/ 1507728 h 2948336"/>
                  <a:gd name="connsiteX1" fmla="*/ 80755 w 583035"/>
                  <a:gd name="connsiteY1" fmla="*/ 941135 h 2948336"/>
                  <a:gd name="connsiteX2" fmla="*/ 28364 w 583035"/>
                  <a:gd name="connsiteY2" fmla="*/ 0 h 2948336"/>
                  <a:gd name="connsiteX3" fmla="*/ 552241 w 583035"/>
                  <a:gd name="connsiteY3" fmla="*/ 4510 h 2948336"/>
                  <a:gd name="connsiteX4" fmla="*/ 499855 w 583035"/>
                  <a:gd name="connsiteY4" fmla="*/ 469648 h 2948336"/>
                  <a:gd name="connsiteX5" fmla="*/ 495092 w 583035"/>
                  <a:gd name="connsiteY5" fmla="*/ 1236410 h 2948336"/>
                  <a:gd name="connsiteX6" fmla="*/ 447464 w 583035"/>
                  <a:gd name="connsiteY6" fmla="*/ 1755378 h 2948336"/>
                  <a:gd name="connsiteX7" fmla="*/ 471280 w 583035"/>
                  <a:gd name="connsiteY7" fmla="*/ 2488947 h 2948336"/>
                  <a:gd name="connsiteX8" fmla="*/ 380789 w 583035"/>
                  <a:gd name="connsiteY8" fmla="*/ 2942431 h 2948336"/>
                  <a:gd name="connsiteX9" fmla="*/ 185530 w 583035"/>
                  <a:gd name="connsiteY9" fmla="*/ 2174623 h 2948336"/>
                  <a:gd name="connsiteX10" fmla="*/ 72814 w 583035"/>
                  <a:gd name="connsiteY10" fmla="*/ 1507728 h 2948336"/>
                  <a:gd name="connsiteX0" fmla="*/ 72814 w 583035"/>
                  <a:gd name="connsiteY0" fmla="*/ 1507728 h 2948336"/>
                  <a:gd name="connsiteX1" fmla="*/ 80755 w 583035"/>
                  <a:gd name="connsiteY1" fmla="*/ 941135 h 2948336"/>
                  <a:gd name="connsiteX2" fmla="*/ 28364 w 583035"/>
                  <a:gd name="connsiteY2" fmla="*/ 0 h 2948336"/>
                  <a:gd name="connsiteX3" fmla="*/ 552241 w 583035"/>
                  <a:gd name="connsiteY3" fmla="*/ 4510 h 2948336"/>
                  <a:gd name="connsiteX4" fmla="*/ 499855 w 583035"/>
                  <a:gd name="connsiteY4" fmla="*/ 469648 h 2948336"/>
                  <a:gd name="connsiteX5" fmla="*/ 495092 w 583035"/>
                  <a:gd name="connsiteY5" fmla="*/ 1236410 h 2948336"/>
                  <a:gd name="connsiteX6" fmla="*/ 447464 w 583035"/>
                  <a:gd name="connsiteY6" fmla="*/ 1755378 h 2948336"/>
                  <a:gd name="connsiteX7" fmla="*/ 471280 w 583035"/>
                  <a:gd name="connsiteY7" fmla="*/ 2488947 h 2948336"/>
                  <a:gd name="connsiteX8" fmla="*/ 380789 w 583035"/>
                  <a:gd name="connsiteY8" fmla="*/ 2942431 h 2948336"/>
                  <a:gd name="connsiteX9" fmla="*/ 185530 w 583035"/>
                  <a:gd name="connsiteY9" fmla="*/ 2174623 h 2948336"/>
                  <a:gd name="connsiteX10" fmla="*/ 72814 w 583035"/>
                  <a:gd name="connsiteY10" fmla="*/ 1507728 h 2948336"/>
                  <a:gd name="connsiteX0" fmla="*/ 72814 w 583035"/>
                  <a:gd name="connsiteY0" fmla="*/ 1507728 h 2948186"/>
                  <a:gd name="connsiteX1" fmla="*/ 80755 w 583035"/>
                  <a:gd name="connsiteY1" fmla="*/ 941135 h 2948186"/>
                  <a:gd name="connsiteX2" fmla="*/ 28364 w 583035"/>
                  <a:gd name="connsiteY2" fmla="*/ 0 h 2948186"/>
                  <a:gd name="connsiteX3" fmla="*/ 552241 w 583035"/>
                  <a:gd name="connsiteY3" fmla="*/ 4510 h 2948186"/>
                  <a:gd name="connsiteX4" fmla="*/ 499855 w 583035"/>
                  <a:gd name="connsiteY4" fmla="*/ 469648 h 2948186"/>
                  <a:gd name="connsiteX5" fmla="*/ 495092 w 583035"/>
                  <a:gd name="connsiteY5" fmla="*/ 1236410 h 2948186"/>
                  <a:gd name="connsiteX6" fmla="*/ 447464 w 583035"/>
                  <a:gd name="connsiteY6" fmla="*/ 1755378 h 2948186"/>
                  <a:gd name="connsiteX7" fmla="*/ 471280 w 583035"/>
                  <a:gd name="connsiteY7" fmla="*/ 2488947 h 2948186"/>
                  <a:gd name="connsiteX8" fmla="*/ 380789 w 583035"/>
                  <a:gd name="connsiteY8" fmla="*/ 2942431 h 2948186"/>
                  <a:gd name="connsiteX9" fmla="*/ 185530 w 583035"/>
                  <a:gd name="connsiteY9" fmla="*/ 2174623 h 2948186"/>
                  <a:gd name="connsiteX10" fmla="*/ 72814 w 583035"/>
                  <a:gd name="connsiteY10" fmla="*/ 1507728 h 2948186"/>
                  <a:gd name="connsiteX0" fmla="*/ 72814 w 583035"/>
                  <a:gd name="connsiteY0" fmla="*/ 1507728 h 2954798"/>
                  <a:gd name="connsiteX1" fmla="*/ 80755 w 583035"/>
                  <a:gd name="connsiteY1" fmla="*/ 941135 h 2954798"/>
                  <a:gd name="connsiteX2" fmla="*/ 28364 w 583035"/>
                  <a:gd name="connsiteY2" fmla="*/ 0 h 2954798"/>
                  <a:gd name="connsiteX3" fmla="*/ 552241 w 583035"/>
                  <a:gd name="connsiteY3" fmla="*/ 4510 h 2954798"/>
                  <a:gd name="connsiteX4" fmla="*/ 499855 w 583035"/>
                  <a:gd name="connsiteY4" fmla="*/ 469648 h 2954798"/>
                  <a:gd name="connsiteX5" fmla="*/ 495092 w 583035"/>
                  <a:gd name="connsiteY5" fmla="*/ 1236410 h 2954798"/>
                  <a:gd name="connsiteX6" fmla="*/ 447464 w 583035"/>
                  <a:gd name="connsiteY6" fmla="*/ 1755378 h 2954798"/>
                  <a:gd name="connsiteX7" fmla="*/ 499855 w 583035"/>
                  <a:gd name="connsiteY7" fmla="*/ 2588960 h 2954798"/>
                  <a:gd name="connsiteX8" fmla="*/ 380789 w 583035"/>
                  <a:gd name="connsiteY8" fmla="*/ 2942431 h 2954798"/>
                  <a:gd name="connsiteX9" fmla="*/ 185530 w 583035"/>
                  <a:gd name="connsiteY9" fmla="*/ 2174623 h 2954798"/>
                  <a:gd name="connsiteX10" fmla="*/ 72814 w 583035"/>
                  <a:gd name="connsiteY10" fmla="*/ 1507728 h 2954798"/>
                  <a:gd name="connsiteX0" fmla="*/ 72814 w 583035"/>
                  <a:gd name="connsiteY0" fmla="*/ 1507728 h 2954798"/>
                  <a:gd name="connsiteX1" fmla="*/ 80755 w 583035"/>
                  <a:gd name="connsiteY1" fmla="*/ 941135 h 2954798"/>
                  <a:gd name="connsiteX2" fmla="*/ 28364 w 583035"/>
                  <a:gd name="connsiteY2" fmla="*/ 0 h 2954798"/>
                  <a:gd name="connsiteX3" fmla="*/ 552241 w 583035"/>
                  <a:gd name="connsiteY3" fmla="*/ 4510 h 2954798"/>
                  <a:gd name="connsiteX4" fmla="*/ 499855 w 583035"/>
                  <a:gd name="connsiteY4" fmla="*/ 469648 h 2954798"/>
                  <a:gd name="connsiteX5" fmla="*/ 495092 w 583035"/>
                  <a:gd name="connsiteY5" fmla="*/ 1236410 h 2954798"/>
                  <a:gd name="connsiteX6" fmla="*/ 447464 w 583035"/>
                  <a:gd name="connsiteY6" fmla="*/ 1755378 h 2954798"/>
                  <a:gd name="connsiteX7" fmla="*/ 499855 w 583035"/>
                  <a:gd name="connsiteY7" fmla="*/ 2588960 h 2954798"/>
                  <a:gd name="connsiteX8" fmla="*/ 380789 w 583035"/>
                  <a:gd name="connsiteY8" fmla="*/ 2942431 h 2954798"/>
                  <a:gd name="connsiteX9" fmla="*/ 185530 w 583035"/>
                  <a:gd name="connsiteY9" fmla="*/ 2174623 h 2954798"/>
                  <a:gd name="connsiteX10" fmla="*/ 72814 w 583035"/>
                  <a:gd name="connsiteY10" fmla="*/ 1507728 h 2954798"/>
                  <a:gd name="connsiteX0" fmla="*/ 72814 w 583035"/>
                  <a:gd name="connsiteY0" fmla="*/ 1507728 h 2954440"/>
                  <a:gd name="connsiteX1" fmla="*/ 80755 w 583035"/>
                  <a:gd name="connsiteY1" fmla="*/ 941135 h 2954440"/>
                  <a:gd name="connsiteX2" fmla="*/ 28364 w 583035"/>
                  <a:gd name="connsiteY2" fmla="*/ 0 h 2954440"/>
                  <a:gd name="connsiteX3" fmla="*/ 552241 w 583035"/>
                  <a:gd name="connsiteY3" fmla="*/ 4510 h 2954440"/>
                  <a:gd name="connsiteX4" fmla="*/ 499855 w 583035"/>
                  <a:gd name="connsiteY4" fmla="*/ 469648 h 2954440"/>
                  <a:gd name="connsiteX5" fmla="*/ 495092 w 583035"/>
                  <a:gd name="connsiteY5" fmla="*/ 1236410 h 2954440"/>
                  <a:gd name="connsiteX6" fmla="*/ 447464 w 583035"/>
                  <a:gd name="connsiteY6" fmla="*/ 1755378 h 2954440"/>
                  <a:gd name="connsiteX7" fmla="*/ 499855 w 583035"/>
                  <a:gd name="connsiteY7" fmla="*/ 2588960 h 2954440"/>
                  <a:gd name="connsiteX8" fmla="*/ 380789 w 583035"/>
                  <a:gd name="connsiteY8" fmla="*/ 2942431 h 2954440"/>
                  <a:gd name="connsiteX9" fmla="*/ 162670 w 583035"/>
                  <a:gd name="connsiteY9" fmla="*/ 2182243 h 2954440"/>
                  <a:gd name="connsiteX10" fmla="*/ 72814 w 583035"/>
                  <a:gd name="connsiteY10" fmla="*/ 1507728 h 2954440"/>
                  <a:gd name="connsiteX0" fmla="*/ 72814 w 583035"/>
                  <a:gd name="connsiteY0" fmla="*/ 1507728 h 2954564"/>
                  <a:gd name="connsiteX1" fmla="*/ 80755 w 583035"/>
                  <a:gd name="connsiteY1" fmla="*/ 941135 h 2954564"/>
                  <a:gd name="connsiteX2" fmla="*/ 28364 w 583035"/>
                  <a:gd name="connsiteY2" fmla="*/ 0 h 2954564"/>
                  <a:gd name="connsiteX3" fmla="*/ 552241 w 583035"/>
                  <a:gd name="connsiteY3" fmla="*/ 4510 h 2954564"/>
                  <a:gd name="connsiteX4" fmla="*/ 499855 w 583035"/>
                  <a:gd name="connsiteY4" fmla="*/ 469648 h 2954564"/>
                  <a:gd name="connsiteX5" fmla="*/ 495092 w 583035"/>
                  <a:gd name="connsiteY5" fmla="*/ 1236410 h 2954564"/>
                  <a:gd name="connsiteX6" fmla="*/ 462704 w 583035"/>
                  <a:gd name="connsiteY6" fmla="*/ 1793478 h 2954564"/>
                  <a:gd name="connsiteX7" fmla="*/ 499855 w 583035"/>
                  <a:gd name="connsiteY7" fmla="*/ 2588960 h 2954564"/>
                  <a:gd name="connsiteX8" fmla="*/ 380789 w 583035"/>
                  <a:gd name="connsiteY8" fmla="*/ 2942431 h 2954564"/>
                  <a:gd name="connsiteX9" fmla="*/ 162670 w 583035"/>
                  <a:gd name="connsiteY9" fmla="*/ 2182243 h 2954564"/>
                  <a:gd name="connsiteX10" fmla="*/ 72814 w 583035"/>
                  <a:gd name="connsiteY10" fmla="*/ 1507728 h 2954564"/>
                  <a:gd name="connsiteX0" fmla="*/ 72814 w 583035"/>
                  <a:gd name="connsiteY0" fmla="*/ 1507728 h 2945411"/>
                  <a:gd name="connsiteX1" fmla="*/ 80755 w 583035"/>
                  <a:gd name="connsiteY1" fmla="*/ 941135 h 2945411"/>
                  <a:gd name="connsiteX2" fmla="*/ 28364 w 583035"/>
                  <a:gd name="connsiteY2" fmla="*/ 0 h 2945411"/>
                  <a:gd name="connsiteX3" fmla="*/ 552241 w 583035"/>
                  <a:gd name="connsiteY3" fmla="*/ 4510 h 2945411"/>
                  <a:gd name="connsiteX4" fmla="*/ 499855 w 583035"/>
                  <a:gd name="connsiteY4" fmla="*/ 469648 h 2945411"/>
                  <a:gd name="connsiteX5" fmla="*/ 495092 w 583035"/>
                  <a:gd name="connsiteY5" fmla="*/ 1236410 h 2945411"/>
                  <a:gd name="connsiteX6" fmla="*/ 462704 w 583035"/>
                  <a:gd name="connsiteY6" fmla="*/ 1793478 h 2945411"/>
                  <a:gd name="connsiteX7" fmla="*/ 423655 w 583035"/>
                  <a:gd name="connsiteY7" fmla="*/ 2421320 h 2945411"/>
                  <a:gd name="connsiteX8" fmla="*/ 380789 w 583035"/>
                  <a:gd name="connsiteY8" fmla="*/ 2942431 h 2945411"/>
                  <a:gd name="connsiteX9" fmla="*/ 162670 w 583035"/>
                  <a:gd name="connsiteY9" fmla="*/ 2182243 h 2945411"/>
                  <a:gd name="connsiteX10" fmla="*/ 72814 w 583035"/>
                  <a:gd name="connsiteY10" fmla="*/ 1507728 h 2945411"/>
                  <a:gd name="connsiteX0" fmla="*/ 72814 w 583035"/>
                  <a:gd name="connsiteY0" fmla="*/ 1507728 h 2947772"/>
                  <a:gd name="connsiteX1" fmla="*/ 80755 w 583035"/>
                  <a:gd name="connsiteY1" fmla="*/ 941135 h 2947772"/>
                  <a:gd name="connsiteX2" fmla="*/ 28364 w 583035"/>
                  <a:gd name="connsiteY2" fmla="*/ 0 h 2947772"/>
                  <a:gd name="connsiteX3" fmla="*/ 552241 w 583035"/>
                  <a:gd name="connsiteY3" fmla="*/ 4510 h 2947772"/>
                  <a:gd name="connsiteX4" fmla="*/ 499855 w 583035"/>
                  <a:gd name="connsiteY4" fmla="*/ 469648 h 2947772"/>
                  <a:gd name="connsiteX5" fmla="*/ 495092 w 583035"/>
                  <a:gd name="connsiteY5" fmla="*/ 1236410 h 2947772"/>
                  <a:gd name="connsiteX6" fmla="*/ 462704 w 583035"/>
                  <a:gd name="connsiteY6" fmla="*/ 1793478 h 2947772"/>
                  <a:gd name="connsiteX7" fmla="*/ 423655 w 583035"/>
                  <a:gd name="connsiteY7" fmla="*/ 2421320 h 2947772"/>
                  <a:gd name="connsiteX8" fmla="*/ 380789 w 583035"/>
                  <a:gd name="connsiteY8" fmla="*/ 2942431 h 2947772"/>
                  <a:gd name="connsiteX9" fmla="*/ 162670 w 583035"/>
                  <a:gd name="connsiteY9" fmla="*/ 2182243 h 2947772"/>
                  <a:gd name="connsiteX10" fmla="*/ 72814 w 583035"/>
                  <a:gd name="connsiteY10" fmla="*/ 1507728 h 2947772"/>
                  <a:gd name="connsiteX0" fmla="*/ 44452 w 554673"/>
                  <a:gd name="connsiteY0" fmla="*/ 1507728 h 2947772"/>
                  <a:gd name="connsiteX1" fmla="*/ 52393 w 554673"/>
                  <a:gd name="connsiteY1" fmla="*/ 941135 h 2947772"/>
                  <a:gd name="connsiteX2" fmla="*/ 2 w 554673"/>
                  <a:gd name="connsiteY2" fmla="*/ 0 h 2947772"/>
                  <a:gd name="connsiteX3" fmla="*/ 523879 w 554673"/>
                  <a:gd name="connsiteY3" fmla="*/ 4510 h 2947772"/>
                  <a:gd name="connsiteX4" fmla="*/ 471493 w 554673"/>
                  <a:gd name="connsiteY4" fmla="*/ 469648 h 2947772"/>
                  <a:gd name="connsiteX5" fmla="*/ 466730 w 554673"/>
                  <a:gd name="connsiteY5" fmla="*/ 1236410 h 2947772"/>
                  <a:gd name="connsiteX6" fmla="*/ 434342 w 554673"/>
                  <a:gd name="connsiteY6" fmla="*/ 1793478 h 2947772"/>
                  <a:gd name="connsiteX7" fmla="*/ 395293 w 554673"/>
                  <a:gd name="connsiteY7" fmla="*/ 2421320 h 2947772"/>
                  <a:gd name="connsiteX8" fmla="*/ 352427 w 554673"/>
                  <a:gd name="connsiteY8" fmla="*/ 2942431 h 2947772"/>
                  <a:gd name="connsiteX9" fmla="*/ 134308 w 554673"/>
                  <a:gd name="connsiteY9" fmla="*/ 2182243 h 2947772"/>
                  <a:gd name="connsiteX10" fmla="*/ 44452 w 554673"/>
                  <a:gd name="connsiteY10" fmla="*/ 1507728 h 2947772"/>
                  <a:gd name="connsiteX0" fmla="*/ 44452 w 523879"/>
                  <a:gd name="connsiteY0" fmla="*/ 1507728 h 2947772"/>
                  <a:gd name="connsiteX1" fmla="*/ 52393 w 523879"/>
                  <a:gd name="connsiteY1" fmla="*/ 941135 h 2947772"/>
                  <a:gd name="connsiteX2" fmla="*/ 2 w 523879"/>
                  <a:gd name="connsiteY2" fmla="*/ 0 h 2947772"/>
                  <a:gd name="connsiteX3" fmla="*/ 523879 w 523879"/>
                  <a:gd name="connsiteY3" fmla="*/ 4510 h 2947772"/>
                  <a:gd name="connsiteX4" fmla="*/ 471493 w 523879"/>
                  <a:gd name="connsiteY4" fmla="*/ 469648 h 2947772"/>
                  <a:gd name="connsiteX5" fmla="*/ 466730 w 523879"/>
                  <a:gd name="connsiteY5" fmla="*/ 1236410 h 2947772"/>
                  <a:gd name="connsiteX6" fmla="*/ 434342 w 523879"/>
                  <a:gd name="connsiteY6" fmla="*/ 1793478 h 2947772"/>
                  <a:gd name="connsiteX7" fmla="*/ 395293 w 523879"/>
                  <a:gd name="connsiteY7" fmla="*/ 2421320 h 2947772"/>
                  <a:gd name="connsiteX8" fmla="*/ 352427 w 523879"/>
                  <a:gd name="connsiteY8" fmla="*/ 2942431 h 2947772"/>
                  <a:gd name="connsiteX9" fmla="*/ 134308 w 523879"/>
                  <a:gd name="connsiteY9" fmla="*/ 2182243 h 2947772"/>
                  <a:gd name="connsiteX10" fmla="*/ 44452 w 523879"/>
                  <a:gd name="connsiteY10" fmla="*/ 1507728 h 2947772"/>
                  <a:gd name="connsiteX0" fmla="*/ 44452 w 523879"/>
                  <a:gd name="connsiteY0" fmla="*/ 1507728 h 2947772"/>
                  <a:gd name="connsiteX1" fmla="*/ 52393 w 523879"/>
                  <a:gd name="connsiteY1" fmla="*/ 941135 h 2947772"/>
                  <a:gd name="connsiteX2" fmla="*/ 2 w 523879"/>
                  <a:gd name="connsiteY2" fmla="*/ 0 h 2947772"/>
                  <a:gd name="connsiteX3" fmla="*/ 523879 w 523879"/>
                  <a:gd name="connsiteY3" fmla="*/ 4510 h 2947772"/>
                  <a:gd name="connsiteX4" fmla="*/ 448633 w 523879"/>
                  <a:gd name="connsiteY4" fmla="*/ 629668 h 2947772"/>
                  <a:gd name="connsiteX5" fmla="*/ 466730 w 523879"/>
                  <a:gd name="connsiteY5" fmla="*/ 1236410 h 2947772"/>
                  <a:gd name="connsiteX6" fmla="*/ 434342 w 523879"/>
                  <a:gd name="connsiteY6" fmla="*/ 1793478 h 2947772"/>
                  <a:gd name="connsiteX7" fmla="*/ 395293 w 523879"/>
                  <a:gd name="connsiteY7" fmla="*/ 2421320 h 2947772"/>
                  <a:gd name="connsiteX8" fmla="*/ 352427 w 523879"/>
                  <a:gd name="connsiteY8" fmla="*/ 2942431 h 2947772"/>
                  <a:gd name="connsiteX9" fmla="*/ 134308 w 523879"/>
                  <a:gd name="connsiteY9" fmla="*/ 2182243 h 2947772"/>
                  <a:gd name="connsiteX10" fmla="*/ 44452 w 523879"/>
                  <a:gd name="connsiteY10" fmla="*/ 1507728 h 2947772"/>
                  <a:gd name="connsiteX0" fmla="*/ 44452 w 523879"/>
                  <a:gd name="connsiteY0" fmla="*/ 1507728 h 2947772"/>
                  <a:gd name="connsiteX1" fmla="*/ 52393 w 523879"/>
                  <a:gd name="connsiteY1" fmla="*/ 941135 h 2947772"/>
                  <a:gd name="connsiteX2" fmla="*/ 2 w 523879"/>
                  <a:gd name="connsiteY2" fmla="*/ 0 h 2947772"/>
                  <a:gd name="connsiteX3" fmla="*/ 523879 w 523879"/>
                  <a:gd name="connsiteY3" fmla="*/ 4510 h 2947772"/>
                  <a:gd name="connsiteX4" fmla="*/ 479113 w 523879"/>
                  <a:gd name="connsiteY4" fmla="*/ 644908 h 2947772"/>
                  <a:gd name="connsiteX5" fmla="*/ 466730 w 523879"/>
                  <a:gd name="connsiteY5" fmla="*/ 1236410 h 2947772"/>
                  <a:gd name="connsiteX6" fmla="*/ 434342 w 523879"/>
                  <a:gd name="connsiteY6" fmla="*/ 1793478 h 2947772"/>
                  <a:gd name="connsiteX7" fmla="*/ 395293 w 523879"/>
                  <a:gd name="connsiteY7" fmla="*/ 2421320 h 2947772"/>
                  <a:gd name="connsiteX8" fmla="*/ 352427 w 523879"/>
                  <a:gd name="connsiteY8" fmla="*/ 2942431 h 2947772"/>
                  <a:gd name="connsiteX9" fmla="*/ 134308 w 523879"/>
                  <a:gd name="connsiteY9" fmla="*/ 2182243 h 2947772"/>
                  <a:gd name="connsiteX10" fmla="*/ 44452 w 523879"/>
                  <a:gd name="connsiteY10" fmla="*/ 1507728 h 2947772"/>
                  <a:gd name="connsiteX0" fmla="*/ 44452 w 523879"/>
                  <a:gd name="connsiteY0" fmla="*/ 1507728 h 2947772"/>
                  <a:gd name="connsiteX1" fmla="*/ 52393 w 523879"/>
                  <a:gd name="connsiteY1" fmla="*/ 941135 h 2947772"/>
                  <a:gd name="connsiteX2" fmla="*/ 2 w 523879"/>
                  <a:gd name="connsiteY2" fmla="*/ 0 h 2947772"/>
                  <a:gd name="connsiteX3" fmla="*/ 523879 w 523879"/>
                  <a:gd name="connsiteY3" fmla="*/ 4510 h 2947772"/>
                  <a:gd name="connsiteX4" fmla="*/ 479113 w 523879"/>
                  <a:gd name="connsiteY4" fmla="*/ 644908 h 2947772"/>
                  <a:gd name="connsiteX5" fmla="*/ 436250 w 523879"/>
                  <a:gd name="connsiteY5" fmla="*/ 1251650 h 2947772"/>
                  <a:gd name="connsiteX6" fmla="*/ 434342 w 523879"/>
                  <a:gd name="connsiteY6" fmla="*/ 1793478 h 2947772"/>
                  <a:gd name="connsiteX7" fmla="*/ 395293 w 523879"/>
                  <a:gd name="connsiteY7" fmla="*/ 2421320 h 2947772"/>
                  <a:gd name="connsiteX8" fmla="*/ 352427 w 523879"/>
                  <a:gd name="connsiteY8" fmla="*/ 2942431 h 2947772"/>
                  <a:gd name="connsiteX9" fmla="*/ 134308 w 523879"/>
                  <a:gd name="connsiteY9" fmla="*/ 2182243 h 2947772"/>
                  <a:gd name="connsiteX10" fmla="*/ 44452 w 523879"/>
                  <a:gd name="connsiteY10" fmla="*/ 1507728 h 2947772"/>
                  <a:gd name="connsiteX0" fmla="*/ 44452 w 1362079"/>
                  <a:gd name="connsiteY0" fmla="*/ 1507728 h 2947772"/>
                  <a:gd name="connsiteX1" fmla="*/ 52393 w 1362079"/>
                  <a:gd name="connsiteY1" fmla="*/ 941135 h 2947772"/>
                  <a:gd name="connsiteX2" fmla="*/ 2 w 1362079"/>
                  <a:gd name="connsiteY2" fmla="*/ 0 h 2947772"/>
                  <a:gd name="connsiteX3" fmla="*/ 1362079 w 1362079"/>
                  <a:gd name="connsiteY3" fmla="*/ 28323 h 2947772"/>
                  <a:gd name="connsiteX4" fmla="*/ 479113 w 1362079"/>
                  <a:gd name="connsiteY4" fmla="*/ 644908 h 2947772"/>
                  <a:gd name="connsiteX5" fmla="*/ 436250 w 1362079"/>
                  <a:gd name="connsiteY5" fmla="*/ 1251650 h 2947772"/>
                  <a:gd name="connsiteX6" fmla="*/ 434342 w 1362079"/>
                  <a:gd name="connsiteY6" fmla="*/ 1793478 h 2947772"/>
                  <a:gd name="connsiteX7" fmla="*/ 395293 w 1362079"/>
                  <a:gd name="connsiteY7" fmla="*/ 2421320 h 2947772"/>
                  <a:gd name="connsiteX8" fmla="*/ 352427 w 1362079"/>
                  <a:gd name="connsiteY8" fmla="*/ 2942431 h 2947772"/>
                  <a:gd name="connsiteX9" fmla="*/ 134308 w 1362079"/>
                  <a:gd name="connsiteY9" fmla="*/ 2182243 h 2947772"/>
                  <a:gd name="connsiteX10" fmla="*/ 44452 w 1362079"/>
                  <a:gd name="connsiteY10" fmla="*/ 1507728 h 2947772"/>
                  <a:gd name="connsiteX0" fmla="*/ 44452 w 1362079"/>
                  <a:gd name="connsiteY0" fmla="*/ 1507728 h 2947772"/>
                  <a:gd name="connsiteX1" fmla="*/ 52393 w 1362079"/>
                  <a:gd name="connsiteY1" fmla="*/ 941135 h 2947772"/>
                  <a:gd name="connsiteX2" fmla="*/ 2 w 1362079"/>
                  <a:gd name="connsiteY2" fmla="*/ 0 h 2947772"/>
                  <a:gd name="connsiteX3" fmla="*/ 1362079 w 1362079"/>
                  <a:gd name="connsiteY3" fmla="*/ 28323 h 2947772"/>
                  <a:gd name="connsiteX4" fmla="*/ 769625 w 1362079"/>
                  <a:gd name="connsiteY4" fmla="*/ 883033 h 2947772"/>
                  <a:gd name="connsiteX5" fmla="*/ 436250 w 1362079"/>
                  <a:gd name="connsiteY5" fmla="*/ 1251650 h 2947772"/>
                  <a:gd name="connsiteX6" fmla="*/ 434342 w 1362079"/>
                  <a:gd name="connsiteY6" fmla="*/ 1793478 h 2947772"/>
                  <a:gd name="connsiteX7" fmla="*/ 395293 w 1362079"/>
                  <a:gd name="connsiteY7" fmla="*/ 2421320 h 2947772"/>
                  <a:gd name="connsiteX8" fmla="*/ 352427 w 1362079"/>
                  <a:gd name="connsiteY8" fmla="*/ 2942431 h 2947772"/>
                  <a:gd name="connsiteX9" fmla="*/ 134308 w 1362079"/>
                  <a:gd name="connsiteY9" fmla="*/ 2182243 h 2947772"/>
                  <a:gd name="connsiteX10" fmla="*/ 44452 w 1362079"/>
                  <a:gd name="connsiteY10" fmla="*/ 1507728 h 2947772"/>
                  <a:gd name="connsiteX0" fmla="*/ 44452 w 1362079"/>
                  <a:gd name="connsiteY0" fmla="*/ 1507728 h 2947772"/>
                  <a:gd name="connsiteX1" fmla="*/ 52393 w 1362079"/>
                  <a:gd name="connsiteY1" fmla="*/ 941135 h 2947772"/>
                  <a:gd name="connsiteX2" fmla="*/ 2 w 1362079"/>
                  <a:gd name="connsiteY2" fmla="*/ 0 h 2947772"/>
                  <a:gd name="connsiteX3" fmla="*/ 1362079 w 1362079"/>
                  <a:gd name="connsiteY3" fmla="*/ 28323 h 2947772"/>
                  <a:gd name="connsiteX4" fmla="*/ 769625 w 1362079"/>
                  <a:gd name="connsiteY4" fmla="*/ 883033 h 2947772"/>
                  <a:gd name="connsiteX5" fmla="*/ 436250 w 1362079"/>
                  <a:gd name="connsiteY5" fmla="*/ 1251650 h 2947772"/>
                  <a:gd name="connsiteX6" fmla="*/ 434342 w 1362079"/>
                  <a:gd name="connsiteY6" fmla="*/ 1793478 h 2947772"/>
                  <a:gd name="connsiteX7" fmla="*/ 395293 w 1362079"/>
                  <a:gd name="connsiteY7" fmla="*/ 2421320 h 2947772"/>
                  <a:gd name="connsiteX8" fmla="*/ 352427 w 1362079"/>
                  <a:gd name="connsiteY8" fmla="*/ 2942431 h 2947772"/>
                  <a:gd name="connsiteX9" fmla="*/ 134308 w 1362079"/>
                  <a:gd name="connsiteY9" fmla="*/ 2182243 h 2947772"/>
                  <a:gd name="connsiteX10" fmla="*/ 44452 w 1362079"/>
                  <a:gd name="connsiteY10" fmla="*/ 1507728 h 2947772"/>
                  <a:gd name="connsiteX0" fmla="*/ 44452 w 1362079"/>
                  <a:gd name="connsiteY0" fmla="*/ 1507728 h 2947772"/>
                  <a:gd name="connsiteX1" fmla="*/ 52393 w 1362079"/>
                  <a:gd name="connsiteY1" fmla="*/ 941135 h 2947772"/>
                  <a:gd name="connsiteX2" fmla="*/ 2 w 1362079"/>
                  <a:gd name="connsiteY2" fmla="*/ 0 h 2947772"/>
                  <a:gd name="connsiteX3" fmla="*/ 1362079 w 1362079"/>
                  <a:gd name="connsiteY3" fmla="*/ 28323 h 2947772"/>
                  <a:gd name="connsiteX4" fmla="*/ 769625 w 1362079"/>
                  <a:gd name="connsiteY4" fmla="*/ 883033 h 2947772"/>
                  <a:gd name="connsiteX5" fmla="*/ 436250 w 1362079"/>
                  <a:gd name="connsiteY5" fmla="*/ 1251650 h 2947772"/>
                  <a:gd name="connsiteX6" fmla="*/ 434342 w 1362079"/>
                  <a:gd name="connsiteY6" fmla="*/ 1793478 h 2947772"/>
                  <a:gd name="connsiteX7" fmla="*/ 395293 w 1362079"/>
                  <a:gd name="connsiteY7" fmla="*/ 2421320 h 2947772"/>
                  <a:gd name="connsiteX8" fmla="*/ 352427 w 1362079"/>
                  <a:gd name="connsiteY8" fmla="*/ 2942431 h 2947772"/>
                  <a:gd name="connsiteX9" fmla="*/ 134308 w 1362079"/>
                  <a:gd name="connsiteY9" fmla="*/ 2182243 h 2947772"/>
                  <a:gd name="connsiteX10" fmla="*/ 44452 w 1362079"/>
                  <a:gd name="connsiteY10" fmla="*/ 1507728 h 2947772"/>
                  <a:gd name="connsiteX0" fmla="*/ 44452 w 1362079"/>
                  <a:gd name="connsiteY0" fmla="*/ 1507728 h 2947772"/>
                  <a:gd name="connsiteX1" fmla="*/ 52393 w 1362079"/>
                  <a:gd name="connsiteY1" fmla="*/ 941135 h 2947772"/>
                  <a:gd name="connsiteX2" fmla="*/ 2 w 1362079"/>
                  <a:gd name="connsiteY2" fmla="*/ 0 h 2947772"/>
                  <a:gd name="connsiteX3" fmla="*/ 1362079 w 1362079"/>
                  <a:gd name="connsiteY3" fmla="*/ 28323 h 2947772"/>
                  <a:gd name="connsiteX4" fmla="*/ 774387 w 1362079"/>
                  <a:gd name="connsiteY4" fmla="*/ 949708 h 2947772"/>
                  <a:gd name="connsiteX5" fmla="*/ 436250 w 1362079"/>
                  <a:gd name="connsiteY5" fmla="*/ 1251650 h 2947772"/>
                  <a:gd name="connsiteX6" fmla="*/ 434342 w 1362079"/>
                  <a:gd name="connsiteY6" fmla="*/ 1793478 h 2947772"/>
                  <a:gd name="connsiteX7" fmla="*/ 395293 w 1362079"/>
                  <a:gd name="connsiteY7" fmla="*/ 2421320 h 2947772"/>
                  <a:gd name="connsiteX8" fmla="*/ 352427 w 1362079"/>
                  <a:gd name="connsiteY8" fmla="*/ 2942431 h 2947772"/>
                  <a:gd name="connsiteX9" fmla="*/ 134308 w 1362079"/>
                  <a:gd name="connsiteY9" fmla="*/ 2182243 h 2947772"/>
                  <a:gd name="connsiteX10" fmla="*/ 44452 w 1362079"/>
                  <a:gd name="connsiteY10" fmla="*/ 1507728 h 2947772"/>
                  <a:gd name="connsiteX0" fmla="*/ 44452 w 1362079"/>
                  <a:gd name="connsiteY0" fmla="*/ 1507728 h 2947772"/>
                  <a:gd name="connsiteX1" fmla="*/ 52393 w 1362079"/>
                  <a:gd name="connsiteY1" fmla="*/ 941135 h 2947772"/>
                  <a:gd name="connsiteX2" fmla="*/ 2 w 1362079"/>
                  <a:gd name="connsiteY2" fmla="*/ 0 h 2947772"/>
                  <a:gd name="connsiteX3" fmla="*/ 1362079 w 1362079"/>
                  <a:gd name="connsiteY3" fmla="*/ 28323 h 2947772"/>
                  <a:gd name="connsiteX4" fmla="*/ 774387 w 1362079"/>
                  <a:gd name="connsiteY4" fmla="*/ 949708 h 2947772"/>
                  <a:gd name="connsiteX5" fmla="*/ 493400 w 1362079"/>
                  <a:gd name="connsiteY5" fmla="*/ 1394525 h 2947772"/>
                  <a:gd name="connsiteX6" fmla="*/ 434342 w 1362079"/>
                  <a:gd name="connsiteY6" fmla="*/ 1793478 h 2947772"/>
                  <a:gd name="connsiteX7" fmla="*/ 395293 w 1362079"/>
                  <a:gd name="connsiteY7" fmla="*/ 2421320 h 2947772"/>
                  <a:gd name="connsiteX8" fmla="*/ 352427 w 1362079"/>
                  <a:gd name="connsiteY8" fmla="*/ 2942431 h 2947772"/>
                  <a:gd name="connsiteX9" fmla="*/ 134308 w 1362079"/>
                  <a:gd name="connsiteY9" fmla="*/ 2182243 h 2947772"/>
                  <a:gd name="connsiteX10" fmla="*/ 44452 w 1362079"/>
                  <a:gd name="connsiteY10" fmla="*/ 1507728 h 2947772"/>
                  <a:gd name="connsiteX0" fmla="*/ 44452 w 1362079"/>
                  <a:gd name="connsiteY0" fmla="*/ 1507728 h 2992281"/>
                  <a:gd name="connsiteX1" fmla="*/ 52393 w 1362079"/>
                  <a:gd name="connsiteY1" fmla="*/ 941135 h 2992281"/>
                  <a:gd name="connsiteX2" fmla="*/ 2 w 1362079"/>
                  <a:gd name="connsiteY2" fmla="*/ 0 h 2992281"/>
                  <a:gd name="connsiteX3" fmla="*/ 1362079 w 1362079"/>
                  <a:gd name="connsiteY3" fmla="*/ 28323 h 2992281"/>
                  <a:gd name="connsiteX4" fmla="*/ 774387 w 1362079"/>
                  <a:gd name="connsiteY4" fmla="*/ 949708 h 2992281"/>
                  <a:gd name="connsiteX5" fmla="*/ 493400 w 1362079"/>
                  <a:gd name="connsiteY5" fmla="*/ 1394525 h 2992281"/>
                  <a:gd name="connsiteX6" fmla="*/ 434342 w 1362079"/>
                  <a:gd name="connsiteY6" fmla="*/ 1793478 h 2992281"/>
                  <a:gd name="connsiteX7" fmla="*/ 395293 w 1362079"/>
                  <a:gd name="connsiteY7" fmla="*/ 2421320 h 2992281"/>
                  <a:gd name="connsiteX8" fmla="*/ 467264 w 1362079"/>
                  <a:gd name="connsiteY8" fmla="*/ 2987368 h 2992281"/>
                  <a:gd name="connsiteX9" fmla="*/ 134308 w 1362079"/>
                  <a:gd name="connsiteY9" fmla="*/ 2182243 h 2992281"/>
                  <a:gd name="connsiteX10" fmla="*/ 44452 w 1362079"/>
                  <a:gd name="connsiteY10" fmla="*/ 1507728 h 2992281"/>
                  <a:gd name="connsiteX0" fmla="*/ 44452 w 1362079"/>
                  <a:gd name="connsiteY0" fmla="*/ 1507728 h 2994962"/>
                  <a:gd name="connsiteX1" fmla="*/ 52393 w 1362079"/>
                  <a:gd name="connsiteY1" fmla="*/ 941135 h 2994962"/>
                  <a:gd name="connsiteX2" fmla="*/ 2 w 1362079"/>
                  <a:gd name="connsiteY2" fmla="*/ 0 h 2994962"/>
                  <a:gd name="connsiteX3" fmla="*/ 1362079 w 1362079"/>
                  <a:gd name="connsiteY3" fmla="*/ 28323 h 2994962"/>
                  <a:gd name="connsiteX4" fmla="*/ 774387 w 1362079"/>
                  <a:gd name="connsiteY4" fmla="*/ 949708 h 2994962"/>
                  <a:gd name="connsiteX5" fmla="*/ 493400 w 1362079"/>
                  <a:gd name="connsiteY5" fmla="*/ 1394525 h 2994962"/>
                  <a:gd name="connsiteX6" fmla="*/ 434342 w 1362079"/>
                  <a:gd name="connsiteY6" fmla="*/ 1793478 h 2994962"/>
                  <a:gd name="connsiteX7" fmla="*/ 380315 w 1362079"/>
                  <a:gd name="connsiteY7" fmla="*/ 2541150 h 2994962"/>
                  <a:gd name="connsiteX8" fmla="*/ 467264 w 1362079"/>
                  <a:gd name="connsiteY8" fmla="*/ 2987368 h 2994962"/>
                  <a:gd name="connsiteX9" fmla="*/ 134308 w 1362079"/>
                  <a:gd name="connsiteY9" fmla="*/ 2182243 h 2994962"/>
                  <a:gd name="connsiteX10" fmla="*/ 44452 w 1362079"/>
                  <a:gd name="connsiteY10" fmla="*/ 1507728 h 2994962"/>
                  <a:gd name="connsiteX0" fmla="*/ 44452 w 1362079"/>
                  <a:gd name="connsiteY0" fmla="*/ 1507728 h 2989106"/>
                  <a:gd name="connsiteX1" fmla="*/ 52393 w 1362079"/>
                  <a:gd name="connsiteY1" fmla="*/ 941135 h 2989106"/>
                  <a:gd name="connsiteX2" fmla="*/ 2 w 1362079"/>
                  <a:gd name="connsiteY2" fmla="*/ 0 h 2989106"/>
                  <a:gd name="connsiteX3" fmla="*/ 1362079 w 1362079"/>
                  <a:gd name="connsiteY3" fmla="*/ 28323 h 2989106"/>
                  <a:gd name="connsiteX4" fmla="*/ 774387 w 1362079"/>
                  <a:gd name="connsiteY4" fmla="*/ 949708 h 2989106"/>
                  <a:gd name="connsiteX5" fmla="*/ 493400 w 1362079"/>
                  <a:gd name="connsiteY5" fmla="*/ 1394525 h 2989106"/>
                  <a:gd name="connsiteX6" fmla="*/ 434342 w 1362079"/>
                  <a:gd name="connsiteY6" fmla="*/ 1793478 h 2989106"/>
                  <a:gd name="connsiteX7" fmla="*/ 380315 w 1362079"/>
                  <a:gd name="connsiteY7" fmla="*/ 2541150 h 2989106"/>
                  <a:gd name="connsiteX8" fmla="*/ 467264 w 1362079"/>
                  <a:gd name="connsiteY8" fmla="*/ 2987368 h 2989106"/>
                  <a:gd name="connsiteX9" fmla="*/ 134308 w 1362079"/>
                  <a:gd name="connsiteY9" fmla="*/ 2182243 h 2989106"/>
                  <a:gd name="connsiteX10" fmla="*/ 44452 w 1362079"/>
                  <a:gd name="connsiteY10" fmla="*/ 1507728 h 2989106"/>
                  <a:gd name="connsiteX0" fmla="*/ 44452 w 1362079"/>
                  <a:gd name="connsiteY0" fmla="*/ 1507728 h 3009032"/>
                  <a:gd name="connsiteX1" fmla="*/ 52393 w 1362079"/>
                  <a:gd name="connsiteY1" fmla="*/ 941135 h 3009032"/>
                  <a:gd name="connsiteX2" fmla="*/ 2 w 1362079"/>
                  <a:gd name="connsiteY2" fmla="*/ 0 h 3009032"/>
                  <a:gd name="connsiteX3" fmla="*/ 1362079 w 1362079"/>
                  <a:gd name="connsiteY3" fmla="*/ 28323 h 3009032"/>
                  <a:gd name="connsiteX4" fmla="*/ 774387 w 1362079"/>
                  <a:gd name="connsiteY4" fmla="*/ 949708 h 3009032"/>
                  <a:gd name="connsiteX5" fmla="*/ 493400 w 1362079"/>
                  <a:gd name="connsiteY5" fmla="*/ 1394525 h 3009032"/>
                  <a:gd name="connsiteX6" fmla="*/ 434342 w 1362079"/>
                  <a:gd name="connsiteY6" fmla="*/ 1793478 h 3009032"/>
                  <a:gd name="connsiteX7" fmla="*/ 380315 w 1362079"/>
                  <a:gd name="connsiteY7" fmla="*/ 2541150 h 3009032"/>
                  <a:gd name="connsiteX8" fmla="*/ 592087 w 1362079"/>
                  <a:gd name="connsiteY8" fmla="*/ 3007340 h 3009032"/>
                  <a:gd name="connsiteX9" fmla="*/ 134308 w 1362079"/>
                  <a:gd name="connsiteY9" fmla="*/ 2182243 h 3009032"/>
                  <a:gd name="connsiteX10" fmla="*/ 44452 w 1362079"/>
                  <a:gd name="connsiteY10" fmla="*/ 1507728 h 3009032"/>
                  <a:gd name="connsiteX0" fmla="*/ 44452 w 1362079"/>
                  <a:gd name="connsiteY0" fmla="*/ 1507728 h 3007363"/>
                  <a:gd name="connsiteX1" fmla="*/ 52393 w 1362079"/>
                  <a:gd name="connsiteY1" fmla="*/ 941135 h 3007363"/>
                  <a:gd name="connsiteX2" fmla="*/ 2 w 1362079"/>
                  <a:gd name="connsiteY2" fmla="*/ 0 h 3007363"/>
                  <a:gd name="connsiteX3" fmla="*/ 1362079 w 1362079"/>
                  <a:gd name="connsiteY3" fmla="*/ 28323 h 3007363"/>
                  <a:gd name="connsiteX4" fmla="*/ 774387 w 1362079"/>
                  <a:gd name="connsiteY4" fmla="*/ 949708 h 3007363"/>
                  <a:gd name="connsiteX5" fmla="*/ 493400 w 1362079"/>
                  <a:gd name="connsiteY5" fmla="*/ 1394525 h 3007363"/>
                  <a:gd name="connsiteX6" fmla="*/ 434342 w 1362079"/>
                  <a:gd name="connsiteY6" fmla="*/ 1793478 h 3007363"/>
                  <a:gd name="connsiteX7" fmla="*/ 380315 w 1362079"/>
                  <a:gd name="connsiteY7" fmla="*/ 2541150 h 3007363"/>
                  <a:gd name="connsiteX8" fmla="*/ 592087 w 1362079"/>
                  <a:gd name="connsiteY8" fmla="*/ 3007340 h 3007363"/>
                  <a:gd name="connsiteX9" fmla="*/ 234166 w 1362079"/>
                  <a:gd name="connsiteY9" fmla="*/ 2556712 h 3007363"/>
                  <a:gd name="connsiteX10" fmla="*/ 44452 w 1362079"/>
                  <a:gd name="connsiteY10" fmla="*/ 1507728 h 3007363"/>
                  <a:gd name="connsiteX0" fmla="*/ 44452 w 1362079"/>
                  <a:gd name="connsiteY0" fmla="*/ 1507728 h 2987394"/>
                  <a:gd name="connsiteX1" fmla="*/ 52393 w 1362079"/>
                  <a:gd name="connsiteY1" fmla="*/ 941135 h 2987394"/>
                  <a:gd name="connsiteX2" fmla="*/ 2 w 1362079"/>
                  <a:gd name="connsiteY2" fmla="*/ 0 h 2987394"/>
                  <a:gd name="connsiteX3" fmla="*/ 1362079 w 1362079"/>
                  <a:gd name="connsiteY3" fmla="*/ 28323 h 2987394"/>
                  <a:gd name="connsiteX4" fmla="*/ 774387 w 1362079"/>
                  <a:gd name="connsiteY4" fmla="*/ 949708 h 2987394"/>
                  <a:gd name="connsiteX5" fmla="*/ 493400 w 1362079"/>
                  <a:gd name="connsiteY5" fmla="*/ 1394525 h 2987394"/>
                  <a:gd name="connsiteX6" fmla="*/ 434342 w 1362079"/>
                  <a:gd name="connsiteY6" fmla="*/ 1793478 h 2987394"/>
                  <a:gd name="connsiteX7" fmla="*/ 380315 w 1362079"/>
                  <a:gd name="connsiteY7" fmla="*/ 2541150 h 2987394"/>
                  <a:gd name="connsiteX8" fmla="*/ 637023 w 1362079"/>
                  <a:gd name="connsiteY8" fmla="*/ 2987368 h 2987394"/>
                  <a:gd name="connsiteX9" fmla="*/ 234166 w 1362079"/>
                  <a:gd name="connsiteY9" fmla="*/ 2556712 h 2987394"/>
                  <a:gd name="connsiteX10" fmla="*/ 44452 w 1362079"/>
                  <a:gd name="connsiteY10" fmla="*/ 1507728 h 2987394"/>
                  <a:gd name="connsiteX0" fmla="*/ 44452 w 1362079"/>
                  <a:gd name="connsiteY0" fmla="*/ 1507728 h 2988823"/>
                  <a:gd name="connsiteX1" fmla="*/ 52393 w 1362079"/>
                  <a:gd name="connsiteY1" fmla="*/ 941135 h 2988823"/>
                  <a:gd name="connsiteX2" fmla="*/ 2 w 1362079"/>
                  <a:gd name="connsiteY2" fmla="*/ 0 h 2988823"/>
                  <a:gd name="connsiteX3" fmla="*/ 1362079 w 1362079"/>
                  <a:gd name="connsiteY3" fmla="*/ 28323 h 2988823"/>
                  <a:gd name="connsiteX4" fmla="*/ 774387 w 1362079"/>
                  <a:gd name="connsiteY4" fmla="*/ 949708 h 2988823"/>
                  <a:gd name="connsiteX5" fmla="*/ 493400 w 1362079"/>
                  <a:gd name="connsiteY5" fmla="*/ 1394525 h 2988823"/>
                  <a:gd name="connsiteX6" fmla="*/ 434342 w 1362079"/>
                  <a:gd name="connsiteY6" fmla="*/ 1793478 h 2988823"/>
                  <a:gd name="connsiteX7" fmla="*/ 380315 w 1362079"/>
                  <a:gd name="connsiteY7" fmla="*/ 2541150 h 2988823"/>
                  <a:gd name="connsiteX8" fmla="*/ 637023 w 1362079"/>
                  <a:gd name="connsiteY8" fmla="*/ 2987368 h 2988823"/>
                  <a:gd name="connsiteX9" fmla="*/ 234166 w 1362079"/>
                  <a:gd name="connsiteY9" fmla="*/ 2556712 h 2988823"/>
                  <a:gd name="connsiteX10" fmla="*/ 44452 w 1362079"/>
                  <a:gd name="connsiteY10" fmla="*/ 1507728 h 2988823"/>
                  <a:gd name="connsiteX0" fmla="*/ 44452 w 1362079"/>
                  <a:gd name="connsiteY0" fmla="*/ 1507728 h 2978895"/>
                  <a:gd name="connsiteX1" fmla="*/ 52393 w 1362079"/>
                  <a:gd name="connsiteY1" fmla="*/ 941135 h 2978895"/>
                  <a:gd name="connsiteX2" fmla="*/ 2 w 1362079"/>
                  <a:gd name="connsiteY2" fmla="*/ 0 h 2978895"/>
                  <a:gd name="connsiteX3" fmla="*/ 1362079 w 1362079"/>
                  <a:gd name="connsiteY3" fmla="*/ 28323 h 2978895"/>
                  <a:gd name="connsiteX4" fmla="*/ 774387 w 1362079"/>
                  <a:gd name="connsiteY4" fmla="*/ 949708 h 2978895"/>
                  <a:gd name="connsiteX5" fmla="*/ 493400 w 1362079"/>
                  <a:gd name="connsiteY5" fmla="*/ 1394525 h 2978895"/>
                  <a:gd name="connsiteX6" fmla="*/ 434342 w 1362079"/>
                  <a:gd name="connsiteY6" fmla="*/ 1793478 h 2978895"/>
                  <a:gd name="connsiteX7" fmla="*/ 380315 w 1362079"/>
                  <a:gd name="connsiteY7" fmla="*/ 2541150 h 2978895"/>
                  <a:gd name="connsiteX8" fmla="*/ 612059 w 1362079"/>
                  <a:gd name="connsiteY8" fmla="*/ 2977383 h 2978895"/>
                  <a:gd name="connsiteX9" fmla="*/ 234166 w 1362079"/>
                  <a:gd name="connsiteY9" fmla="*/ 2556712 h 2978895"/>
                  <a:gd name="connsiteX10" fmla="*/ 44452 w 1362079"/>
                  <a:gd name="connsiteY10" fmla="*/ 1507728 h 2978895"/>
                  <a:gd name="connsiteX0" fmla="*/ 44452 w 1362079"/>
                  <a:gd name="connsiteY0" fmla="*/ 1507728 h 2983422"/>
                  <a:gd name="connsiteX1" fmla="*/ 52393 w 1362079"/>
                  <a:gd name="connsiteY1" fmla="*/ 941135 h 2983422"/>
                  <a:gd name="connsiteX2" fmla="*/ 2 w 1362079"/>
                  <a:gd name="connsiteY2" fmla="*/ 0 h 2983422"/>
                  <a:gd name="connsiteX3" fmla="*/ 1362079 w 1362079"/>
                  <a:gd name="connsiteY3" fmla="*/ 28323 h 2983422"/>
                  <a:gd name="connsiteX4" fmla="*/ 774387 w 1362079"/>
                  <a:gd name="connsiteY4" fmla="*/ 949708 h 2983422"/>
                  <a:gd name="connsiteX5" fmla="*/ 493400 w 1362079"/>
                  <a:gd name="connsiteY5" fmla="*/ 1394525 h 2983422"/>
                  <a:gd name="connsiteX6" fmla="*/ 434342 w 1362079"/>
                  <a:gd name="connsiteY6" fmla="*/ 1793478 h 2983422"/>
                  <a:gd name="connsiteX7" fmla="*/ 380315 w 1362079"/>
                  <a:gd name="connsiteY7" fmla="*/ 2541150 h 2983422"/>
                  <a:gd name="connsiteX8" fmla="*/ 612059 w 1362079"/>
                  <a:gd name="connsiteY8" fmla="*/ 2977383 h 2983422"/>
                  <a:gd name="connsiteX9" fmla="*/ 234166 w 1362079"/>
                  <a:gd name="connsiteY9" fmla="*/ 2556712 h 2983422"/>
                  <a:gd name="connsiteX10" fmla="*/ 44452 w 1362079"/>
                  <a:gd name="connsiteY10" fmla="*/ 1507728 h 2983422"/>
                  <a:gd name="connsiteX0" fmla="*/ 44452 w 1362079"/>
                  <a:gd name="connsiteY0" fmla="*/ 1507728 h 2992567"/>
                  <a:gd name="connsiteX1" fmla="*/ 52393 w 1362079"/>
                  <a:gd name="connsiteY1" fmla="*/ 941135 h 2992567"/>
                  <a:gd name="connsiteX2" fmla="*/ 2 w 1362079"/>
                  <a:gd name="connsiteY2" fmla="*/ 0 h 2992567"/>
                  <a:gd name="connsiteX3" fmla="*/ 1362079 w 1362079"/>
                  <a:gd name="connsiteY3" fmla="*/ 28323 h 2992567"/>
                  <a:gd name="connsiteX4" fmla="*/ 774387 w 1362079"/>
                  <a:gd name="connsiteY4" fmla="*/ 949708 h 2992567"/>
                  <a:gd name="connsiteX5" fmla="*/ 493400 w 1362079"/>
                  <a:gd name="connsiteY5" fmla="*/ 1394525 h 2992567"/>
                  <a:gd name="connsiteX6" fmla="*/ 434342 w 1362079"/>
                  <a:gd name="connsiteY6" fmla="*/ 1793478 h 2992567"/>
                  <a:gd name="connsiteX7" fmla="*/ 380315 w 1362079"/>
                  <a:gd name="connsiteY7" fmla="*/ 2541150 h 2992567"/>
                  <a:gd name="connsiteX8" fmla="*/ 612059 w 1362079"/>
                  <a:gd name="connsiteY8" fmla="*/ 2977383 h 2992567"/>
                  <a:gd name="connsiteX9" fmla="*/ 234166 w 1362079"/>
                  <a:gd name="connsiteY9" fmla="*/ 2556712 h 2992567"/>
                  <a:gd name="connsiteX10" fmla="*/ 44452 w 1362079"/>
                  <a:gd name="connsiteY10" fmla="*/ 1507728 h 299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079" h="2992567">
                    <a:moveTo>
                      <a:pt x="44452" y="1507728"/>
                    </a:moveTo>
                    <a:cubicBezTo>
                      <a:pt x="40643" y="1223868"/>
                      <a:pt x="59801" y="1192423"/>
                      <a:pt x="52393" y="941135"/>
                    </a:cubicBezTo>
                    <a:cubicBezTo>
                      <a:pt x="44985" y="689847"/>
                      <a:pt x="-315" y="394705"/>
                      <a:pt x="2" y="0"/>
                    </a:cubicBezTo>
                    <a:cubicBezTo>
                      <a:pt x="129119" y="87601"/>
                      <a:pt x="1234815" y="70459"/>
                      <a:pt x="1362079" y="28323"/>
                    </a:cubicBezTo>
                    <a:cubicBezTo>
                      <a:pt x="1341918" y="338214"/>
                      <a:pt x="919167" y="722008"/>
                      <a:pt x="774387" y="949708"/>
                    </a:cubicBezTo>
                    <a:cubicBezTo>
                      <a:pt x="629607" y="1177408"/>
                      <a:pt x="502132" y="1180237"/>
                      <a:pt x="493400" y="1394525"/>
                    </a:cubicBezTo>
                    <a:cubicBezTo>
                      <a:pt x="484668" y="1608813"/>
                      <a:pt x="443073" y="1600597"/>
                      <a:pt x="434342" y="1793478"/>
                    </a:cubicBezTo>
                    <a:cubicBezTo>
                      <a:pt x="425611" y="1986359"/>
                      <a:pt x="350696" y="2343833"/>
                      <a:pt x="380315" y="2541150"/>
                    </a:cubicBezTo>
                    <a:cubicBezTo>
                      <a:pt x="409935" y="2738468"/>
                      <a:pt x="769041" y="2719733"/>
                      <a:pt x="612059" y="2977383"/>
                    </a:cubicBezTo>
                    <a:cubicBezTo>
                      <a:pt x="562817" y="3058203"/>
                      <a:pt x="328767" y="2801654"/>
                      <a:pt x="234166" y="2556712"/>
                    </a:cubicBezTo>
                    <a:cubicBezTo>
                      <a:pt x="139565" y="2311770"/>
                      <a:pt x="52389" y="1697434"/>
                      <a:pt x="44452" y="1507728"/>
                    </a:cubicBez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516EB3C0-E243-C2DC-A53C-7707DB3513C0}"/>
                  </a:ext>
                </a:extLst>
              </p:cNvPr>
              <p:cNvSpPr/>
              <p:nvPr/>
            </p:nvSpPr>
            <p:spPr>
              <a:xfrm>
                <a:off x="1373148" y="3725674"/>
                <a:ext cx="551498" cy="59585"/>
              </a:xfrm>
              <a:prstGeom prst="ellipse">
                <a:avLst/>
              </a:prstGeom>
              <a:solidFill>
                <a:schemeClr val="bg1">
                  <a:alpha val="72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E0C1A4B-BEA3-CCDB-33F5-E1424046167C}"/>
                  </a:ext>
                </a:extLst>
              </p:cNvPr>
              <p:cNvCxnSpPr/>
              <p:nvPr/>
            </p:nvCxnSpPr>
            <p:spPr>
              <a:xfrm>
                <a:off x="1619532" y="5073159"/>
                <a:ext cx="28990" cy="28150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1337567E-694E-5344-B8CF-72A14453E468}"/>
                  </a:ext>
                </a:extLst>
              </p:cNvPr>
              <p:cNvCxnSpPr/>
              <p:nvPr/>
            </p:nvCxnSpPr>
            <p:spPr>
              <a:xfrm>
                <a:off x="1736635" y="4979061"/>
                <a:ext cx="142240" cy="140525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5C75248C-AD33-9ABE-C151-49E20AE141F1}"/>
                  </a:ext>
                </a:extLst>
              </p:cNvPr>
              <p:cNvCxnSpPr/>
              <p:nvPr/>
            </p:nvCxnSpPr>
            <p:spPr>
              <a:xfrm>
                <a:off x="1678083" y="5054140"/>
                <a:ext cx="107183" cy="24377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FF0225CD-4DF0-88CD-EE8A-B3E40FECB51F}"/>
                  </a:ext>
                </a:extLst>
              </p:cNvPr>
              <p:cNvCxnSpPr/>
              <p:nvPr/>
            </p:nvCxnSpPr>
            <p:spPr>
              <a:xfrm flipH="1">
                <a:off x="1467773" y="5027084"/>
                <a:ext cx="73641" cy="23714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7849740F-909F-F75F-08FF-501946EDB230}"/>
                  </a:ext>
                </a:extLst>
              </p:cNvPr>
              <p:cNvCxnSpPr/>
              <p:nvPr/>
            </p:nvCxnSpPr>
            <p:spPr>
              <a:xfrm flipH="1">
                <a:off x="1395649" y="4921963"/>
                <a:ext cx="62792" cy="13211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E26ACB6-691F-1177-5968-C8741032F087}"/>
                  </a:ext>
                </a:extLst>
              </p:cNvPr>
              <p:cNvSpPr txBox="1"/>
              <p:nvPr/>
            </p:nvSpPr>
            <p:spPr>
              <a:xfrm>
                <a:off x="1922096" y="3688775"/>
                <a:ext cx="726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Melt pool flow</a:t>
                </a:r>
                <a:endParaRPr lang="ko-KR" altLang="en-US" sz="9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C180549-4D26-0AD7-A57F-EBAD3F0F2A08}"/>
                  </a:ext>
                </a:extLst>
              </p:cNvPr>
              <p:cNvSpPr/>
              <p:nvPr/>
            </p:nvSpPr>
            <p:spPr>
              <a:xfrm>
                <a:off x="1329479" y="4249375"/>
                <a:ext cx="290052" cy="2831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36786947-0C6A-DF5C-9436-FA6B9C1EF079}"/>
                  </a:ext>
                </a:extLst>
              </p:cNvPr>
              <p:cNvCxnSpPr/>
              <p:nvPr/>
            </p:nvCxnSpPr>
            <p:spPr>
              <a:xfrm>
                <a:off x="1084306" y="4227877"/>
                <a:ext cx="253649" cy="111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6D45C3-14CB-E061-8EF3-19053A13D4A3}"/>
                  </a:ext>
                </a:extLst>
              </p:cNvPr>
              <p:cNvSpPr txBox="1"/>
              <p:nvPr/>
            </p:nvSpPr>
            <p:spPr>
              <a:xfrm>
                <a:off x="615108" y="4022961"/>
                <a:ext cx="39946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Tail</a:t>
                </a:r>
                <a:endParaRPr lang="ko-KR" altLang="en-US" sz="11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AD5ABCA-C103-5065-B193-60272ACFD37E}"/>
                  </a:ext>
                </a:extLst>
              </p:cNvPr>
              <p:cNvSpPr/>
              <p:nvPr/>
            </p:nvSpPr>
            <p:spPr>
              <a:xfrm>
                <a:off x="1515675" y="4810652"/>
                <a:ext cx="180099" cy="1598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BF231708-1F59-614F-8E25-3ACAB181DD4F}"/>
                  </a:ext>
                </a:extLst>
              </p:cNvPr>
              <p:cNvCxnSpPr/>
              <p:nvPr/>
            </p:nvCxnSpPr>
            <p:spPr>
              <a:xfrm>
                <a:off x="1241348" y="4739662"/>
                <a:ext cx="253649" cy="111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516D7D-7283-91F9-FCB1-C7448BCD5E29}"/>
                  </a:ext>
                </a:extLst>
              </p:cNvPr>
              <p:cNvSpPr txBox="1"/>
              <p:nvPr/>
            </p:nvSpPr>
            <p:spPr>
              <a:xfrm>
                <a:off x="585878" y="4467428"/>
                <a:ext cx="5565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Tailed</a:t>
                </a:r>
                <a:endParaRPr lang="ko-KR" altLang="en-US" sz="11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13E33E-BACD-18CF-AD2E-8BC2002A83EB}"/>
                </a:ext>
              </a:extLst>
            </p:cNvPr>
            <p:cNvSpPr txBox="1"/>
            <p:nvPr/>
          </p:nvSpPr>
          <p:spPr>
            <a:xfrm>
              <a:off x="2038421" y="4178450"/>
              <a:ext cx="1582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485C6C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J shape morphology</a:t>
              </a:r>
              <a:endParaRPr lang="ko-KR" altLang="en-US" sz="1200" b="1" dirty="0">
                <a:solidFill>
                  <a:srgbClr val="485C6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72A40C2-F44F-A97E-87F5-E2124E11FBDF}"/>
                </a:ext>
              </a:extLst>
            </p:cNvPr>
            <p:cNvSpPr/>
            <p:nvPr/>
          </p:nvSpPr>
          <p:spPr>
            <a:xfrm>
              <a:off x="1189631" y="4210681"/>
              <a:ext cx="125480" cy="530225"/>
            </a:xfrm>
            <a:custGeom>
              <a:avLst/>
              <a:gdLst>
                <a:gd name="connsiteX0" fmla="*/ 382655 w 382655"/>
                <a:gd name="connsiteY0" fmla="*/ 0 h 793750"/>
                <a:gd name="connsiteX1" fmla="*/ 125480 w 382655"/>
                <a:gd name="connsiteY1" fmla="*/ 263525 h 793750"/>
                <a:gd name="connsiteX2" fmla="*/ 14355 w 382655"/>
                <a:gd name="connsiteY2" fmla="*/ 628650 h 793750"/>
                <a:gd name="connsiteX3" fmla="*/ 4830 w 382655"/>
                <a:gd name="connsiteY3" fmla="*/ 793750 h 793750"/>
                <a:gd name="connsiteX0" fmla="*/ 125480 w 125480"/>
                <a:gd name="connsiteY0" fmla="*/ 0 h 530225"/>
                <a:gd name="connsiteX1" fmla="*/ 14355 w 125480"/>
                <a:gd name="connsiteY1" fmla="*/ 365125 h 530225"/>
                <a:gd name="connsiteX2" fmla="*/ 4830 w 125480"/>
                <a:gd name="connsiteY2" fmla="*/ 530225 h 53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480" h="530225">
                  <a:moveTo>
                    <a:pt x="125480" y="0"/>
                  </a:moveTo>
                  <a:cubicBezTo>
                    <a:pt x="64097" y="104775"/>
                    <a:pt x="34463" y="276754"/>
                    <a:pt x="14355" y="365125"/>
                  </a:cubicBezTo>
                  <a:cubicBezTo>
                    <a:pt x="-5753" y="453496"/>
                    <a:pt x="-462" y="491860"/>
                    <a:pt x="4830" y="530225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ot"/>
              <a:tailEnd type="triangle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947E646-ECC0-2233-EE3C-3851F3108B37}"/>
                </a:ext>
              </a:extLst>
            </p:cNvPr>
            <p:cNvSpPr/>
            <p:nvPr/>
          </p:nvSpPr>
          <p:spPr>
            <a:xfrm>
              <a:off x="1304925" y="4086225"/>
              <a:ext cx="587375" cy="571500"/>
            </a:xfrm>
            <a:custGeom>
              <a:avLst/>
              <a:gdLst>
                <a:gd name="connsiteX0" fmla="*/ 0 w 587375"/>
                <a:gd name="connsiteY0" fmla="*/ 571500 h 571500"/>
                <a:gd name="connsiteX1" fmla="*/ 79375 w 587375"/>
                <a:gd name="connsiteY1" fmla="*/ 330200 h 571500"/>
                <a:gd name="connsiteX2" fmla="*/ 377825 w 587375"/>
                <a:gd name="connsiteY2" fmla="*/ 69850 h 571500"/>
                <a:gd name="connsiteX3" fmla="*/ 587375 w 587375"/>
                <a:gd name="connsiteY3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375" h="571500">
                  <a:moveTo>
                    <a:pt x="0" y="571500"/>
                  </a:moveTo>
                  <a:cubicBezTo>
                    <a:pt x="8202" y="492654"/>
                    <a:pt x="16404" y="413808"/>
                    <a:pt x="79375" y="330200"/>
                  </a:cubicBezTo>
                  <a:cubicBezTo>
                    <a:pt x="142346" y="246592"/>
                    <a:pt x="293159" y="124883"/>
                    <a:pt x="377825" y="69850"/>
                  </a:cubicBezTo>
                  <a:cubicBezTo>
                    <a:pt x="462491" y="14817"/>
                    <a:pt x="524933" y="7408"/>
                    <a:pt x="587375" y="0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ot"/>
              <a:tailEnd type="triangle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F3056EEE-99C9-B82C-B3AA-E766D0C20164}"/>
              </a:ext>
            </a:extLst>
          </p:cNvPr>
          <p:cNvSpPr/>
          <p:nvPr/>
        </p:nvSpPr>
        <p:spPr>
          <a:xfrm flipH="1">
            <a:off x="2117137" y="3221391"/>
            <a:ext cx="293615" cy="254360"/>
          </a:xfrm>
          <a:prstGeom prst="rightArrow">
            <a:avLst>
              <a:gd name="adj1" fmla="val 40622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3000">
                <a:srgbClr val="C00000">
                  <a:alpha val="22000"/>
                </a:srgbClr>
              </a:gs>
              <a:gs pos="67000">
                <a:srgbClr val="C00000">
                  <a:alpha val="50000"/>
                </a:srgb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8DD4798-507C-6E3B-F862-999132EDA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" t="4859" r="5457" b="3879"/>
          <a:stretch/>
        </p:blipFill>
        <p:spPr>
          <a:xfrm flipH="1">
            <a:off x="1803053" y="5128519"/>
            <a:ext cx="816619" cy="99096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2714CD0-74F9-EF01-AA89-608964682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" t="4621" r="3765" b="8575"/>
          <a:stretch/>
        </p:blipFill>
        <p:spPr>
          <a:xfrm flipH="1">
            <a:off x="4303447" y="5344322"/>
            <a:ext cx="1236201" cy="55421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BB064FA-40DB-1AF9-9AE0-C125C9892B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7" r="3925" b="12398"/>
          <a:stretch/>
        </p:blipFill>
        <p:spPr>
          <a:xfrm flipH="1">
            <a:off x="2991784" y="5339481"/>
            <a:ext cx="1161515" cy="55905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2BEEE42-0C74-EC11-6526-14B1FD512936}"/>
              </a:ext>
            </a:extLst>
          </p:cNvPr>
          <p:cNvSpPr txBox="1"/>
          <p:nvPr/>
        </p:nvSpPr>
        <p:spPr>
          <a:xfrm>
            <a:off x="4190570" y="4840822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Scan speed ↑</a:t>
            </a:r>
            <a:endParaRPr lang="ko-KR" altLang="en-US" sz="11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BB120C-8A37-5664-2C86-CDD89DE90A6B}"/>
              </a:ext>
            </a:extLst>
          </p:cNvPr>
          <p:cNvSpPr txBox="1"/>
          <p:nvPr/>
        </p:nvSpPr>
        <p:spPr>
          <a:xfrm>
            <a:off x="2175166" y="5788973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Keyhole</a:t>
            </a:r>
            <a:endParaRPr lang="ko-KR" altLang="en-US" sz="11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8BEC447-F9B0-F651-D927-41E10D6A8E0D}"/>
              </a:ext>
            </a:extLst>
          </p:cNvPr>
          <p:cNvSpPr/>
          <p:nvPr/>
        </p:nvSpPr>
        <p:spPr>
          <a:xfrm>
            <a:off x="1824963" y="5618682"/>
            <a:ext cx="415580" cy="41558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1FD97D-B837-CFC5-A0F1-F70DB490693D}"/>
              </a:ext>
            </a:extLst>
          </p:cNvPr>
          <p:cNvSpPr txBox="1"/>
          <p:nvPr/>
        </p:nvSpPr>
        <p:spPr>
          <a:xfrm>
            <a:off x="5079790" y="5501617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Humping</a:t>
            </a:r>
            <a:endParaRPr lang="ko-KR" altLang="en-US" sz="11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65F15F8-3212-EF2C-366E-9A156ACF8EB2}"/>
              </a:ext>
            </a:extLst>
          </p:cNvPr>
          <p:cNvSpPr/>
          <p:nvPr/>
        </p:nvSpPr>
        <p:spPr>
          <a:xfrm>
            <a:off x="4377800" y="5451808"/>
            <a:ext cx="663685" cy="41558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389B5FC-B292-32D4-E871-84079B257657}"/>
              </a:ext>
            </a:extLst>
          </p:cNvPr>
          <p:cNvSpPr/>
          <p:nvPr/>
        </p:nvSpPr>
        <p:spPr>
          <a:xfrm>
            <a:off x="6386743" y="5566624"/>
            <a:ext cx="1665682" cy="492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733113-6D57-E783-2CB4-0D61E4B3B70D}"/>
              </a:ext>
            </a:extLst>
          </p:cNvPr>
          <p:cNvSpPr/>
          <p:nvPr/>
        </p:nvSpPr>
        <p:spPr>
          <a:xfrm>
            <a:off x="6392144" y="4403230"/>
            <a:ext cx="1068359" cy="562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8F5173D-4040-A5B3-A6C3-42225BC27F55}"/>
              </a:ext>
            </a:extLst>
          </p:cNvPr>
          <p:cNvGrpSpPr/>
          <p:nvPr/>
        </p:nvGrpSpPr>
        <p:grpSpPr>
          <a:xfrm>
            <a:off x="7570072" y="4170520"/>
            <a:ext cx="2281850" cy="795173"/>
            <a:chOff x="5281283" y="1896757"/>
            <a:chExt cx="2761038" cy="962159"/>
          </a:xfrm>
        </p:grpSpPr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7F31D300-516A-EF44-91C1-784EB2706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283" y="1896757"/>
              <a:ext cx="1757971" cy="962159"/>
            </a:xfrm>
            <a:prstGeom prst="rect">
              <a:avLst/>
            </a:prstGeom>
          </p:spPr>
        </p:pic>
        <p:pic>
          <p:nvPicPr>
            <p:cNvPr id="55" name="Picture 12">
              <a:extLst>
                <a:ext uri="{FF2B5EF4-FFF2-40B4-BE49-F238E27FC236}">
                  <a16:creationId xmlns:a16="http://schemas.microsoft.com/office/drawing/2014/main" id="{6C1FE262-800E-FA15-AC12-C7484E99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199" y="1896757"/>
              <a:ext cx="985122" cy="94731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BD4CDEE-89EF-724B-60B5-C55669E49A5C}"/>
              </a:ext>
            </a:extLst>
          </p:cNvPr>
          <p:cNvSpPr txBox="1"/>
          <p:nvPr/>
        </p:nvSpPr>
        <p:spPr>
          <a:xfrm>
            <a:off x="7259652" y="3798849"/>
            <a:ext cx="174445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Keyhole induced pores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F5872E-0E40-789D-E4B8-2801A65479D5}"/>
              </a:ext>
            </a:extLst>
          </p:cNvPr>
          <p:cNvSpPr txBox="1"/>
          <p:nvPr/>
        </p:nvSpPr>
        <p:spPr>
          <a:xfrm>
            <a:off x="6572132" y="4145074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High </a:t>
            </a:r>
            <a:r>
              <a:rPr lang="en-US" altLang="ko-KR" sz="11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</a:t>
            </a:r>
            <a:r>
              <a:rPr lang="en-US" altLang="ko-KR" sz="1100" b="1" baseline="-25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</a:t>
            </a:r>
            <a:endParaRPr lang="ko-KR" altLang="en-US" sz="1100" b="1" baseline="-25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491705-11FF-B1AD-798A-D2F65066F142}"/>
              </a:ext>
            </a:extLst>
          </p:cNvPr>
          <p:cNvSpPr txBox="1"/>
          <p:nvPr/>
        </p:nvSpPr>
        <p:spPr>
          <a:xfrm>
            <a:off x="6478233" y="4434724"/>
            <a:ext cx="982270" cy="487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P: 250 W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</a:t>
            </a:r>
            <a:r>
              <a:rPr lang="en-US" altLang="ko-KR" sz="9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400 mm/s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28BDF27-AEBF-88BB-42D0-B444202002BC}"/>
              </a:ext>
            </a:extLst>
          </p:cNvPr>
          <p:cNvSpPr/>
          <p:nvPr/>
        </p:nvSpPr>
        <p:spPr>
          <a:xfrm>
            <a:off x="6449974" y="5629789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P: 250 W,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</a:t>
            </a:r>
            <a:r>
              <a:rPr lang="en-US" altLang="ko-KR" sz="9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800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mm/s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</a:t>
            </a:r>
            <a:r>
              <a:rPr lang="en-US" altLang="ko-KR" sz="9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0.08 mm, D</a:t>
            </a:r>
            <a:r>
              <a:rPr lang="en-US" altLang="ko-KR" sz="9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0.04 mm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668B23-BE05-7724-2DA0-3A4187BCCCF3}"/>
              </a:ext>
            </a:extLst>
          </p:cNvPr>
          <p:cNvSpPr txBox="1"/>
          <p:nvPr/>
        </p:nvSpPr>
        <p:spPr>
          <a:xfrm>
            <a:off x="6674372" y="5139241"/>
            <a:ext cx="10855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Round shape</a:t>
            </a:r>
            <a:b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(entrapped gas)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DF449A74-142B-8659-1B71-4C122F8661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33"/>
          <a:stretch/>
        </p:blipFill>
        <p:spPr>
          <a:xfrm>
            <a:off x="8240765" y="5134979"/>
            <a:ext cx="1607300" cy="92261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565AB440-9BE7-AE0D-1462-45C6E8DDD02C}"/>
              </a:ext>
            </a:extLst>
          </p:cNvPr>
          <p:cNvSpPr/>
          <p:nvPr/>
        </p:nvSpPr>
        <p:spPr>
          <a:xfrm>
            <a:off x="8254510" y="5135364"/>
            <a:ext cx="1072731" cy="24622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</a:t>
            </a:r>
            <a:r>
              <a:rPr lang="en-US" altLang="ko-KR" sz="1000" b="1" baseline="-250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</a:t>
            </a:r>
            <a:r>
              <a:rPr lang="en-US" altLang="ko-KR" sz="1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97.7 J/mm</a:t>
            </a:r>
            <a:r>
              <a:rPr lang="en-US" altLang="ko-KR" sz="1000" b="1" baseline="30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F2AF9C8-B108-67E1-BF87-8AA846B37F21}"/>
              </a:ext>
            </a:extLst>
          </p:cNvPr>
          <p:cNvSpPr/>
          <p:nvPr/>
        </p:nvSpPr>
        <p:spPr>
          <a:xfrm>
            <a:off x="8637290" y="5782746"/>
            <a:ext cx="330211" cy="253759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3FC7072-E579-0537-62CF-7EC6B33D4D98}"/>
              </a:ext>
            </a:extLst>
          </p:cNvPr>
          <p:cNvSpPr/>
          <p:nvPr/>
        </p:nvSpPr>
        <p:spPr>
          <a:xfrm>
            <a:off x="9391284" y="5394762"/>
            <a:ext cx="116721" cy="116721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2DBDAEA-F366-6A46-25F0-85BE7F8E88F2}"/>
              </a:ext>
            </a:extLst>
          </p:cNvPr>
          <p:cNvSpPr txBox="1"/>
          <p:nvPr/>
        </p:nvSpPr>
        <p:spPr>
          <a:xfrm>
            <a:off x="8865502" y="5462404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Metallurgical pore</a:t>
            </a:r>
            <a:endParaRPr lang="ko-KR" altLang="en-US" sz="1000" b="1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1CD414F-B82B-AEFB-8EC7-8B1250B92602}"/>
                  </a:ext>
                </a:extLst>
              </p:cNvPr>
              <p:cNvSpPr txBox="1"/>
              <p:nvPr/>
            </p:nvSpPr>
            <p:spPr>
              <a:xfrm>
                <a:off x="9318820" y="5822834"/>
                <a:ext cx="575186" cy="215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 panose="02020603050405020304" pitchFamily="18" charset="0"/>
                  </a:rPr>
                  <a:t>200</a:t>
                </a:r>
                <a14:m>
                  <m:oMath xmlns:m="http://schemas.openxmlformats.org/officeDocument/2006/math">
                    <m:r>
                      <a:rPr lang="ko-KR" altLang="en-US" sz="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altLang="ko-KR" sz="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 altLang="ko-KR" sz="800" b="1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endParaRPr lang="ko-KR" altLang="en-US" sz="8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1CD414F-B82B-AEFB-8EC7-8B1250B92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20" y="5822834"/>
                <a:ext cx="575186" cy="215445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23995C4-6193-B761-CB2A-FD9EEFDE3B42}"/>
              </a:ext>
            </a:extLst>
          </p:cNvPr>
          <p:cNvCxnSpPr/>
          <p:nvPr/>
        </p:nvCxnSpPr>
        <p:spPr>
          <a:xfrm>
            <a:off x="9433073" y="6007279"/>
            <a:ext cx="3579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0247BC8-B74D-2A00-14DA-CE54005ADEBE}"/>
              </a:ext>
            </a:extLst>
          </p:cNvPr>
          <p:cNvSpPr txBox="1"/>
          <p:nvPr/>
        </p:nvSpPr>
        <p:spPr>
          <a:xfrm>
            <a:off x="7982366" y="5991204"/>
            <a:ext cx="1431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Keyhole induced pore</a:t>
            </a:r>
            <a:endParaRPr lang="ko-KR" altLang="en-US" sz="1000" b="1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ED67D77-B928-87B0-9EBA-0D883693E139}"/>
              </a:ext>
            </a:extLst>
          </p:cNvPr>
          <p:cNvSpPr/>
          <p:nvPr/>
        </p:nvSpPr>
        <p:spPr>
          <a:xfrm>
            <a:off x="6372120" y="3090443"/>
            <a:ext cx="1680305" cy="492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A741200-DE24-CF5D-0939-9AD2213B2361}"/>
              </a:ext>
            </a:extLst>
          </p:cNvPr>
          <p:cNvSpPr/>
          <p:nvPr/>
        </p:nvSpPr>
        <p:spPr>
          <a:xfrm>
            <a:off x="6371007" y="1913682"/>
            <a:ext cx="1068359" cy="558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AD6FD04-0877-1948-84F4-BBC1B062A528}"/>
              </a:ext>
            </a:extLst>
          </p:cNvPr>
          <p:cNvGrpSpPr/>
          <p:nvPr/>
        </p:nvGrpSpPr>
        <p:grpSpPr>
          <a:xfrm>
            <a:off x="7567533" y="1695403"/>
            <a:ext cx="2294552" cy="776701"/>
            <a:chOff x="5321235" y="2967958"/>
            <a:chExt cx="2776409" cy="939808"/>
          </a:xfrm>
        </p:grpSpPr>
        <p:pic>
          <p:nvPicPr>
            <p:cNvPr id="72" name="Picture 9">
              <a:extLst>
                <a:ext uri="{FF2B5EF4-FFF2-40B4-BE49-F238E27FC236}">
                  <a16:creationId xmlns:a16="http://schemas.microsoft.com/office/drawing/2014/main" id="{AECBF4F4-48FD-96C5-F1EA-65039C432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058" y="2967958"/>
              <a:ext cx="982586" cy="934517"/>
            </a:xfrm>
            <a:prstGeom prst="rect">
              <a:avLst/>
            </a:prstGeom>
          </p:spPr>
        </p:pic>
        <p:pic>
          <p:nvPicPr>
            <p:cNvPr id="73" name="Picture 8">
              <a:extLst>
                <a:ext uri="{FF2B5EF4-FFF2-40B4-BE49-F238E27FC236}">
                  <a16:creationId xmlns:a16="http://schemas.microsoft.com/office/drawing/2014/main" id="{B797C23B-7470-9370-78C1-61ABC5AB7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4"/>
            <a:stretch/>
          </p:blipFill>
          <p:spPr>
            <a:xfrm>
              <a:off x="5321235" y="2971800"/>
              <a:ext cx="1757973" cy="935966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2D108CF-D0F3-6FB0-7C92-5641CB8405B7}"/>
              </a:ext>
            </a:extLst>
          </p:cNvPr>
          <p:cNvSpPr txBox="1"/>
          <p:nvPr/>
        </p:nvSpPr>
        <p:spPr>
          <a:xfrm>
            <a:off x="7554573" y="1349274"/>
            <a:ext cx="115461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Lack of fusion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CC987B4-3762-2375-9D95-FE43B8AED249}"/>
              </a:ext>
            </a:extLst>
          </p:cNvPr>
          <p:cNvSpPr txBox="1"/>
          <p:nvPr/>
        </p:nvSpPr>
        <p:spPr>
          <a:xfrm>
            <a:off x="6580465" y="1648264"/>
            <a:ext cx="630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Low </a:t>
            </a:r>
            <a:r>
              <a:rPr lang="en-US" altLang="ko-KR" sz="11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</a:t>
            </a:r>
            <a:r>
              <a:rPr lang="en-US" altLang="ko-KR" sz="1100" b="1" baseline="-25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</a:t>
            </a:r>
            <a:endParaRPr lang="ko-KR" altLang="en-US" sz="1100" b="1" baseline="-25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756A84-36FA-896E-7DA4-719561B88BE2}"/>
              </a:ext>
            </a:extLst>
          </p:cNvPr>
          <p:cNvSpPr txBox="1"/>
          <p:nvPr/>
        </p:nvSpPr>
        <p:spPr>
          <a:xfrm>
            <a:off x="6443444" y="1935907"/>
            <a:ext cx="1038250" cy="487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P: 250 W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</a:t>
            </a:r>
            <a:r>
              <a:rPr lang="en-US" altLang="ko-KR" sz="9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2000 mm/s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8F22FC-A7D5-3AE7-0709-B5F716406023}"/>
              </a:ext>
            </a:extLst>
          </p:cNvPr>
          <p:cNvSpPr/>
          <p:nvPr/>
        </p:nvSpPr>
        <p:spPr>
          <a:xfrm>
            <a:off x="6449974" y="3152101"/>
            <a:ext cx="1539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P: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180 W,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</a:t>
            </a:r>
            <a:r>
              <a:rPr lang="en-US" altLang="ko-KR" sz="9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800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mm/s</a:t>
            </a:r>
          </a:p>
          <a:p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</a:t>
            </a:r>
            <a:r>
              <a:rPr lang="en-US" altLang="ko-KR" sz="9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0.08 mm,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</a:t>
            </a:r>
            <a:r>
              <a:rPr lang="en-US" altLang="ko-KR" sz="9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0.04 mm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D02F3E-92AA-FEA3-367C-FB7218A906A2}"/>
              </a:ext>
            </a:extLst>
          </p:cNvPr>
          <p:cNvSpPr txBox="1"/>
          <p:nvPr/>
        </p:nvSpPr>
        <p:spPr>
          <a:xfrm>
            <a:off x="6621609" y="2618874"/>
            <a:ext cx="1122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Elongated and</a:t>
            </a:r>
          </a:p>
          <a:p>
            <a:pPr algn="ctr"/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irregular shape</a:t>
            </a:r>
            <a:endParaRPr lang="ko-KR" altLang="en-US" sz="11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DC8C7A-653C-7B9B-07BE-D43C948F5B8E}"/>
              </a:ext>
            </a:extLst>
          </p:cNvPr>
          <p:cNvGrpSpPr/>
          <p:nvPr/>
        </p:nvGrpSpPr>
        <p:grpSpPr>
          <a:xfrm>
            <a:off x="8253991" y="2611616"/>
            <a:ext cx="1653512" cy="954165"/>
            <a:chOff x="6885140" y="2890240"/>
            <a:chExt cx="1818865" cy="104957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EBE638B-D9D0-EABF-933C-8E99D3928377}"/>
                </a:ext>
              </a:extLst>
            </p:cNvPr>
            <p:cNvGrpSpPr/>
            <p:nvPr/>
          </p:nvGrpSpPr>
          <p:grpSpPr>
            <a:xfrm>
              <a:off x="6885140" y="2890240"/>
              <a:ext cx="1768077" cy="1049578"/>
              <a:chOff x="5109713" y="2893360"/>
              <a:chExt cx="2440801" cy="1448931"/>
            </a:xfrm>
          </p:grpSpPr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197424AE-E5C0-610D-10BE-8DFCF5972F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852"/>
              <a:stretch/>
            </p:blipFill>
            <p:spPr>
              <a:xfrm>
                <a:off x="5109713" y="2893360"/>
                <a:ext cx="2440801" cy="1448931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DA2CBB22-A801-40E6-9244-3AAA820C7646}"/>
                  </a:ext>
                </a:extLst>
              </p:cNvPr>
              <p:cNvSpPr/>
              <p:nvPr/>
            </p:nvSpPr>
            <p:spPr>
              <a:xfrm>
                <a:off x="5132848" y="2893360"/>
                <a:ext cx="1628978" cy="373895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000" b="1" dirty="0" err="1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E</a:t>
                </a:r>
                <a:r>
                  <a:rPr lang="en-US" altLang="ko-KR" sz="1000" b="1" baseline="-25000" dirty="0" err="1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v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: 70.3 J/mm</a:t>
                </a:r>
                <a:r>
                  <a:rPr lang="en-US" altLang="ko-KR" sz="1000" b="1" baseline="30000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3</a:t>
                </a:r>
              </a:p>
            </p:txBody>
          </p:sp>
        </p:grp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E4E719BA-AF11-3AE1-4D09-5793568172BA}"/>
                </a:ext>
              </a:extLst>
            </p:cNvPr>
            <p:cNvSpPr/>
            <p:nvPr/>
          </p:nvSpPr>
          <p:spPr>
            <a:xfrm rot="1519015">
              <a:off x="7747905" y="3123199"/>
              <a:ext cx="697765" cy="452816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50E71E2A-0E49-31A0-F71A-CD692367D9C5}"/>
                </a:ext>
              </a:extLst>
            </p:cNvPr>
            <p:cNvGrpSpPr/>
            <p:nvPr/>
          </p:nvGrpSpPr>
          <p:grpSpPr>
            <a:xfrm>
              <a:off x="8071301" y="3698202"/>
              <a:ext cx="632704" cy="236989"/>
              <a:chOff x="8071303" y="3698206"/>
              <a:chExt cx="632705" cy="2369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A1AA4BB7-3113-D419-8564-A42CE235DBC9}"/>
                      </a:ext>
                    </a:extLst>
                  </p:cNvPr>
                  <p:cNvSpPr txBox="1"/>
                  <p:nvPr/>
                </p:nvSpPr>
                <p:spPr>
                  <a:xfrm>
                    <a:off x="8071303" y="3698206"/>
                    <a:ext cx="632705" cy="2369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Times New Roman" panose="02020603050405020304" pitchFamily="18" charset="0"/>
                      </a:rPr>
                      <a:t>200</a:t>
                    </a:r>
                    <a14:m>
                      <m:oMath xmlns:m="http://schemas.openxmlformats.org/officeDocument/2006/math">
                        <m:r>
                          <a:rPr lang="ko-KR" altLang="en-US" sz="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ko-KR" sz="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a14:m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Times New Roman" panose="02020603050405020304" pitchFamily="18" charset="0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F0E9C92A-E8BB-4046-95E7-8FC708D374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1303" y="3698206"/>
                    <a:ext cx="632705" cy="23698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553D6124-CF1A-0144-0BD9-890169FDAD99}"/>
                  </a:ext>
                </a:extLst>
              </p:cNvPr>
              <p:cNvCxnSpPr/>
              <p:nvPr/>
            </p:nvCxnSpPr>
            <p:spPr>
              <a:xfrm>
                <a:off x="8206506" y="3901095"/>
                <a:ext cx="3937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1374D79-39C9-0F76-48EF-5B3EAACE2BFD}"/>
                </a:ext>
              </a:extLst>
            </p:cNvPr>
            <p:cNvSpPr txBox="1"/>
            <p:nvPr/>
          </p:nvSpPr>
          <p:spPr>
            <a:xfrm>
              <a:off x="7114608" y="3601123"/>
              <a:ext cx="1086549" cy="270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C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Lack of fusion</a:t>
              </a:r>
              <a:endParaRPr lang="ko-KR" altLang="en-US" sz="1000" b="1" dirty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82C3285-7A49-60DA-E8D2-C696C333C3E9}"/>
              </a:ext>
            </a:extLst>
          </p:cNvPr>
          <p:cNvSpPr txBox="1"/>
          <p:nvPr/>
        </p:nvSpPr>
        <p:spPr>
          <a:xfrm>
            <a:off x="2325970" y="1342650"/>
            <a:ext cx="2509598" cy="342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485C6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Shallow quasi-semicircular shape</a:t>
            </a:r>
            <a:endParaRPr lang="ko-KR" altLang="en-US" sz="1200" dirty="0">
              <a:solidFill>
                <a:srgbClr val="485C6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798C7F7-4C2C-97E5-A2D3-519AD61913BF}"/>
              </a:ext>
            </a:extLst>
          </p:cNvPr>
          <p:cNvGrpSpPr/>
          <p:nvPr/>
        </p:nvGrpSpPr>
        <p:grpSpPr>
          <a:xfrm>
            <a:off x="1639504" y="1797436"/>
            <a:ext cx="2440975" cy="690838"/>
            <a:chOff x="493486" y="1945772"/>
            <a:chExt cx="2440975" cy="69083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405A8C7-76C6-0A42-C190-BD0A27C1F81C}"/>
                </a:ext>
              </a:extLst>
            </p:cNvPr>
            <p:cNvGrpSpPr/>
            <p:nvPr/>
          </p:nvGrpSpPr>
          <p:grpSpPr>
            <a:xfrm>
              <a:off x="878043" y="1945772"/>
              <a:ext cx="2056418" cy="549442"/>
              <a:chOff x="644497" y="2355593"/>
              <a:chExt cx="2056418" cy="549442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08BF370-F774-049A-AC1F-6B17DD195F21}"/>
                  </a:ext>
                </a:extLst>
              </p:cNvPr>
              <p:cNvGrpSpPr/>
              <p:nvPr/>
            </p:nvGrpSpPr>
            <p:grpSpPr>
              <a:xfrm>
                <a:off x="1006389" y="2355593"/>
                <a:ext cx="1694526" cy="549442"/>
                <a:chOff x="7581485" y="1143931"/>
                <a:chExt cx="2671496" cy="873608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00F7899D-740B-4663-4759-A47A1E5947AB}"/>
                    </a:ext>
                  </a:extLst>
                </p:cNvPr>
                <p:cNvGrpSpPr/>
                <p:nvPr/>
              </p:nvGrpSpPr>
              <p:grpSpPr>
                <a:xfrm>
                  <a:off x="7581485" y="1143931"/>
                  <a:ext cx="2671496" cy="873608"/>
                  <a:chOff x="7581485" y="1143931"/>
                  <a:chExt cx="2671496" cy="873608"/>
                </a:xfrm>
              </p:grpSpPr>
              <p:sp>
                <p:nvSpPr>
                  <p:cNvPr id="102" name="타원 2">
                    <a:extLst>
                      <a:ext uri="{FF2B5EF4-FFF2-40B4-BE49-F238E27FC236}">
                        <a16:creationId xmlns:a16="http://schemas.microsoft.com/office/drawing/2014/main" id="{DFF74C85-F64E-3A0B-613A-2EE67F202441}"/>
                      </a:ext>
                    </a:extLst>
                  </p:cNvPr>
                  <p:cNvSpPr/>
                  <p:nvPr/>
                </p:nvSpPr>
                <p:spPr>
                  <a:xfrm>
                    <a:off x="7581485" y="1234843"/>
                    <a:ext cx="2671496" cy="782696"/>
                  </a:xfrm>
                  <a:custGeom>
                    <a:avLst/>
                    <a:gdLst>
                      <a:gd name="connsiteX0" fmla="*/ 0 w 4200525"/>
                      <a:gd name="connsiteY0" fmla="*/ 185738 h 371475"/>
                      <a:gd name="connsiteX1" fmla="*/ 2100263 w 4200525"/>
                      <a:gd name="connsiteY1" fmla="*/ 0 h 371475"/>
                      <a:gd name="connsiteX2" fmla="*/ 4200526 w 4200525"/>
                      <a:gd name="connsiteY2" fmla="*/ 185738 h 371475"/>
                      <a:gd name="connsiteX3" fmla="*/ 2100263 w 4200525"/>
                      <a:gd name="connsiteY3" fmla="*/ 371476 h 371475"/>
                      <a:gd name="connsiteX4" fmla="*/ 0 w 4200525"/>
                      <a:gd name="connsiteY4" fmla="*/ 185738 h 371475"/>
                      <a:gd name="connsiteX0" fmla="*/ 0 w 4200526"/>
                      <a:gd name="connsiteY0" fmla="*/ 185738 h 371476"/>
                      <a:gd name="connsiteX1" fmla="*/ 2100263 w 4200526"/>
                      <a:gd name="connsiteY1" fmla="*/ 0 h 371476"/>
                      <a:gd name="connsiteX2" fmla="*/ 4200526 w 4200526"/>
                      <a:gd name="connsiteY2" fmla="*/ 185738 h 371476"/>
                      <a:gd name="connsiteX3" fmla="*/ 2100263 w 4200526"/>
                      <a:gd name="connsiteY3" fmla="*/ 371476 h 371476"/>
                      <a:gd name="connsiteX4" fmla="*/ 0 w 4200526"/>
                      <a:gd name="connsiteY4" fmla="*/ 185738 h 371476"/>
                      <a:gd name="connsiteX0" fmla="*/ 0 w 4200526"/>
                      <a:gd name="connsiteY0" fmla="*/ 185738 h 371476"/>
                      <a:gd name="connsiteX1" fmla="*/ 2100263 w 4200526"/>
                      <a:gd name="connsiteY1" fmla="*/ 0 h 371476"/>
                      <a:gd name="connsiteX2" fmla="*/ 4200526 w 4200526"/>
                      <a:gd name="connsiteY2" fmla="*/ 185738 h 371476"/>
                      <a:gd name="connsiteX3" fmla="*/ 2100263 w 4200526"/>
                      <a:gd name="connsiteY3" fmla="*/ 371476 h 371476"/>
                      <a:gd name="connsiteX4" fmla="*/ 0 w 4200526"/>
                      <a:gd name="connsiteY4" fmla="*/ 185738 h 371476"/>
                      <a:gd name="connsiteX0" fmla="*/ 0 w 4200526"/>
                      <a:gd name="connsiteY0" fmla="*/ 185738 h 371476"/>
                      <a:gd name="connsiteX1" fmla="*/ 2100263 w 4200526"/>
                      <a:gd name="connsiteY1" fmla="*/ 0 h 371476"/>
                      <a:gd name="connsiteX2" fmla="*/ 4200526 w 4200526"/>
                      <a:gd name="connsiteY2" fmla="*/ 185738 h 371476"/>
                      <a:gd name="connsiteX3" fmla="*/ 2100263 w 4200526"/>
                      <a:gd name="connsiteY3" fmla="*/ 371476 h 371476"/>
                      <a:gd name="connsiteX4" fmla="*/ 0 w 4200526"/>
                      <a:gd name="connsiteY4" fmla="*/ 185738 h 371476"/>
                      <a:gd name="connsiteX0" fmla="*/ 0 w 4258908"/>
                      <a:gd name="connsiteY0" fmla="*/ 23217 h 208955"/>
                      <a:gd name="connsiteX1" fmla="*/ 4200526 w 4258908"/>
                      <a:gd name="connsiteY1" fmla="*/ 23217 h 208955"/>
                      <a:gd name="connsiteX2" fmla="*/ 2100263 w 4258908"/>
                      <a:gd name="connsiteY2" fmla="*/ 208955 h 208955"/>
                      <a:gd name="connsiteX3" fmla="*/ 0 w 4258908"/>
                      <a:gd name="connsiteY3" fmla="*/ 23217 h 208955"/>
                      <a:gd name="connsiteX0" fmla="*/ 0 w 4258908"/>
                      <a:gd name="connsiteY0" fmla="*/ 10722 h 196460"/>
                      <a:gd name="connsiteX1" fmla="*/ 4200526 w 4258908"/>
                      <a:gd name="connsiteY1" fmla="*/ 10722 h 196460"/>
                      <a:gd name="connsiteX2" fmla="*/ 2100263 w 4258908"/>
                      <a:gd name="connsiteY2" fmla="*/ 196460 h 196460"/>
                      <a:gd name="connsiteX3" fmla="*/ 0 w 4258908"/>
                      <a:gd name="connsiteY3" fmla="*/ 10722 h 196460"/>
                      <a:gd name="connsiteX0" fmla="*/ 0 w 4258908"/>
                      <a:gd name="connsiteY0" fmla="*/ 0 h 185738"/>
                      <a:gd name="connsiteX1" fmla="*/ 4200526 w 4258908"/>
                      <a:gd name="connsiteY1" fmla="*/ 0 h 185738"/>
                      <a:gd name="connsiteX2" fmla="*/ 2100263 w 4258908"/>
                      <a:gd name="connsiteY2" fmla="*/ 185738 h 185738"/>
                      <a:gd name="connsiteX3" fmla="*/ 0 w 4258908"/>
                      <a:gd name="connsiteY3" fmla="*/ 0 h 185738"/>
                      <a:gd name="connsiteX0" fmla="*/ 0 w 4200526"/>
                      <a:gd name="connsiteY0" fmla="*/ 0 h 466050"/>
                      <a:gd name="connsiteX1" fmla="*/ 4200526 w 4200526"/>
                      <a:gd name="connsiteY1" fmla="*/ 0 h 466050"/>
                      <a:gd name="connsiteX2" fmla="*/ 2100263 w 4200526"/>
                      <a:gd name="connsiteY2" fmla="*/ 185738 h 466050"/>
                      <a:gd name="connsiteX3" fmla="*/ 0 w 4200526"/>
                      <a:gd name="connsiteY3" fmla="*/ 0 h 466050"/>
                      <a:gd name="connsiteX0" fmla="*/ 0 w 4200526"/>
                      <a:gd name="connsiteY0" fmla="*/ 0 h 545449"/>
                      <a:gd name="connsiteX1" fmla="*/ 4200526 w 4200526"/>
                      <a:gd name="connsiteY1" fmla="*/ 0 h 545449"/>
                      <a:gd name="connsiteX2" fmla="*/ 2100263 w 4200526"/>
                      <a:gd name="connsiteY2" fmla="*/ 185738 h 545449"/>
                      <a:gd name="connsiteX3" fmla="*/ 0 w 4200526"/>
                      <a:gd name="connsiteY3" fmla="*/ 0 h 545449"/>
                      <a:gd name="connsiteX0" fmla="*/ 0 w 4200526"/>
                      <a:gd name="connsiteY0" fmla="*/ 0 h 2238376"/>
                      <a:gd name="connsiteX1" fmla="*/ 4200526 w 4200526"/>
                      <a:gd name="connsiteY1" fmla="*/ 0 h 2238376"/>
                      <a:gd name="connsiteX2" fmla="*/ 1343026 w 4200526"/>
                      <a:gd name="connsiteY2" fmla="*/ 2238376 h 2238376"/>
                      <a:gd name="connsiteX3" fmla="*/ 0 w 4200526"/>
                      <a:gd name="connsiteY3" fmla="*/ 0 h 2238376"/>
                      <a:gd name="connsiteX0" fmla="*/ 0 w 4200526"/>
                      <a:gd name="connsiteY0" fmla="*/ 0 h 2954656"/>
                      <a:gd name="connsiteX1" fmla="*/ 4200526 w 4200526"/>
                      <a:gd name="connsiteY1" fmla="*/ 0 h 2954656"/>
                      <a:gd name="connsiteX2" fmla="*/ 1274446 w 4200526"/>
                      <a:gd name="connsiteY2" fmla="*/ 2954656 h 2954656"/>
                      <a:gd name="connsiteX3" fmla="*/ 0 w 4200526"/>
                      <a:gd name="connsiteY3" fmla="*/ 0 h 2954656"/>
                      <a:gd name="connsiteX0" fmla="*/ 0 w 4200526"/>
                      <a:gd name="connsiteY0" fmla="*/ 0 h 2954656"/>
                      <a:gd name="connsiteX1" fmla="*/ 4200526 w 4200526"/>
                      <a:gd name="connsiteY1" fmla="*/ 0 h 2954656"/>
                      <a:gd name="connsiteX2" fmla="*/ 1274446 w 4200526"/>
                      <a:gd name="connsiteY2" fmla="*/ 2954656 h 2954656"/>
                      <a:gd name="connsiteX3" fmla="*/ 0 w 4200526"/>
                      <a:gd name="connsiteY3" fmla="*/ 0 h 2954656"/>
                      <a:gd name="connsiteX0" fmla="*/ 0 w 4200526"/>
                      <a:gd name="connsiteY0" fmla="*/ 0 h 3236596"/>
                      <a:gd name="connsiteX1" fmla="*/ 4200526 w 4200526"/>
                      <a:gd name="connsiteY1" fmla="*/ 0 h 3236596"/>
                      <a:gd name="connsiteX2" fmla="*/ 1076326 w 4200526"/>
                      <a:gd name="connsiteY2" fmla="*/ 3236596 h 3236596"/>
                      <a:gd name="connsiteX3" fmla="*/ 0 w 4200526"/>
                      <a:gd name="connsiteY3" fmla="*/ 0 h 3236596"/>
                      <a:gd name="connsiteX0" fmla="*/ 0 w 4200526"/>
                      <a:gd name="connsiteY0" fmla="*/ 0 h 3260054"/>
                      <a:gd name="connsiteX1" fmla="*/ 4200526 w 4200526"/>
                      <a:gd name="connsiteY1" fmla="*/ 0 h 3260054"/>
                      <a:gd name="connsiteX2" fmla="*/ 1076326 w 4200526"/>
                      <a:gd name="connsiteY2" fmla="*/ 3236596 h 3260054"/>
                      <a:gd name="connsiteX3" fmla="*/ 0 w 4200526"/>
                      <a:gd name="connsiteY3" fmla="*/ 0 h 3260054"/>
                      <a:gd name="connsiteX0" fmla="*/ 0 w 4200526"/>
                      <a:gd name="connsiteY0" fmla="*/ 0 h 3244940"/>
                      <a:gd name="connsiteX1" fmla="*/ 4200526 w 4200526"/>
                      <a:gd name="connsiteY1" fmla="*/ 0 h 3244940"/>
                      <a:gd name="connsiteX2" fmla="*/ 847726 w 4200526"/>
                      <a:gd name="connsiteY2" fmla="*/ 3221356 h 3244940"/>
                      <a:gd name="connsiteX3" fmla="*/ 0 w 4200526"/>
                      <a:gd name="connsiteY3" fmla="*/ 0 h 3244940"/>
                      <a:gd name="connsiteX0" fmla="*/ 0 w 4243829"/>
                      <a:gd name="connsiteY0" fmla="*/ 0 h 3258253"/>
                      <a:gd name="connsiteX1" fmla="*/ 4200526 w 4243829"/>
                      <a:gd name="connsiteY1" fmla="*/ 0 h 3258253"/>
                      <a:gd name="connsiteX2" fmla="*/ 1786890 w 4243829"/>
                      <a:gd name="connsiteY2" fmla="*/ 1640204 h 3258253"/>
                      <a:gd name="connsiteX3" fmla="*/ 847726 w 4243829"/>
                      <a:gd name="connsiteY3" fmla="*/ 3221356 h 3258253"/>
                      <a:gd name="connsiteX4" fmla="*/ 0 w 4243829"/>
                      <a:gd name="connsiteY4" fmla="*/ 0 h 3258253"/>
                      <a:gd name="connsiteX0" fmla="*/ 0 w 4200526"/>
                      <a:gd name="connsiteY0" fmla="*/ 0 h 3258253"/>
                      <a:gd name="connsiteX1" fmla="*/ 4200526 w 4200526"/>
                      <a:gd name="connsiteY1" fmla="*/ 0 h 3258253"/>
                      <a:gd name="connsiteX2" fmla="*/ 1786890 w 4200526"/>
                      <a:gd name="connsiteY2" fmla="*/ 1640204 h 3258253"/>
                      <a:gd name="connsiteX3" fmla="*/ 847726 w 4200526"/>
                      <a:gd name="connsiteY3" fmla="*/ 3221356 h 3258253"/>
                      <a:gd name="connsiteX4" fmla="*/ 0 w 4200526"/>
                      <a:gd name="connsiteY4" fmla="*/ 0 h 3258253"/>
                      <a:gd name="connsiteX0" fmla="*/ 0 w 4200526"/>
                      <a:gd name="connsiteY0" fmla="*/ 0 h 3243421"/>
                      <a:gd name="connsiteX1" fmla="*/ 4200526 w 4200526"/>
                      <a:gd name="connsiteY1" fmla="*/ 0 h 3243421"/>
                      <a:gd name="connsiteX2" fmla="*/ 1977390 w 4200526"/>
                      <a:gd name="connsiteY2" fmla="*/ 1350644 h 3243421"/>
                      <a:gd name="connsiteX3" fmla="*/ 847726 w 4200526"/>
                      <a:gd name="connsiteY3" fmla="*/ 3221356 h 3243421"/>
                      <a:gd name="connsiteX4" fmla="*/ 0 w 4200526"/>
                      <a:gd name="connsiteY4" fmla="*/ 0 h 3243421"/>
                      <a:gd name="connsiteX0" fmla="*/ 0 w 4200526"/>
                      <a:gd name="connsiteY0" fmla="*/ 0 h 3225259"/>
                      <a:gd name="connsiteX1" fmla="*/ 4200526 w 4200526"/>
                      <a:gd name="connsiteY1" fmla="*/ 0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0 w 4200526"/>
                      <a:gd name="connsiteY0" fmla="*/ 0 h 3225259"/>
                      <a:gd name="connsiteX1" fmla="*/ 4200526 w 4200526"/>
                      <a:gd name="connsiteY1" fmla="*/ 0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0 w 4200526"/>
                      <a:gd name="connsiteY0" fmla="*/ 0 h 3225259"/>
                      <a:gd name="connsiteX1" fmla="*/ 4200526 w 4200526"/>
                      <a:gd name="connsiteY1" fmla="*/ 0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0 w 4200526"/>
                      <a:gd name="connsiteY0" fmla="*/ 0 h 3225259"/>
                      <a:gd name="connsiteX1" fmla="*/ 4200526 w 4200526"/>
                      <a:gd name="connsiteY1" fmla="*/ 14288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0 w 4200526"/>
                      <a:gd name="connsiteY0" fmla="*/ 0 h 3225259"/>
                      <a:gd name="connsiteX1" fmla="*/ 4200526 w 4200526"/>
                      <a:gd name="connsiteY1" fmla="*/ 14288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0 w 4200526"/>
                      <a:gd name="connsiteY0" fmla="*/ 0 h 3225259"/>
                      <a:gd name="connsiteX1" fmla="*/ 4200526 w 4200526"/>
                      <a:gd name="connsiteY1" fmla="*/ 14288 h 3225259"/>
                      <a:gd name="connsiteX2" fmla="*/ 1977390 w 4200526"/>
                      <a:gd name="connsiteY2" fmla="*/ 1350644 h 3225259"/>
                      <a:gd name="connsiteX3" fmla="*/ 847726 w 4200526"/>
                      <a:gd name="connsiteY3" fmla="*/ 3221356 h 3225259"/>
                      <a:gd name="connsiteX4" fmla="*/ 0 w 4200526"/>
                      <a:gd name="connsiteY4" fmla="*/ 0 h 3225259"/>
                      <a:gd name="connsiteX0" fmla="*/ 53578 w 4254104"/>
                      <a:gd name="connsiteY0" fmla="*/ 0 h 1350643"/>
                      <a:gd name="connsiteX1" fmla="*/ 4254104 w 4254104"/>
                      <a:gd name="connsiteY1" fmla="*/ 14288 h 1350643"/>
                      <a:gd name="connsiteX2" fmla="*/ 2030968 w 4254104"/>
                      <a:gd name="connsiteY2" fmla="*/ 1350644 h 1350643"/>
                      <a:gd name="connsiteX3" fmla="*/ 53578 w 4254104"/>
                      <a:gd name="connsiteY3" fmla="*/ 0 h 1350643"/>
                      <a:gd name="connsiteX0" fmla="*/ 53578 w 4254104"/>
                      <a:gd name="connsiteY0" fmla="*/ 0 h 1350663"/>
                      <a:gd name="connsiteX1" fmla="*/ 4254104 w 4254104"/>
                      <a:gd name="connsiteY1" fmla="*/ 14288 h 1350663"/>
                      <a:gd name="connsiteX2" fmla="*/ 2030968 w 4254104"/>
                      <a:gd name="connsiteY2" fmla="*/ 1350644 h 1350663"/>
                      <a:gd name="connsiteX3" fmla="*/ 53578 w 4254104"/>
                      <a:gd name="connsiteY3" fmla="*/ 0 h 1350663"/>
                      <a:gd name="connsiteX0" fmla="*/ 80545 w 4281071"/>
                      <a:gd name="connsiteY0" fmla="*/ 0 h 1230849"/>
                      <a:gd name="connsiteX1" fmla="*/ 4281071 w 4281071"/>
                      <a:gd name="connsiteY1" fmla="*/ 14288 h 1230849"/>
                      <a:gd name="connsiteX2" fmla="*/ 1398869 w 4281071"/>
                      <a:gd name="connsiteY2" fmla="*/ 1230814 h 1230849"/>
                      <a:gd name="connsiteX3" fmla="*/ 80545 w 4281071"/>
                      <a:gd name="connsiteY3" fmla="*/ 0 h 1230849"/>
                      <a:gd name="connsiteX0" fmla="*/ 602 w 4201128"/>
                      <a:gd name="connsiteY0" fmla="*/ 0 h 1230847"/>
                      <a:gd name="connsiteX1" fmla="*/ 4201128 w 4201128"/>
                      <a:gd name="connsiteY1" fmla="*/ 14288 h 1230847"/>
                      <a:gd name="connsiteX2" fmla="*/ 1318926 w 4201128"/>
                      <a:gd name="connsiteY2" fmla="*/ 1230814 h 1230847"/>
                      <a:gd name="connsiteX3" fmla="*/ 602 w 4201128"/>
                      <a:gd name="connsiteY3" fmla="*/ 0 h 12308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1128" h="1230847">
                        <a:moveTo>
                          <a:pt x="602" y="0"/>
                        </a:moveTo>
                        <a:cubicBezTo>
                          <a:pt x="638777" y="166688"/>
                          <a:pt x="2448528" y="257174"/>
                          <a:pt x="4201128" y="14288"/>
                        </a:cubicBezTo>
                        <a:cubicBezTo>
                          <a:pt x="3385153" y="1087755"/>
                          <a:pt x="2093848" y="1233450"/>
                          <a:pt x="1318926" y="1230814"/>
                        </a:cubicBezTo>
                        <a:cubicBezTo>
                          <a:pt x="618838" y="1228433"/>
                          <a:pt x="-22413" y="857825"/>
                          <a:pt x="602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40000">
                        <a:srgbClr val="E88A66">
                          <a:alpha val="84000"/>
                        </a:srgbClr>
                      </a:gs>
                      <a:gs pos="0">
                        <a:srgbClr val="C00000">
                          <a:alpha val="82000"/>
                        </a:srgbClr>
                      </a:gs>
                      <a:gs pos="100000">
                        <a:schemeClr val="accent2">
                          <a:lumMod val="60000"/>
                          <a:lumOff val="40000"/>
                          <a:alpha val="35000"/>
                        </a:schemeClr>
                      </a:gs>
                    </a:gsLst>
                    <a:lin ang="3600000" scaled="0"/>
                    <a:tileRect/>
                  </a:gra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103" name="타원 1">
                    <a:extLst>
                      <a:ext uri="{FF2B5EF4-FFF2-40B4-BE49-F238E27FC236}">
                        <a16:creationId xmlns:a16="http://schemas.microsoft.com/office/drawing/2014/main" id="{57B92123-397E-1588-A0C2-DEB36DB4C787}"/>
                      </a:ext>
                    </a:extLst>
                  </p:cNvPr>
                  <p:cNvSpPr/>
                  <p:nvPr/>
                </p:nvSpPr>
                <p:spPr>
                  <a:xfrm>
                    <a:off x="7581810" y="1143931"/>
                    <a:ext cx="2671171" cy="204356"/>
                  </a:xfrm>
                  <a:custGeom>
                    <a:avLst/>
                    <a:gdLst>
                      <a:gd name="connsiteX0" fmla="*/ 0 w 4200525"/>
                      <a:gd name="connsiteY0" fmla="*/ 142875 h 285750"/>
                      <a:gd name="connsiteX1" fmla="*/ 2100263 w 4200525"/>
                      <a:gd name="connsiteY1" fmla="*/ 0 h 285750"/>
                      <a:gd name="connsiteX2" fmla="*/ 4200526 w 4200525"/>
                      <a:gd name="connsiteY2" fmla="*/ 142875 h 285750"/>
                      <a:gd name="connsiteX3" fmla="*/ 2100263 w 4200525"/>
                      <a:gd name="connsiteY3" fmla="*/ 285750 h 285750"/>
                      <a:gd name="connsiteX4" fmla="*/ 0 w 4200525"/>
                      <a:gd name="connsiteY4" fmla="*/ 142875 h 285750"/>
                      <a:gd name="connsiteX0" fmla="*/ 0 w 4200526"/>
                      <a:gd name="connsiteY0" fmla="*/ 133382 h 285810"/>
                      <a:gd name="connsiteX1" fmla="*/ 2100263 w 4200526"/>
                      <a:gd name="connsiteY1" fmla="*/ 32 h 285810"/>
                      <a:gd name="connsiteX2" fmla="*/ 4200526 w 4200526"/>
                      <a:gd name="connsiteY2" fmla="*/ 142907 h 285810"/>
                      <a:gd name="connsiteX3" fmla="*/ 2100263 w 4200526"/>
                      <a:gd name="connsiteY3" fmla="*/ 285782 h 285810"/>
                      <a:gd name="connsiteX4" fmla="*/ 0 w 4200526"/>
                      <a:gd name="connsiteY4" fmla="*/ 133382 h 285810"/>
                      <a:gd name="connsiteX0" fmla="*/ 58 w 4200584"/>
                      <a:gd name="connsiteY0" fmla="*/ 133373 h 304845"/>
                      <a:gd name="connsiteX1" fmla="*/ 2100321 w 4200584"/>
                      <a:gd name="connsiteY1" fmla="*/ 23 h 304845"/>
                      <a:gd name="connsiteX2" fmla="*/ 4200584 w 4200584"/>
                      <a:gd name="connsiteY2" fmla="*/ 142898 h 304845"/>
                      <a:gd name="connsiteX3" fmla="*/ 2038409 w 4200584"/>
                      <a:gd name="connsiteY3" fmla="*/ 304823 h 304845"/>
                      <a:gd name="connsiteX4" fmla="*/ 58 w 4200584"/>
                      <a:gd name="connsiteY4" fmla="*/ 133373 h 304845"/>
                      <a:gd name="connsiteX0" fmla="*/ 59 w 4200585"/>
                      <a:gd name="connsiteY0" fmla="*/ 133373 h 307152"/>
                      <a:gd name="connsiteX1" fmla="*/ 2100322 w 4200585"/>
                      <a:gd name="connsiteY1" fmla="*/ 23 h 307152"/>
                      <a:gd name="connsiteX2" fmla="*/ 4200585 w 4200585"/>
                      <a:gd name="connsiteY2" fmla="*/ 142898 h 307152"/>
                      <a:gd name="connsiteX3" fmla="*/ 2038410 w 4200585"/>
                      <a:gd name="connsiteY3" fmla="*/ 304823 h 307152"/>
                      <a:gd name="connsiteX4" fmla="*/ 59 w 4200585"/>
                      <a:gd name="connsiteY4" fmla="*/ 133373 h 307152"/>
                      <a:gd name="connsiteX0" fmla="*/ 90 w 4200616"/>
                      <a:gd name="connsiteY0" fmla="*/ 133373 h 330707"/>
                      <a:gd name="connsiteX1" fmla="*/ 2100353 w 4200616"/>
                      <a:gd name="connsiteY1" fmla="*/ 23 h 330707"/>
                      <a:gd name="connsiteX2" fmla="*/ 4200616 w 4200616"/>
                      <a:gd name="connsiteY2" fmla="*/ 142898 h 330707"/>
                      <a:gd name="connsiteX3" fmla="*/ 2024153 w 4200616"/>
                      <a:gd name="connsiteY3" fmla="*/ 328636 h 330707"/>
                      <a:gd name="connsiteX4" fmla="*/ 90 w 4200616"/>
                      <a:gd name="connsiteY4" fmla="*/ 133373 h 330707"/>
                      <a:gd name="connsiteX0" fmla="*/ 90 w 4200616"/>
                      <a:gd name="connsiteY0" fmla="*/ 133373 h 330707"/>
                      <a:gd name="connsiteX1" fmla="*/ 2100353 w 4200616"/>
                      <a:gd name="connsiteY1" fmla="*/ 23 h 330707"/>
                      <a:gd name="connsiteX2" fmla="*/ 4200616 w 4200616"/>
                      <a:gd name="connsiteY2" fmla="*/ 142898 h 330707"/>
                      <a:gd name="connsiteX3" fmla="*/ 2024153 w 4200616"/>
                      <a:gd name="connsiteY3" fmla="*/ 328636 h 330707"/>
                      <a:gd name="connsiteX4" fmla="*/ 90 w 4200616"/>
                      <a:gd name="connsiteY4" fmla="*/ 133373 h 330707"/>
                      <a:gd name="connsiteX0" fmla="*/ 90 w 4200616"/>
                      <a:gd name="connsiteY0" fmla="*/ 133373 h 330707"/>
                      <a:gd name="connsiteX1" fmla="*/ 2100353 w 4200616"/>
                      <a:gd name="connsiteY1" fmla="*/ 23 h 330707"/>
                      <a:gd name="connsiteX2" fmla="*/ 4200616 w 4200616"/>
                      <a:gd name="connsiteY2" fmla="*/ 142898 h 330707"/>
                      <a:gd name="connsiteX3" fmla="*/ 2024153 w 4200616"/>
                      <a:gd name="connsiteY3" fmla="*/ 328636 h 330707"/>
                      <a:gd name="connsiteX4" fmla="*/ 90 w 4200616"/>
                      <a:gd name="connsiteY4" fmla="*/ 133373 h 330707"/>
                      <a:gd name="connsiteX0" fmla="*/ 90 w 4200616"/>
                      <a:gd name="connsiteY0" fmla="*/ 133440 h 330774"/>
                      <a:gd name="connsiteX1" fmla="*/ 2100353 w 4200616"/>
                      <a:gd name="connsiteY1" fmla="*/ 90 h 330774"/>
                      <a:gd name="connsiteX2" fmla="*/ 4200616 w 4200616"/>
                      <a:gd name="connsiteY2" fmla="*/ 142965 h 330774"/>
                      <a:gd name="connsiteX3" fmla="*/ 2024153 w 4200616"/>
                      <a:gd name="connsiteY3" fmla="*/ 328703 h 330774"/>
                      <a:gd name="connsiteX4" fmla="*/ 90 w 4200616"/>
                      <a:gd name="connsiteY4" fmla="*/ 133440 h 330774"/>
                      <a:gd name="connsiteX0" fmla="*/ 90 w 4200616"/>
                      <a:gd name="connsiteY0" fmla="*/ 133440 h 321365"/>
                      <a:gd name="connsiteX1" fmla="*/ 2100353 w 4200616"/>
                      <a:gd name="connsiteY1" fmla="*/ 90 h 321365"/>
                      <a:gd name="connsiteX2" fmla="*/ 4200616 w 4200616"/>
                      <a:gd name="connsiteY2" fmla="*/ 142965 h 321365"/>
                      <a:gd name="connsiteX3" fmla="*/ 2047965 w 4200616"/>
                      <a:gd name="connsiteY3" fmla="*/ 319178 h 321365"/>
                      <a:gd name="connsiteX4" fmla="*/ 90 w 4200616"/>
                      <a:gd name="connsiteY4" fmla="*/ 133440 h 321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0616" h="321365">
                        <a:moveTo>
                          <a:pt x="90" y="133440"/>
                        </a:moveTo>
                        <a:cubicBezTo>
                          <a:pt x="98515" y="16758"/>
                          <a:pt x="1400265" y="-1498"/>
                          <a:pt x="2100353" y="90"/>
                        </a:cubicBezTo>
                        <a:cubicBezTo>
                          <a:pt x="2800441" y="1678"/>
                          <a:pt x="4200616" y="64057"/>
                          <a:pt x="4200616" y="142965"/>
                        </a:cubicBezTo>
                        <a:cubicBezTo>
                          <a:pt x="4200616" y="221873"/>
                          <a:pt x="2762341" y="296953"/>
                          <a:pt x="2047965" y="319178"/>
                        </a:cubicBezTo>
                        <a:cubicBezTo>
                          <a:pt x="1333589" y="341403"/>
                          <a:pt x="-12610" y="188209"/>
                          <a:pt x="90" y="13344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C00000">
                          <a:alpha val="80000"/>
                        </a:srgbClr>
                      </a:gs>
                      <a:gs pos="34000">
                        <a:srgbClr val="CB2C25"/>
                      </a:gs>
                      <a:gs pos="100000">
                        <a:schemeClr val="accent4">
                          <a:lumMod val="20000"/>
                          <a:lumOff val="80000"/>
                          <a:alpha val="69000"/>
                        </a:schemeClr>
                      </a:gs>
                    </a:gsLst>
                    <a:lin ang="0" scaled="0"/>
                    <a:tileRect/>
                  </a:gradFill>
                  <a:ln w="952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6A7E83E6-170F-0488-CD1C-BB3D88CCE493}"/>
                    </a:ext>
                  </a:extLst>
                </p:cNvPr>
                <p:cNvGrpSpPr/>
                <p:nvPr/>
              </p:nvGrpSpPr>
              <p:grpSpPr>
                <a:xfrm>
                  <a:off x="7866839" y="1187559"/>
                  <a:ext cx="1291449" cy="197820"/>
                  <a:chOff x="7866839" y="1187559"/>
                  <a:chExt cx="878113" cy="197820"/>
                </a:xfrm>
              </p:grpSpPr>
              <p:sp>
                <p:nvSpPr>
                  <p:cNvPr id="100" name="타원 6">
                    <a:extLst>
                      <a:ext uri="{FF2B5EF4-FFF2-40B4-BE49-F238E27FC236}">
                        <a16:creationId xmlns:a16="http://schemas.microsoft.com/office/drawing/2014/main" id="{E825F2AD-4375-9D47-C0FA-3DBFFC6A2EBD}"/>
                      </a:ext>
                    </a:extLst>
                  </p:cNvPr>
                  <p:cNvSpPr/>
                  <p:nvPr/>
                </p:nvSpPr>
                <p:spPr>
                  <a:xfrm>
                    <a:off x="7874913" y="1217842"/>
                    <a:ext cx="849954" cy="167537"/>
                  </a:xfrm>
                  <a:custGeom>
                    <a:avLst/>
                    <a:gdLst>
                      <a:gd name="connsiteX0" fmla="*/ 0 w 533400"/>
                      <a:gd name="connsiteY0" fmla="*/ 1463278 h 2926556"/>
                      <a:gd name="connsiteX1" fmla="*/ 266700 w 533400"/>
                      <a:gd name="connsiteY1" fmla="*/ 0 h 2926556"/>
                      <a:gd name="connsiteX2" fmla="*/ 533400 w 533400"/>
                      <a:gd name="connsiteY2" fmla="*/ 1463278 h 2926556"/>
                      <a:gd name="connsiteX3" fmla="*/ 266700 w 533400"/>
                      <a:gd name="connsiteY3" fmla="*/ 2926556 h 2926556"/>
                      <a:gd name="connsiteX4" fmla="*/ 0 w 533400"/>
                      <a:gd name="connsiteY4" fmla="*/ 1463278 h 2926556"/>
                      <a:gd name="connsiteX0" fmla="*/ 0 w 533400"/>
                      <a:gd name="connsiteY0" fmla="*/ 1463278 h 2995932"/>
                      <a:gd name="connsiteX1" fmla="*/ 266700 w 533400"/>
                      <a:gd name="connsiteY1" fmla="*/ 0 h 2995932"/>
                      <a:gd name="connsiteX2" fmla="*/ 533400 w 533400"/>
                      <a:gd name="connsiteY2" fmla="*/ 1463278 h 2995932"/>
                      <a:gd name="connsiteX3" fmla="*/ 266700 w 533400"/>
                      <a:gd name="connsiteY3" fmla="*/ 2926556 h 2995932"/>
                      <a:gd name="connsiteX4" fmla="*/ 0 w 533400"/>
                      <a:gd name="connsiteY4" fmla="*/ 1463278 h 2995932"/>
                      <a:gd name="connsiteX0" fmla="*/ 0 w 431800"/>
                      <a:gd name="connsiteY0" fmla="*/ 1463339 h 2926682"/>
                      <a:gd name="connsiteX1" fmla="*/ 266700 w 431800"/>
                      <a:gd name="connsiteY1" fmla="*/ 61 h 2926682"/>
                      <a:gd name="connsiteX2" fmla="*/ 431800 w 431800"/>
                      <a:gd name="connsiteY2" fmla="*/ 1507789 h 2926682"/>
                      <a:gd name="connsiteX3" fmla="*/ 266700 w 431800"/>
                      <a:gd name="connsiteY3" fmla="*/ 2926617 h 2926682"/>
                      <a:gd name="connsiteX4" fmla="*/ 0 w 431800"/>
                      <a:gd name="connsiteY4" fmla="*/ 1463339 h 2926682"/>
                      <a:gd name="connsiteX0" fmla="*/ 0 w 431800"/>
                      <a:gd name="connsiteY0" fmla="*/ 1463339 h 2926682"/>
                      <a:gd name="connsiteX1" fmla="*/ 266700 w 431800"/>
                      <a:gd name="connsiteY1" fmla="*/ 61 h 2926682"/>
                      <a:gd name="connsiteX2" fmla="*/ 431800 w 431800"/>
                      <a:gd name="connsiteY2" fmla="*/ 1507789 h 2926682"/>
                      <a:gd name="connsiteX3" fmla="*/ 266700 w 431800"/>
                      <a:gd name="connsiteY3" fmla="*/ 2926617 h 2926682"/>
                      <a:gd name="connsiteX4" fmla="*/ 0 w 431800"/>
                      <a:gd name="connsiteY4" fmla="*/ 1463339 h 2926682"/>
                      <a:gd name="connsiteX0" fmla="*/ 0 w 431800"/>
                      <a:gd name="connsiteY0" fmla="*/ 1463339 h 2943706"/>
                      <a:gd name="connsiteX1" fmla="*/ 266700 w 431800"/>
                      <a:gd name="connsiteY1" fmla="*/ 61 h 2943706"/>
                      <a:gd name="connsiteX2" fmla="*/ 431800 w 431800"/>
                      <a:gd name="connsiteY2" fmla="*/ 1507789 h 2943706"/>
                      <a:gd name="connsiteX3" fmla="*/ 266700 w 431800"/>
                      <a:gd name="connsiteY3" fmla="*/ 2926617 h 2943706"/>
                      <a:gd name="connsiteX4" fmla="*/ 0 w 431800"/>
                      <a:gd name="connsiteY4" fmla="*/ 1463339 h 2943706"/>
                      <a:gd name="connsiteX0" fmla="*/ 0 w 431800"/>
                      <a:gd name="connsiteY0" fmla="*/ 1463339 h 2943706"/>
                      <a:gd name="connsiteX1" fmla="*/ 266700 w 431800"/>
                      <a:gd name="connsiteY1" fmla="*/ 61 h 2943706"/>
                      <a:gd name="connsiteX2" fmla="*/ 431800 w 431800"/>
                      <a:gd name="connsiteY2" fmla="*/ 1507789 h 2943706"/>
                      <a:gd name="connsiteX3" fmla="*/ 266700 w 431800"/>
                      <a:gd name="connsiteY3" fmla="*/ 2926617 h 2943706"/>
                      <a:gd name="connsiteX4" fmla="*/ 0 w 431800"/>
                      <a:gd name="connsiteY4" fmla="*/ 1463339 h 2943706"/>
                      <a:gd name="connsiteX0" fmla="*/ 0 w 431800"/>
                      <a:gd name="connsiteY0" fmla="*/ 1463339 h 2943706"/>
                      <a:gd name="connsiteX1" fmla="*/ 266700 w 431800"/>
                      <a:gd name="connsiteY1" fmla="*/ 61 h 2943706"/>
                      <a:gd name="connsiteX2" fmla="*/ 431800 w 431800"/>
                      <a:gd name="connsiteY2" fmla="*/ 1507789 h 2943706"/>
                      <a:gd name="connsiteX3" fmla="*/ 266700 w 431800"/>
                      <a:gd name="connsiteY3" fmla="*/ 2926617 h 2943706"/>
                      <a:gd name="connsiteX4" fmla="*/ 0 w 431800"/>
                      <a:gd name="connsiteY4" fmla="*/ 1463339 h 2943706"/>
                      <a:gd name="connsiteX0" fmla="*/ 0 w 374652"/>
                      <a:gd name="connsiteY0" fmla="*/ 1465024 h 2950349"/>
                      <a:gd name="connsiteX1" fmla="*/ 266700 w 374652"/>
                      <a:gd name="connsiteY1" fmla="*/ 1746 h 2950349"/>
                      <a:gd name="connsiteX2" fmla="*/ 374650 w 374652"/>
                      <a:gd name="connsiteY2" fmla="*/ 1712674 h 2950349"/>
                      <a:gd name="connsiteX3" fmla="*/ 266700 w 374652"/>
                      <a:gd name="connsiteY3" fmla="*/ 2928302 h 2950349"/>
                      <a:gd name="connsiteX4" fmla="*/ 0 w 374652"/>
                      <a:gd name="connsiteY4" fmla="*/ 1465024 h 2950349"/>
                      <a:gd name="connsiteX0" fmla="*/ 0 w 374650"/>
                      <a:gd name="connsiteY0" fmla="*/ 1465024 h 2941791"/>
                      <a:gd name="connsiteX1" fmla="*/ 266700 w 374650"/>
                      <a:gd name="connsiteY1" fmla="*/ 1746 h 2941791"/>
                      <a:gd name="connsiteX2" fmla="*/ 374650 w 374650"/>
                      <a:gd name="connsiteY2" fmla="*/ 1712674 h 2941791"/>
                      <a:gd name="connsiteX3" fmla="*/ 266700 w 374650"/>
                      <a:gd name="connsiteY3" fmla="*/ 2928302 h 2941791"/>
                      <a:gd name="connsiteX4" fmla="*/ 0 w 374650"/>
                      <a:gd name="connsiteY4" fmla="*/ 1465024 h 2941791"/>
                      <a:gd name="connsiteX0" fmla="*/ 0 w 391372"/>
                      <a:gd name="connsiteY0" fmla="*/ 1465024 h 2941791"/>
                      <a:gd name="connsiteX1" fmla="*/ 266700 w 391372"/>
                      <a:gd name="connsiteY1" fmla="*/ 1746 h 2941791"/>
                      <a:gd name="connsiteX2" fmla="*/ 374650 w 391372"/>
                      <a:gd name="connsiteY2" fmla="*/ 1712674 h 2941791"/>
                      <a:gd name="connsiteX3" fmla="*/ 266700 w 391372"/>
                      <a:gd name="connsiteY3" fmla="*/ 2928302 h 2941791"/>
                      <a:gd name="connsiteX4" fmla="*/ 0 w 391372"/>
                      <a:gd name="connsiteY4" fmla="*/ 1465024 h 2941791"/>
                      <a:gd name="connsiteX0" fmla="*/ 9667 w 401039"/>
                      <a:gd name="connsiteY0" fmla="*/ 1464940 h 2941707"/>
                      <a:gd name="connsiteX1" fmla="*/ 276367 w 401039"/>
                      <a:gd name="connsiteY1" fmla="*/ 1662 h 2941707"/>
                      <a:gd name="connsiteX2" fmla="*/ 384317 w 401039"/>
                      <a:gd name="connsiteY2" fmla="*/ 1712590 h 2941707"/>
                      <a:gd name="connsiteX3" fmla="*/ 276367 w 401039"/>
                      <a:gd name="connsiteY3" fmla="*/ 2928218 h 2941707"/>
                      <a:gd name="connsiteX4" fmla="*/ 9667 w 401039"/>
                      <a:gd name="connsiteY4" fmla="*/ 1464940 h 2941707"/>
                      <a:gd name="connsiteX0" fmla="*/ 9667 w 401039"/>
                      <a:gd name="connsiteY0" fmla="*/ 1464940 h 2941707"/>
                      <a:gd name="connsiteX1" fmla="*/ 276367 w 401039"/>
                      <a:gd name="connsiteY1" fmla="*/ 1662 h 2941707"/>
                      <a:gd name="connsiteX2" fmla="*/ 384317 w 401039"/>
                      <a:gd name="connsiteY2" fmla="*/ 1712590 h 2941707"/>
                      <a:gd name="connsiteX3" fmla="*/ 276367 w 401039"/>
                      <a:gd name="connsiteY3" fmla="*/ 2928218 h 2941707"/>
                      <a:gd name="connsiteX4" fmla="*/ 9667 w 401039"/>
                      <a:gd name="connsiteY4" fmla="*/ 1464940 h 2941707"/>
                      <a:gd name="connsiteX0" fmla="*/ 141 w 391513"/>
                      <a:gd name="connsiteY0" fmla="*/ 1464659 h 2941426"/>
                      <a:gd name="connsiteX1" fmla="*/ 266841 w 391513"/>
                      <a:gd name="connsiteY1" fmla="*/ 1381 h 2941426"/>
                      <a:gd name="connsiteX2" fmla="*/ 374791 w 391513"/>
                      <a:gd name="connsiteY2" fmla="*/ 1712309 h 2941426"/>
                      <a:gd name="connsiteX3" fmla="*/ 266841 w 391513"/>
                      <a:gd name="connsiteY3" fmla="*/ 2927937 h 2941426"/>
                      <a:gd name="connsiteX4" fmla="*/ 141 w 391513"/>
                      <a:gd name="connsiteY4" fmla="*/ 1464659 h 2941426"/>
                      <a:gd name="connsiteX0" fmla="*/ 24774 w 405503"/>
                      <a:gd name="connsiteY0" fmla="*/ 1477340 h 2954107"/>
                      <a:gd name="connsiteX1" fmla="*/ 31124 w 405503"/>
                      <a:gd name="connsiteY1" fmla="*/ 1362 h 2954107"/>
                      <a:gd name="connsiteX2" fmla="*/ 399424 w 405503"/>
                      <a:gd name="connsiteY2" fmla="*/ 1724990 h 2954107"/>
                      <a:gd name="connsiteX3" fmla="*/ 291474 w 405503"/>
                      <a:gd name="connsiteY3" fmla="*/ 2940618 h 2954107"/>
                      <a:gd name="connsiteX4" fmla="*/ 24774 w 405503"/>
                      <a:gd name="connsiteY4" fmla="*/ 1477340 h 2954107"/>
                      <a:gd name="connsiteX0" fmla="*/ 31762 w 515051"/>
                      <a:gd name="connsiteY0" fmla="*/ 1686862 h 3163629"/>
                      <a:gd name="connsiteX1" fmla="*/ 38112 w 515051"/>
                      <a:gd name="connsiteY1" fmla="*/ 210884 h 3163629"/>
                      <a:gd name="connsiteX2" fmla="*/ 501664 w 515051"/>
                      <a:gd name="connsiteY2" fmla="*/ 193169 h 3163629"/>
                      <a:gd name="connsiteX3" fmla="*/ 406412 w 515051"/>
                      <a:gd name="connsiteY3" fmla="*/ 1934512 h 3163629"/>
                      <a:gd name="connsiteX4" fmla="*/ 298462 w 515051"/>
                      <a:gd name="connsiteY4" fmla="*/ 3150140 h 3163629"/>
                      <a:gd name="connsiteX5" fmla="*/ 31762 w 515051"/>
                      <a:gd name="connsiteY5" fmla="*/ 1686862 h 3163629"/>
                      <a:gd name="connsiteX0" fmla="*/ 71437 w 554726"/>
                      <a:gd name="connsiteY0" fmla="*/ 1701811 h 3178578"/>
                      <a:gd name="connsiteX1" fmla="*/ 26987 w 554726"/>
                      <a:gd name="connsiteY1" fmla="*/ 194083 h 3178578"/>
                      <a:gd name="connsiteX2" fmla="*/ 541339 w 554726"/>
                      <a:gd name="connsiteY2" fmla="*/ 208118 h 3178578"/>
                      <a:gd name="connsiteX3" fmla="*/ 446087 w 554726"/>
                      <a:gd name="connsiteY3" fmla="*/ 1949461 h 3178578"/>
                      <a:gd name="connsiteX4" fmla="*/ 338137 w 554726"/>
                      <a:gd name="connsiteY4" fmla="*/ 3165089 h 3178578"/>
                      <a:gd name="connsiteX5" fmla="*/ 71437 w 554726"/>
                      <a:gd name="connsiteY5" fmla="*/ 1701811 h 3178578"/>
                      <a:gd name="connsiteX0" fmla="*/ 71437 w 554726"/>
                      <a:gd name="connsiteY0" fmla="*/ 1701811 h 3140957"/>
                      <a:gd name="connsiteX1" fmla="*/ 26987 w 554726"/>
                      <a:gd name="connsiteY1" fmla="*/ 194083 h 3140957"/>
                      <a:gd name="connsiteX2" fmla="*/ 541339 w 554726"/>
                      <a:gd name="connsiteY2" fmla="*/ 208118 h 3140957"/>
                      <a:gd name="connsiteX3" fmla="*/ 446087 w 554726"/>
                      <a:gd name="connsiteY3" fmla="*/ 1949461 h 3140957"/>
                      <a:gd name="connsiteX4" fmla="*/ 388937 w 554726"/>
                      <a:gd name="connsiteY4" fmla="*/ 3126989 h 3140957"/>
                      <a:gd name="connsiteX5" fmla="*/ 71437 w 554726"/>
                      <a:gd name="connsiteY5" fmla="*/ 1701811 h 3140957"/>
                      <a:gd name="connsiteX0" fmla="*/ 71437 w 554726"/>
                      <a:gd name="connsiteY0" fmla="*/ 1701811 h 3126989"/>
                      <a:gd name="connsiteX1" fmla="*/ 26987 w 554726"/>
                      <a:gd name="connsiteY1" fmla="*/ 194083 h 3126989"/>
                      <a:gd name="connsiteX2" fmla="*/ 541339 w 554726"/>
                      <a:gd name="connsiteY2" fmla="*/ 208118 h 3126989"/>
                      <a:gd name="connsiteX3" fmla="*/ 446087 w 554726"/>
                      <a:gd name="connsiteY3" fmla="*/ 1949461 h 3126989"/>
                      <a:gd name="connsiteX4" fmla="*/ 388937 w 554726"/>
                      <a:gd name="connsiteY4" fmla="*/ 3126989 h 3126989"/>
                      <a:gd name="connsiteX5" fmla="*/ 71437 w 554726"/>
                      <a:gd name="connsiteY5" fmla="*/ 1701811 h 3126989"/>
                      <a:gd name="connsiteX0" fmla="*/ 71437 w 554726"/>
                      <a:gd name="connsiteY0" fmla="*/ 1701811 h 3138205"/>
                      <a:gd name="connsiteX1" fmla="*/ 26987 w 554726"/>
                      <a:gd name="connsiteY1" fmla="*/ 194083 h 3138205"/>
                      <a:gd name="connsiteX2" fmla="*/ 541339 w 554726"/>
                      <a:gd name="connsiteY2" fmla="*/ 208118 h 3138205"/>
                      <a:gd name="connsiteX3" fmla="*/ 446087 w 554726"/>
                      <a:gd name="connsiteY3" fmla="*/ 1949461 h 3138205"/>
                      <a:gd name="connsiteX4" fmla="*/ 388937 w 554726"/>
                      <a:gd name="connsiteY4" fmla="*/ 3126989 h 3138205"/>
                      <a:gd name="connsiteX5" fmla="*/ 71437 w 554726"/>
                      <a:gd name="connsiteY5" fmla="*/ 1701811 h 3138205"/>
                      <a:gd name="connsiteX0" fmla="*/ 71437 w 554726"/>
                      <a:gd name="connsiteY0" fmla="*/ 1701811 h 3127843"/>
                      <a:gd name="connsiteX1" fmla="*/ 26987 w 554726"/>
                      <a:gd name="connsiteY1" fmla="*/ 194083 h 3127843"/>
                      <a:gd name="connsiteX2" fmla="*/ 541339 w 554726"/>
                      <a:gd name="connsiteY2" fmla="*/ 208118 h 3127843"/>
                      <a:gd name="connsiteX3" fmla="*/ 446087 w 554726"/>
                      <a:gd name="connsiteY3" fmla="*/ 1949461 h 3127843"/>
                      <a:gd name="connsiteX4" fmla="*/ 388937 w 554726"/>
                      <a:gd name="connsiteY4" fmla="*/ 3126989 h 3127843"/>
                      <a:gd name="connsiteX5" fmla="*/ 71437 w 554726"/>
                      <a:gd name="connsiteY5" fmla="*/ 1701811 h 3127843"/>
                      <a:gd name="connsiteX0" fmla="*/ 71437 w 554726"/>
                      <a:gd name="connsiteY0" fmla="*/ 1701811 h 3127467"/>
                      <a:gd name="connsiteX1" fmla="*/ 26987 w 554726"/>
                      <a:gd name="connsiteY1" fmla="*/ 194083 h 3127467"/>
                      <a:gd name="connsiteX2" fmla="*/ 541339 w 554726"/>
                      <a:gd name="connsiteY2" fmla="*/ 208118 h 3127467"/>
                      <a:gd name="connsiteX3" fmla="*/ 446087 w 554726"/>
                      <a:gd name="connsiteY3" fmla="*/ 1949461 h 3127467"/>
                      <a:gd name="connsiteX4" fmla="*/ 388937 w 554726"/>
                      <a:gd name="connsiteY4" fmla="*/ 3126989 h 3127467"/>
                      <a:gd name="connsiteX5" fmla="*/ 71437 w 554726"/>
                      <a:gd name="connsiteY5" fmla="*/ 1701811 h 3127467"/>
                      <a:gd name="connsiteX0" fmla="*/ 71437 w 554726"/>
                      <a:gd name="connsiteY0" fmla="*/ 1701811 h 3127115"/>
                      <a:gd name="connsiteX1" fmla="*/ 26987 w 554726"/>
                      <a:gd name="connsiteY1" fmla="*/ 194083 h 3127115"/>
                      <a:gd name="connsiteX2" fmla="*/ 541339 w 554726"/>
                      <a:gd name="connsiteY2" fmla="*/ 208118 h 3127115"/>
                      <a:gd name="connsiteX3" fmla="*/ 446087 w 554726"/>
                      <a:gd name="connsiteY3" fmla="*/ 1949461 h 3127115"/>
                      <a:gd name="connsiteX4" fmla="*/ 388937 w 554726"/>
                      <a:gd name="connsiteY4" fmla="*/ 3126989 h 3127115"/>
                      <a:gd name="connsiteX5" fmla="*/ 71437 w 554726"/>
                      <a:gd name="connsiteY5" fmla="*/ 1701811 h 3127115"/>
                      <a:gd name="connsiteX0" fmla="*/ 71437 w 554726"/>
                      <a:gd name="connsiteY0" fmla="*/ 1616521 h 3041825"/>
                      <a:gd name="connsiteX1" fmla="*/ 26987 w 554726"/>
                      <a:gd name="connsiteY1" fmla="*/ 108793 h 3041825"/>
                      <a:gd name="connsiteX2" fmla="*/ 541339 w 554726"/>
                      <a:gd name="connsiteY2" fmla="*/ 122828 h 3041825"/>
                      <a:gd name="connsiteX3" fmla="*/ 446087 w 554726"/>
                      <a:gd name="connsiteY3" fmla="*/ 1864171 h 3041825"/>
                      <a:gd name="connsiteX4" fmla="*/ 388937 w 554726"/>
                      <a:gd name="connsiteY4" fmla="*/ 3041699 h 3041825"/>
                      <a:gd name="connsiteX5" fmla="*/ 71437 w 554726"/>
                      <a:gd name="connsiteY5" fmla="*/ 1616521 h 3041825"/>
                      <a:gd name="connsiteX0" fmla="*/ 93251 w 576540"/>
                      <a:gd name="connsiteY0" fmla="*/ 1513202 h 2938506"/>
                      <a:gd name="connsiteX1" fmla="*/ 48801 w 576540"/>
                      <a:gd name="connsiteY1" fmla="*/ 5474 h 2938506"/>
                      <a:gd name="connsiteX2" fmla="*/ 563153 w 576540"/>
                      <a:gd name="connsiteY2" fmla="*/ 19509 h 2938506"/>
                      <a:gd name="connsiteX3" fmla="*/ 467901 w 576540"/>
                      <a:gd name="connsiteY3" fmla="*/ 1760852 h 2938506"/>
                      <a:gd name="connsiteX4" fmla="*/ 410751 w 576540"/>
                      <a:gd name="connsiteY4" fmla="*/ 2938380 h 2938506"/>
                      <a:gd name="connsiteX5" fmla="*/ 93251 w 576540"/>
                      <a:gd name="connsiteY5" fmla="*/ 1513202 h 2938506"/>
                      <a:gd name="connsiteX0" fmla="*/ 93251 w 576540"/>
                      <a:gd name="connsiteY0" fmla="*/ 1513202 h 2938506"/>
                      <a:gd name="connsiteX1" fmla="*/ 48801 w 576540"/>
                      <a:gd name="connsiteY1" fmla="*/ 5474 h 2938506"/>
                      <a:gd name="connsiteX2" fmla="*/ 563153 w 576540"/>
                      <a:gd name="connsiteY2" fmla="*/ 19509 h 2938506"/>
                      <a:gd name="connsiteX3" fmla="*/ 467901 w 576540"/>
                      <a:gd name="connsiteY3" fmla="*/ 1760852 h 2938506"/>
                      <a:gd name="connsiteX4" fmla="*/ 410751 w 576540"/>
                      <a:gd name="connsiteY4" fmla="*/ 2938380 h 2938506"/>
                      <a:gd name="connsiteX5" fmla="*/ 93251 w 576540"/>
                      <a:gd name="connsiteY5" fmla="*/ 1513202 h 2938506"/>
                      <a:gd name="connsiteX0" fmla="*/ 93251 w 585486"/>
                      <a:gd name="connsiteY0" fmla="*/ 1513202 h 2938506"/>
                      <a:gd name="connsiteX1" fmla="*/ 48801 w 585486"/>
                      <a:gd name="connsiteY1" fmla="*/ 5474 h 2938506"/>
                      <a:gd name="connsiteX2" fmla="*/ 572678 w 585486"/>
                      <a:gd name="connsiteY2" fmla="*/ 9984 h 2938506"/>
                      <a:gd name="connsiteX3" fmla="*/ 467901 w 585486"/>
                      <a:gd name="connsiteY3" fmla="*/ 1760852 h 2938506"/>
                      <a:gd name="connsiteX4" fmla="*/ 410751 w 585486"/>
                      <a:gd name="connsiteY4" fmla="*/ 2938380 h 2938506"/>
                      <a:gd name="connsiteX5" fmla="*/ 93251 w 585486"/>
                      <a:gd name="connsiteY5" fmla="*/ 1513202 h 2938506"/>
                      <a:gd name="connsiteX0" fmla="*/ 93251 w 585486"/>
                      <a:gd name="connsiteY0" fmla="*/ 1513202 h 2938506"/>
                      <a:gd name="connsiteX1" fmla="*/ 48801 w 585486"/>
                      <a:gd name="connsiteY1" fmla="*/ 5474 h 2938506"/>
                      <a:gd name="connsiteX2" fmla="*/ 572678 w 585486"/>
                      <a:gd name="connsiteY2" fmla="*/ 9984 h 2938506"/>
                      <a:gd name="connsiteX3" fmla="*/ 467901 w 585486"/>
                      <a:gd name="connsiteY3" fmla="*/ 1760852 h 2938506"/>
                      <a:gd name="connsiteX4" fmla="*/ 410751 w 585486"/>
                      <a:gd name="connsiteY4" fmla="*/ 2938380 h 2938506"/>
                      <a:gd name="connsiteX5" fmla="*/ 93251 w 585486"/>
                      <a:gd name="connsiteY5" fmla="*/ 1513202 h 2938506"/>
                      <a:gd name="connsiteX0" fmla="*/ 93251 w 585486"/>
                      <a:gd name="connsiteY0" fmla="*/ 1513202 h 2938506"/>
                      <a:gd name="connsiteX1" fmla="*/ 48801 w 585486"/>
                      <a:gd name="connsiteY1" fmla="*/ 5474 h 2938506"/>
                      <a:gd name="connsiteX2" fmla="*/ 572678 w 585486"/>
                      <a:gd name="connsiteY2" fmla="*/ 9984 h 2938506"/>
                      <a:gd name="connsiteX3" fmla="*/ 467901 w 585486"/>
                      <a:gd name="connsiteY3" fmla="*/ 1760852 h 2938506"/>
                      <a:gd name="connsiteX4" fmla="*/ 410751 w 585486"/>
                      <a:gd name="connsiteY4" fmla="*/ 2938380 h 2938506"/>
                      <a:gd name="connsiteX5" fmla="*/ 93251 w 585486"/>
                      <a:gd name="connsiteY5" fmla="*/ 1513202 h 2938506"/>
                      <a:gd name="connsiteX0" fmla="*/ 48487 w 540722"/>
                      <a:gd name="connsiteY0" fmla="*/ 1507728 h 2933032"/>
                      <a:gd name="connsiteX1" fmla="*/ 4037 w 540722"/>
                      <a:gd name="connsiteY1" fmla="*/ 0 h 2933032"/>
                      <a:gd name="connsiteX2" fmla="*/ 527914 w 540722"/>
                      <a:gd name="connsiteY2" fmla="*/ 4510 h 2933032"/>
                      <a:gd name="connsiteX3" fmla="*/ 423137 w 540722"/>
                      <a:gd name="connsiteY3" fmla="*/ 1755378 h 2933032"/>
                      <a:gd name="connsiteX4" fmla="*/ 365987 w 540722"/>
                      <a:gd name="connsiteY4" fmla="*/ 2932906 h 2933032"/>
                      <a:gd name="connsiteX5" fmla="*/ 48487 w 540722"/>
                      <a:gd name="connsiteY5" fmla="*/ 1507728 h 2933032"/>
                      <a:gd name="connsiteX0" fmla="*/ 62850 w 555085"/>
                      <a:gd name="connsiteY0" fmla="*/ 1507728 h 2933032"/>
                      <a:gd name="connsiteX1" fmla="*/ 18400 w 555085"/>
                      <a:gd name="connsiteY1" fmla="*/ 0 h 2933032"/>
                      <a:gd name="connsiteX2" fmla="*/ 542277 w 555085"/>
                      <a:gd name="connsiteY2" fmla="*/ 4510 h 2933032"/>
                      <a:gd name="connsiteX3" fmla="*/ 437500 w 555085"/>
                      <a:gd name="connsiteY3" fmla="*/ 1755378 h 2933032"/>
                      <a:gd name="connsiteX4" fmla="*/ 380350 w 555085"/>
                      <a:gd name="connsiteY4" fmla="*/ 2932906 h 2933032"/>
                      <a:gd name="connsiteX5" fmla="*/ 62850 w 555085"/>
                      <a:gd name="connsiteY5" fmla="*/ 1507728 h 2933032"/>
                      <a:gd name="connsiteX0" fmla="*/ 72814 w 565049"/>
                      <a:gd name="connsiteY0" fmla="*/ 1507728 h 2933032"/>
                      <a:gd name="connsiteX1" fmla="*/ 80755 w 565049"/>
                      <a:gd name="connsiteY1" fmla="*/ 941135 h 2933032"/>
                      <a:gd name="connsiteX2" fmla="*/ 28364 w 565049"/>
                      <a:gd name="connsiteY2" fmla="*/ 0 h 2933032"/>
                      <a:gd name="connsiteX3" fmla="*/ 552241 w 565049"/>
                      <a:gd name="connsiteY3" fmla="*/ 4510 h 2933032"/>
                      <a:gd name="connsiteX4" fmla="*/ 447464 w 565049"/>
                      <a:gd name="connsiteY4" fmla="*/ 1755378 h 2933032"/>
                      <a:gd name="connsiteX5" fmla="*/ 390314 w 565049"/>
                      <a:gd name="connsiteY5" fmla="*/ 2932906 h 2933032"/>
                      <a:gd name="connsiteX6" fmla="*/ 72814 w 565049"/>
                      <a:gd name="connsiteY6" fmla="*/ 1507728 h 2933032"/>
                      <a:gd name="connsiteX0" fmla="*/ 72814 w 583035"/>
                      <a:gd name="connsiteY0" fmla="*/ 1507728 h 2933032"/>
                      <a:gd name="connsiteX1" fmla="*/ 80755 w 583035"/>
                      <a:gd name="connsiteY1" fmla="*/ 941135 h 2933032"/>
                      <a:gd name="connsiteX2" fmla="*/ 28364 w 583035"/>
                      <a:gd name="connsiteY2" fmla="*/ 0 h 2933032"/>
                      <a:gd name="connsiteX3" fmla="*/ 552241 w 583035"/>
                      <a:gd name="connsiteY3" fmla="*/ 4510 h 2933032"/>
                      <a:gd name="connsiteX4" fmla="*/ 499855 w 583035"/>
                      <a:gd name="connsiteY4" fmla="*/ 469648 h 2933032"/>
                      <a:gd name="connsiteX5" fmla="*/ 447464 w 583035"/>
                      <a:gd name="connsiteY5" fmla="*/ 1755378 h 2933032"/>
                      <a:gd name="connsiteX6" fmla="*/ 390314 w 583035"/>
                      <a:gd name="connsiteY6" fmla="*/ 2932906 h 2933032"/>
                      <a:gd name="connsiteX7" fmla="*/ 72814 w 583035"/>
                      <a:gd name="connsiteY7" fmla="*/ 1507728 h 2933032"/>
                      <a:gd name="connsiteX0" fmla="*/ 72814 w 583035"/>
                      <a:gd name="connsiteY0" fmla="*/ 1507728 h 2933032"/>
                      <a:gd name="connsiteX1" fmla="*/ 80755 w 583035"/>
                      <a:gd name="connsiteY1" fmla="*/ 941135 h 2933032"/>
                      <a:gd name="connsiteX2" fmla="*/ 28364 w 583035"/>
                      <a:gd name="connsiteY2" fmla="*/ 0 h 2933032"/>
                      <a:gd name="connsiteX3" fmla="*/ 552241 w 583035"/>
                      <a:gd name="connsiteY3" fmla="*/ 4510 h 2933032"/>
                      <a:gd name="connsiteX4" fmla="*/ 499855 w 583035"/>
                      <a:gd name="connsiteY4" fmla="*/ 469648 h 2933032"/>
                      <a:gd name="connsiteX5" fmla="*/ 495092 w 583035"/>
                      <a:gd name="connsiteY5" fmla="*/ 1236410 h 2933032"/>
                      <a:gd name="connsiteX6" fmla="*/ 447464 w 583035"/>
                      <a:gd name="connsiteY6" fmla="*/ 1755378 h 2933032"/>
                      <a:gd name="connsiteX7" fmla="*/ 390314 w 583035"/>
                      <a:gd name="connsiteY7" fmla="*/ 2932906 h 2933032"/>
                      <a:gd name="connsiteX8" fmla="*/ 72814 w 583035"/>
                      <a:gd name="connsiteY8" fmla="*/ 1507728 h 2933032"/>
                      <a:gd name="connsiteX0" fmla="*/ 72814 w 583035"/>
                      <a:gd name="connsiteY0" fmla="*/ 1507728 h 2938609"/>
                      <a:gd name="connsiteX1" fmla="*/ 80755 w 583035"/>
                      <a:gd name="connsiteY1" fmla="*/ 941135 h 2938609"/>
                      <a:gd name="connsiteX2" fmla="*/ 28364 w 583035"/>
                      <a:gd name="connsiteY2" fmla="*/ 0 h 2938609"/>
                      <a:gd name="connsiteX3" fmla="*/ 552241 w 583035"/>
                      <a:gd name="connsiteY3" fmla="*/ 4510 h 2938609"/>
                      <a:gd name="connsiteX4" fmla="*/ 499855 w 583035"/>
                      <a:gd name="connsiteY4" fmla="*/ 469648 h 2938609"/>
                      <a:gd name="connsiteX5" fmla="*/ 495092 w 583035"/>
                      <a:gd name="connsiteY5" fmla="*/ 1236410 h 2938609"/>
                      <a:gd name="connsiteX6" fmla="*/ 447464 w 583035"/>
                      <a:gd name="connsiteY6" fmla="*/ 1755378 h 2938609"/>
                      <a:gd name="connsiteX7" fmla="*/ 390314 w 583035"/>
                      <a:gd name="connsiteY7" fmla="*/ 2932906 h 2938609"/>
                      <a:gd name="connsiteX8" fmla="*/ 185530 w 583035"/>
                      <a:gd name="connsiteY8" fmla="*/ 2174623 h 2938609"/>
                      <a:gd name="connsiteX9" fmla="*/ 72814 w 583035"/>
                      <a:gd name="connsiteY9" fmla="*/ 1507728 h 2938609"/>
                      <a:gd name="connsiteX0" fmla="*/ 72814 w 583035"/>
                      <a:gd name="connsiteY0" fmla="*/ 1507728 h 2939005"/>
                      <a:gd name="connsiteX1" fmla="*/ 80755 w 583035"/>
                      <a:gd name="connsiteY1" fmla="*/ 941135 h 2939005"/>
                      <a:gd name="connsiteX2" fmla="*/ 28364 w 583035"/>
                      <a:gd name="connsiteY2" fmla="*/ 0 h 2939005"/>
                      <a:gd name="connsiteX3" fmla="*/ 552241 w 583035"/>
                      <a:gd name="connsiteY3" fmla="*/ 4510 h 2939005"/>
                      <a:gd name="connsiteX4" fmla="*/ 499855 w 583035"/>
                      <a:gd name="connsiteY4" fmla="*/ 469648 h 2939005"/>
                      <a:gd name="connsiteX5" fmla="*/ 495092 w 583035"/>
                      <a:gd name="connsiteY5" fmla="*/ 1236410 h 2939005"/>
                      <a:gd name="connsiteX6" fmla="*/ 447464 w 583035"/>
                      <a:gd name="connsiteY6" fmla="*/ 1755378 h 2939005"/>
                      <a:gd name="connsiteX7" fmla="*/ 390314 w 583035"/>
                      <a:gd name="connsiteY7" fmla="*/ 2932906 h 2939005"/>
                      <a:gd name="connsiteX8" fmla="*/ 185530 w 583035"/>
                      <a:gd name="connsiteY8" fmla="*/ 2174623 h 2939005"/>
                      <a:gd name="connsiteX9" fmla="*/ 72814 w 583035"/>
                      <a:gd name="connsiteY9" fmla="*/ 1507728 h 2939005"/>
                      <a:gd name="connsiteX0" fmla="*/ 72814 w 583035"/>
                      <a:gd name="connsiteY0" fmla="*/ 1507728 h 2948436"/>
                      <a:gd name="connsiteX1" fmla="*/ 80755 w 583035"/>
                      <a:gd name="connsiteY1" fmla="*/ 941135 h 2948436"/>
                      <a:gd name="connsiteX2" fmla="*/ 28364 w 583035"/>
                      <a:gd name="connsiteY2" fmla="*/ 0 h 2948436"/>
                      <a:gd name="connsiteX3" fmla="*/ 552241 w 583035"/>
                      <a:gd name="connsiteY3" fmla="*/ 4510 h 2948436"/>
                      <a:gd name="connsiteX4" fmla="*/ 499855 w 583035"/>
                      <a:gd name="connsiteY4" fmla="*/ 469648 h 2948436"/>
                      <a:gd name="connsiteX5" fmla="*/ 495092 w 583035"/>
                      <a:gd name="connsiteY5" fmla="*/ 1236410 h 2948436"/>
                      <a:gd name="connsiteX6" fmla="*/ 447464 w 583035"/>
                      <a:gd name="connsiteY6" fmla="*/ 1755378 h 2948436"/>
                      <a:gd name="connsiteX7" fmla="*/ 380789 w 583035"/>
                      <a:gd name="connsiteY7" fmla="*/ 2942431 h 2948436"/>
                      <a:gd name="connsiteX8" fmla="*/ 185530 w 583035"/>
                      <a:gd name="connsiteY8" fmla="*/ 2174623 h 2948436"/>
                      <a:gd name="connsiteX9" fmla="*/ 72814 w 583035"/>
                      <a:gd name="connsiteY9" fmla="*/ 1507728 h 2948436"/>
                      <a:gd name="connsiteX0" fmla="*/ 72814 w 583035"/>
                      <a:gd name="connsiteY0" fmla="*/ 1507728 h 2943283"/>
                      <a:gd name="connsiteX1" fmla="*/ 80755 w 583035"/>
                      <a:gd name="connsiteY1" fmla="*/ 941135 h 2943283"/>
                      <a:gd name="connsiteX2" fmla="*/ 28364 w 583035"/>
                      <a:gd name="connsiteY2" fmla="*/ 0 h 2943283"/>
                      <a:gd name="connsiteX3" fmla="*/ 552241 w 583035"/>
                      <a:gd name="connsiteY3" fmla="*/ 4510 h 2943283"/>
                      <a:gd name="connsiteX4" fmla="*/ 499855 w 583035"/>
                      <a:gd name="connsiteY4" fmla="*/ 469648 h 2943283"/>
                      <a:gd name="connsiteX5" fmla="*/ 495092 w 583035"/>
                      <a:gd name="connsiteY5" fmla="*/ 1236410 h 2943283"/>
                      <a:gd name="connsiteX6" fmla="*/ 447464 w 583035"/>
                      <a:gd name="connsiteY6" fmla="*/ 1755378 h 2943283"/>
                      <a:gd name="connsiteX7" fmla="*/ 380789 w 583035"/>
                      <a:gd name="connsiteY7" fmla="*/ 2942431 h 2943283"/>
                      <a:gd name="connsiteX8" fmla="*/ 185530 w 583035"/>
                      <a:gd name="connsiteY8" fmla="*/ 2174623 h 2943283"/>
                      <a:gd name="connsiteX9" fmla="*/ 72814 w 583035"/>
                      <a:gd name="connsiteY9" fmla="*/ 1507728 h 2943283"/>
                      <a:gd name="connsiteX0" fmla="*/ 72814 w 583035"/>
                      <a:gd name="connsiteY0" fmla="*/ 1507728 h 2943273"/>
                      <a:gd name="connsiteX1" fmla="*/ 80755 w 583035"/>
                      <a:gd name="connsiteY1" fmla="*/ 941135 h 2943273"/>
                      <a:gd name="connsiteX2" fmla="*/ 28364 w 583035"/>
                      <a:gd name="connsiteY2" fmla="*/ 0 h 2943273"/>
                      <a:gd name="connsiteX3" fmla="*/ 552241 w 583035"/>
                      <a:gd name="connsiteY3" fmla="*/ 4510 h 2943273"/>
                      <a:gd name="connsiteX4" fmla="*/ 499855 w 583035"/>
                      <a:gd name="connsiteY4" fmla="*/ 469648 h 2943273"/>
                      <a:gd name="connsiteX5" fmla="*/ 495092 w 583035"/>
                      <a:gd name="connsiteY5" fmla="*/ 1236410 h 2943273"/>
                      <a:gd name="connsiteX6" fmla="*/ 447464 w 583035"/>
                      <a:gd name="connsiteY6" fmla="*/ 1755378 h 2943273"/>
                      <a:gd name="connsiteX7" fmla="*/ 380789 w 583035"/>
                      <a:gd name="connsiteY7" fmla="*/ 2942431 h 2943273"/>
                      <a:gd name="connsiteX8" fmla="*/ 185530 w 583035"/>
                      <a:gd name="connsiteY8" fmla="*/ 2174623 h 2943273"/>
                      <a:gd name="connsiteX9" fmla="*/ 72814 w 583035"/>
                      <a:gd name="connsiteY9" fmla="*/ 1507728 h 2943273"/>
                      <a:gd name="connsiteX0" fmla="*/ 72814 w 583035"/>
                      <a:gd name="connsiteY0" fmla="*/ 1507728 h 2943284"/>
                      <a:gd name="connsiteX1" fmla="*/ 80755 w 583035"/>
                      <a:gd name="connsiteY1" fmla="*/ 941135 h 2943284"/>
                      <a:gd name="connsiteX2" fmla="*/ 28364 w 583035"/>
                      <a:gd name="connsiteY2" fmla="*/ 0 h 2943284"/>
                      <a:gd name="connsiteX3" fmla="*/ 552241 w 583035"/>
                      <a:gd name="connsiteY3" fmla="*/ 4510 h 2943284"/>
                      <a:gd name="connsiteX4" fmla="*/ 499855 w 583035"/>
                      <a:gd name="connsiteY4" fmla="*/ 469648 h 2943284"/>
                      <a:gd name="connsiteX5" fmla="*/ 495092 w 583035"/>
                      <a:gd name="connsiteY5" fmla="*/ 1236410 h 2943284"/>
                      <a:gd name="connsiteX6" fmla="*/ 447464 w 583035"/>
                      <a:gd name="connsiteY6" fmla="*/ 1755378 h 2943284"/>
                      <a:gd name="connsiteX7" fmla="*/ 380789 w 583035"/>
                      <a:gd name="connsiteY7" fmla="*/ 2942431 h 2943284"/>
                      <a:gd name="connsiteX8" fmla="*/ 185530 w 583035"/>
                      <a:gd name="connsiteY8" fmla="*/ 2174623 h 2943284"/>
                      <a:gd name="connsiteX9" fmla="*/ 72814 w 583035"/>
                      <a:gd name="connsiteY9" fmla="*/ 1507728 h 2943284"/>
                      <a:gd name="connsiteX0" fmla="*/ 72814 w 583035"/>
                      <a:gd name="connsiteY0" fmla="*/ 1507728 h 2948336"/>
                      <a:gd name="connsiteX1" fmla="*/ 80755 w 583035"/>
                      <a:gd name="connsiteY1" fmla="*/ 941135 h 2948336"/>
                      <a:gd name="connsiteX2" fmla="*/ 28364 w 583035"/>
                      <a:gd name="connsiteY2" fmla="*/ 0 h 2948336"/>
                      <a:gd name="connsiteX3" fmla="*/ 552241 w 583035"/>
                      <a:gd name="connsiteY3" fmla="*/ 4510 h 2948336"/>
                      <a:gd name="connsiteX4" fmla="*/ 499855 w 583035"/>
                      <a:gd name="connsiteY4" fmla="*/ 469648 h 2948336"/>
                      <a:gd name="connsiteX5" fmla="*/ 495092 w 583035"/>
                      <a:gd name="connsiteY5" fmla="*/ 1236410 h 2948336"/>
                      <a:gd name="connsiteX6" fmla="*/ 447464 w 583035"/>
                      <a:gd name="connsiteY6" fmla="*/ 1755378 h 2948336"/>
                      <a:gd name="connsiteX7" fmla="*/ 471280 w 583035"/>
                      <a:gd name="connsiteY7" fmla="*/ 2488947 h 2948336"/>
                      <a:gd name="connsiteX8" fmla="*/ 380789 w 583035"/>
                      <a:gd name="connsiteY8" fmla="*/ 2942431 h 2948336"/>
                      <a:gd name="connsiteX9" fmla="*/ 185530 w 583035"/>
                      <a:gd name="connsiteY9" fmla="*/ 2174623 h 2948336"/>
                      <a:gd name="connsiteX10" fmla="*/ 72814 w 583035"/>
                      <a:gd name="connsiteY10" fmla="*/ 1507728 h 2948336"/>
                      <a:gd name="connsiteX0" fmla="*/ 72814 w 583035"/>
                      <a:gd name="connsiteY0" fmla="*/ 1507728 h 2948336"/>
                      <a:gd name="connsiteX1" fmla="*/ 80755 w 583035"/>
                      <a:gd name="connsiteY1" fmla="*/ 941135 h 2948336"/>
                      <a:gd name="connsiteX2" fmla="*/ 28364 w 583035"/>
                      <a:gd name="connsiteY2" fmla="*/ 0 h 2948336"/>
                      <a:gd name="connsiteX3" fmla="*/ 552241 w 583035"/>
                      <a:gd name="connsiteY3" fmla="*/ 4510 h 2948336"/>
                      <a:gd name="connsiteX4" fmla="*/ 499855 w 583035"/>
                      <a:gd name="connsiteY4" fmla="*/ 469648 h 2948336"/>
                      <a:gd name="connsiteX5" fmla="*/ 495092 w 583035"/>
                      <a:gd name="connsiteY5" fmla="*/ 1236410 h 2948336"/>
                      <a:gd name="connsiteX6" fmla="*/ 447464 w 583035"/>
                      <a:gd name="connsiteY6" fmla="*/ 1755378 h 2948336"/>
                      <a:gd name="connsiteX7" fmla="*/ 471280 w 583035"/>
                      <a:gd name="connsiteY7" fmla="*/ 2488947 h 2948336"/>
                      <a:gd name="connsiteX8" fmla="*/ 380789 w 583035"/>
                      <a:gd name="connsiteY8" fmla="*/ 2942431 h 2948336"/>
                      <a:gd name="connsiteX9" fmla="*/ 185530 w 583035"/>
                      <a:gd name="connsiteY9" fmla="*/ 2174623 h 2948336"/>
                      <a:gd name="connsiteX10" fmla="*/ 72814 w 583035"/>
                      <a:gd name="connsiteY10" fmla="*/ 1507728 h 2948336"/>
                      <a:gd name="connsiteX0" fmla="*/ 72814 w 583035"/>
                      <a:gd name="connsiteY0" fmla="*/ 1507728 h 2948336"/>
                      <a:gd name="connsiteX1" fmla="*/ 80755 w 583035"/>
                      <a:gd name="connsiteY1" fmla="*/ 941135 h 2948336"/>
                      <a:gd name="connsiteX2" fmla="*/ 28364 w 583035"/>
                      <a:gd name="connsiteY2" fmla="*/ 0 h 2948336"/>
                      <a:gd name="connsiteX3" fmla="*/ 552241 w 583035"/>
                      <a:gd name="connsiteY3" fmla="*/ 4510 h 2948336"/>
                      <a:gd name="connsiteX4" fmla="*/ 499855 w 583035"/>
                      <a:gd name="connsiteY4" fmla="*/ 469648 h 2948336"/>
                      <a:gd name="connsiteX5" fmla="*/ 495092 w 583035"/>
                      <a:gd name="connsiteY5" fmla="*/ 1236410 h 2948336"/>
                      <a:gd name="connsiteX6" fmla="*/ 447464 w 583035"/>
                      <a:gd name="connsiteY6" fmla="*/ 1755378 h 2948336"/>
                      <a:gd name="connsiteX7" fmla="*/ 471280 w 583035"/>
                      <a:gd name="connsiteY7" fmla="*/ 2488947 h 2948336"/>
                      <a:gd name="connsiteX8" fmla="*/ 380789 w 583035"/>
                      <a:gd name="connsiteY8" fmla="*/ 2942431 h 2948336"/>
                      <a:gd name="connsiteX9" fmla="*/ 185530 w 583035"/>
                      <a:gd name="connsiteY9" fmla="*/ 2174623 h 2948336"/>
                      <a:gd name="connsiteX10" fmla="*/ 72814 w 583035"/>
                      <a:gd name="connsiteY10" fmla="*/ 1507728 h 2948336"/>
                      <a:gd name="connsiteX0" fmla="*/ 72814 w 583035"/>
                      <a:gd name="connsiteY0" fmla="*/ 1507728 h 2948186"/>
                      <a:gd name="connsiteX1" fmla="*/ 80755 w 583035"/>
                      <a:gd name="connsiteY1" fmla="*/ 941135 h 2948186"/>
                      <a:gd name="connsiteX2" fmla="*/ 28364 w 583035"/>
                      <a:gd name="connsiteY2" fmla="*/ 0 h 2948186"/>
                      <a:gd name="connsiteX3" fmla="*/ 552241 w 583035"/>
                      <a:gd name="connsiteY3" fmla="*/ 4510 h 2948186"/>
                      <a:gd name="connsiteX4" fmla="*/ 499855 w 583035"/>
                      <a:gd name="connsiteY4" fmla="*/ 469648 h 2948186"/>
                      <a:gd name="connsiteX5" fmla="*/ 495092 w 583035"/>
                      <a:gd name="connsiteY5" fmla="*/ 1236410 h 2948186"/>
                      <a:gd name="connsiteX6" fmla="*/ 447464 w 583035"/>
                      <a:gd name="connsiteY6" fmla="*/ 1755378 h 2948186"/>
                      <a:gd name="connsiteX7" fmla="*/ 471280 w 583035"/>
                      <a:gd name="connsiteY7" fmla="*/ 2488947 h 2948186"/>
                      <a:gd name="connsiteX8" fmla="*/ 380789 w 583035"/>
                      <a:gd name="connsiteY8" fmla="*/ 2942431 h 2948186"/>
                      <a:gd name="connsiteX9" fmla="*/ 185530 w 583035"/>
                      <a:gd name="connsiteY9" fmla="*/ 2174623 h 2948186"/>
                      <a:gd name="connsiteX10" fmla="*/ 72814 w 583035"/>
                      <a:gd name="connsiteY10" fmla="*/ 1507728 h 2948186"/>
                      <a:gd name="connsiteX0" fmla="*/ 72814 w 583035"/>
                      <a:gd name="connsiteY0" fmla="*/ 1507728 h 2954798"/>
                      <a:gd name="connsiteX1" fmla="*/ 80755 w 583035"/>
                      <a:gd name="connsiteY1" fmla="*/ 941135 h 2954798"/>
                      <a:gd name="connsiteX2" fmla="*/ 28364 w 583035"/>
                      <a:gd name="connsiteY2" fmla="*/ 0 h 2954798"/>
                      <a:gd name="connsiteX3" fmla="*/ 552241 w 583035"/>
                      <a:gd name="connsiteY3" fmla="*/ 4510 h 2954798"/>
                      <a:gd name="connsiteX4" fmla="*/ 499855 w 583035"/>
                      <a:gd name="connsiteY4" fmla="*/ 469648 h 2954798"/>
                      <a:gd name="connsiteX5" fmla="*/ 495092 w 583035"/>
                      <a:gd name="connsiteY5" fmla="*/ 1236410 h 2954798"/>
                      <a:gd name="connsiteX6" fmla="*/ 447464 w 583035"/>
                      <a:gd name="connsiteY6" fmla="*/ 1755378 h 2954798"/>
                      <a:gd name="connsiteX7" fmla="*/ 499855 w 583035"/>
                      <a:gd name="connsiteY7" fmla="*/ 2588960 h 2954798"/>
                      <a:gd name="connsiteX8" fmla="*/ 380789 w 583035"/>
                      <a:gd name="connsiteY8" fmla="*/ 2942431 h 2954798"/>
                      <a:gd name="connsiteX9" fmla="*/ 185530 w 583035"/>
                      <a:gd name="connsiteY9" fmla="*/ 2174623 h 2954798"/>
                      <a:gd name="connsiteX10" fmla="*/ 72814 w 583035"/>
                      <a:gd name="connsiteY10" fmla="*/ 1507728 h 2954798"/>
                      <a:gd name="connsiteX0" fmla="*/ 72814 w 583035"/>
                      <a:gd name="connsiteY0" fmla="*/ 1507728 h 2954798"/>
                      <a:gd name="connsiteX1" fmla="*/ 80755 w 583035"/>
                      <a:gd name="connsiteY1" fmla="*/ 941135 h 2954798"/>
                      <a:gd name="connsiteX2" fmla="*/ 28364 w 583035"/>
                      <a:gd name="connsiteY2" fmla="*/ 0 h 2954798"/>
                      <a:gd name="connsiteX3" fmla="*/ 552241 w 583035"/>
                      <a:gd name="connsiteY3" fmla="*/ 4510 h 2954798"/>
                      <a:gd name="connsiteX4" fmla="*/ 499855 w 583035"/>
                      <a:gd name="connsiteY4" fmla="*/ 469648 h 2954798"/>
                      <a:gd name="connsiteX5" fmla="*/ 495092 w 583035"/>
                      <a:gd name="connsiteY5" fmla="*/ 1236410 h 2954798"/>
                      <a:gd name="connsiteX6" fmla="*/ 447464 w 583035"/>
                      <a:gd name="connsiteY6" fmla="*/ 1755378 h 2954798"/>
                      <a:gd name="connsiteX7" fmla="*/ 499855 w 583035"/>
                      <a:gd name="connsiteY7" fmla="*/ 2588960 h 2954798"/>
                      <a:gd name="connsiteX8" fmla="*/ 380789 w 583035"/>
                      <a:gd name="connsiteY8" fmla="*/ 2942431 h 2954798"/>
                      <a:gd name="connsiteX9" fmla="*/ 185530 w 583035"/>
                      <a:gd name="connsiteY9" fmla="*/ 2174623 h 2954798"/>
                      <a:gd name="connsiteX10" fmla="*/ 72814 w 583035"/>
                      <a:gd name="connsiteY10" fmla="*/ 1507728 h 2954798"/>
                      <a:gd name="connsiteX0" fmla="*/ 72814 w 583035"/>
                      <a:gd name="connsiteY0" fmla="*/ 1507728 h 2954440"/>
                      <a:gd name="connsiteX1" fmla="*/ 80755 w 583035"/>
                      <a:gd name="connsiteY1" fmla="*/ 941135 h 2954440"/>
                      <a:gd name="connsiteX2" fmla="*/ 28364 w 583035"/>
                      <a:gd name="connsiteY2" fmla="*/ 0 h 2954440"/>
                      <a:gd name="connsiteX3" fmla="*/ 552241 w 583035"/>
                      <a:gd name="connsiteY3" fmla="*/ 4510 h 2954440"/>
                      <a:gd name="connsiteX4" fmla="*/ 499855 w 583035"/>
                      <a:gd name="connsiteY4" fmla="*/ 469648 h 2954440"/>
                      <a:gd name="connsiteX5" fmla="*/ 495092 w 583035"/>
                      <a:gd name="connsiteY5" fmla="*/ 1236410 h 2954440"/>
                      <a:gd name="connsiteX6" fmla="*/ 447464 w 583035"/>
                      <a:gd name="connsiteY6" fmla="*/ 1755378 h 2954440"/>
                      <a:gd name="connsiteX7" fmla="*/ 499855 w 583035"/>
                      <a:gd name="connsiteY7" fmla="*/ 2588960 h 2954440"/>
                      <a:gd name="connsiteX8" fmla="*/ 380789 w 583035"/>
                      <a:gd name="connsiteY8" fmla="*/ 2942431 h 2954440"/>
                      <a:gd name="connsiteX9" fmla="*/ 162670 w 583035"/>
                      <a:gd name="connsiteY9" fmla="*/ 2182243 h 2954440"/>
                      <a:gd name="connsiteX10" fmla="*/ 72814 w 583035"/>
                      <a:gd name="connsiteY10" fmla="*/ 1507728 h 2954440"/>
                      <a:gd name="connsiteX0" fmla="*/ 72814 w 583035"/>
                      <a:gd name="connsiteY0" fmla="*/ 1507728 h 2954564"/>
                      <a:gd name="connsiteX1" fmla="*/ 80755 w 583035"/>
                      <a:gd name="connsiteY1" fmla="*/ 941135 h 2954564"/>
                      <a:gd name="connsiteX2" fmla="*/ 28364 w 583035"/>
                      <a:gd name="connsiteY2" fmla="*/ 0 h 2954564"/>
                      <a:gd name="connsiteX3" fmla="*/ 552241 w 583035"/>
                      <a:gd name="connsiteY3" fmla="*/ 4510 h 2954564"/>
                      <a:gd name="connsiteX4" fmla="*/ 499855 w 583035"/>
                      <a:gd name="connsiteY4" fmla="*/ 469648 h 2954564"/>
                      <a:gd name="connsiteX5" fmla="*/ 495092 w 583035"/>
                      <a:gd name="connsiteY5" fmla="*/ 1236410 h 2954564"/>
                      <a:gd name="connsiteX6" fmla="*/ 462704 w 583035"/>
                      <a:gd name="connsiteY6" fmla="*/ 1793478 h 2954564"/>
                      <a:gd name="connsiteX7" fmla="*/ 499855 w 583035"/>
                      <a:gd name="connsiteY7" fmla="*/ 2588960 h 2954564"/>
                      <a:gd name="connsiteX8" fmla="*/ 380789 w 583035"/>
                      <a:gd name="connsiteY8" fmla="*/ 2942431 h 2954564"/>
                      <a:gd name="connsiteX9" fmla="*/ 162670 w 583035"/>
                      <a:gd name="connsiteY9" fmla="*/ 2182243 h 2954564"/>
                      <a:gd name="connsiteX10" fmla="*/ 72814 w 583035"/>
                      <a:gd name="connsiteY10" fmla="*/ 1507728 h 2954564"/>
                      <a:gd name="connsiteX0" fmla="*/ 72814 w 583035"/>
                      <a:gd name="connsiteY0" fmla="*/ 1507728 h 2945411"/>
                      <a:gd name="connsiteX1" fmla="*/ 80755 w 583035"/>
                      <a:gd name="connsiteY1" fmla="*/ 941135 h 2945411"/>
                      <a:gd name="connsiteX2" fmla="*/ 28364 w 583035"/>
                      <a:gd name="connsiteY2" fmla="*/ 0 h 2945411"/>
                      <a:gd name="connsiteX3" fmla="*/ 552241 w 583035"/>
                      <a:gd name="connsiteY3" fmla="*/ 4510 h 2945411"/>
                      <a:gd name="connsiteX4" fmla="*/ 499855 w 583035"/>
                      <a:gd name="connsiteY4" fmla="*/ 469648 h 2945411"/>
                      <a:gd name="connsiteX5" fmla="*/ 495092 w 583035"/>
                      <a:gd name="connsiteY5" fmla="*/ 1236410 h 2945411"/>
                      <a:gd name="connsiteX6" fmla="*/ 462704 w 583035"/>
                      <a:gd name="connsiteY6" fmla="*/ 1793478 h 2945411"/>
                      <a:gd name="connsiteX7" fmla="*/ 423655 w 583035"/>
                      <a:gd name="connsiteY7" fmla="*/ 2421320 h 2945411"/>
                      <a:gd name="connsiteX8" fmla="*/ 380789 w 583035"/>
                      <a:gd name="connsiteY8" fmla="*/ 2942431 h 2945411"/>
                      <a:gd name="connsiteX9" fmla="*/ 162670 w 583035"/>
                      <a:gd name="connsiteY9" fmla="*/ 2182243 h 2945411"/>
                      <a:gd name="connsiteX10" fmla="*/ 72814 w 583035"/>
                      <a:gd name="connsiteY10" fmla="*/ 1507728 h 2945411"/>
                      <a:gd name="connsiteX0" fmla="*/ 72814 w 583035"/>
                      <a:gd name="connsiteY0" fmla="*/ 1507728 h 2947772"/>
                      <a:gd name="connsiteX1" fmla="*/ 80755 w 583035"/>
                      <a:gd name="connsiteY1" fmla="*/ 941135 h 2947772"/>
                      <a:gd name="connsiteX2" fmla="*/ 28364 w 583035"/>
                      <a:gd name="connsiteY2" fmla="*/ 0 h 2947772"/>
                      <a:gd name="connsiteX3" fmla="*/ 552241 w 583035"/>
                      <a:gd name="connsiteY3" fmla="*/ 4510 h 2947772"/>
                      <a:gd name="connsiteX4" fmla="*/ 499855 w 583035"/>
                      <a:gd name="connsiteY4" fmla="*/ 469648 h 2947772"/>
                      <a:gd name="connsiteX5" fmla="*/ 495092 w 583035"/>
                      <a:gd name="connsiteY5" fmla="*/ 1236410 h 2947772"/>
                      <a:gd name="connsiteX6" fmla="*/ 462704 w 583035"/>
                      <a:gd name="connsiteY6" fmla="*/ 1793478 h 2947772"/>
                      <a:gd name="connsiteX7" fmla="*/ 423655 w 583035"/>
                      <a:gd name="connsiteY7" fmla="*/ 2421320 h 2947772"/>
                      <a:gd name="connsiteX8" fmla="*/ 380789 w 583035"/>
                      <a:gd name="connsiteY8" fmla="*/ 2942431 h 2947772"/>
                      <a:gd name="connsiteX9" fmla="*/ 162670 w 583035"/>
                      <a:gd name="connsiteY9" fmla="*/ 2182243 h 2947772"/>
                      <a:gd name="connsiteX10" fmla="*/ 72814 w 583035"/>
                      <a:gd name="connsiteY10" fmla="*/ 1507728 h 2947772"/>
                      <a:gd name="connsiteX0" fmla="*/ 44452 w 554673"/>
                      <a:gd name="connsiteY0" fmla="*/ 1507728 h 2947772"/>
                      <a:gd name="connsiteX1" fmla="*/ 52393 w 554673"/>
                      <a:gd name="connsiteY1" fmla="*/ 941135 h 2947772"/>
                      <a:gd name="connsiteX2" fmla="*/ 2 w 554673"/>
                      <a:gd name="connsiteY2" fmla="*/ 0 h 2947772"/>
                      <a:gd name="connsiteX3" fmla="*/ 523879 w 554673"/>
                      <a:gd name="connsiteY3" fmla="*/ 4510 h 2947772"/>
                      <a:gd name="connsiteX4" fmla="*/ 471493 w 554673"/>
                      <a:gd name="connsiteY4" fmla="*/ 469648 h 2947772"/>
                      <a:gd name="connsiteX5" fmla="*/ 466730 w 554673"/>
                      <a:gd name="connsiteY5" fmla="*/ 1236410 h 2947772"/>
                      <a:gd name="connsiteX6" fmla="*/ 434342 w 554673"/>
                      <a:gd name="connsiteY6" fmla="*/ 1793478 h 2947772"/>
                      <a:gd name="connsiteX7" fmla="*/ 395293 w 554673"/>
                      <a:gd name="connsiteY7" fmla="*/ 2421320 h 2947772"/>
                      <a:gd name="connsiteX8" fmla="*/ 352427 w 554673"/>
                      <a:gd name="connsiteY8" fmla="*/ 2942431 h 2947772"/>
                      <a:gd name="connsiteX9" fmla="*/ 134308 w 554673"/>
                      <a:gd name="connsiteY9" fmla="*/ 2182243 h 2947772"/>
                      <a:gd name="connsiteX10" fmla="*/ 44452 w 554673"/>
                      <a:gd name="connsiteY10" fmla="*/ 1507728 h 2947772"/>
                      <a:gd name="connsiteX0" fmla="*/ 44452 w 523879"/>
                      <a:gd name="connsiteY0" fmla="*/ 1507728 h 2947772"/>
                      <a:gd name="connsiteX1" fmla="*/ 52393 w 523879"/>
                      <a:gd name="connsiteY1" fmla="*/ 941135 h 2947772"/>
                      <a:gd name="connsiteX2" fmla="*/ 2 w 523879"/>
                      <a:gd name="connsiteY2" fmla="*/ 0 h 2947772"/>
                      <a:gd name="connsiteX3" fmla="*/ 523879 w 523879"/>
                      <a:gd name="connsiteY3" fmla="*/ 4510 h 2947772"/>
                      <a:gd name="connsiteX4" fmla="*/ 471493 w 523879"/>
                      <a:gd name="connsiteY4" fmla="*/ 469648 h 2947772"/>
                      <a:gd name="connsiteX5" fmla="*/ 466730 w 523879"/>
                      <a:gd name="connsiteY5" fmla="*/ 1236410 h 2947772"/>
                      <a:gd name="connsiteX6" fmla="*/ 434342 w 523879"/>
                      <a:gd name="connsiteY6" fmla="*/ 1793478 h 2947772"/>
                      <a:gd name="connsiteX7" fmla="*/ 395293 w 523879"/>
                      <a:gd name="connsiteY7" fmla="*/ 2421320 h 2947772"/>
                      <a:gd name="connsiteX8" fmla="*/ 352427 w 523879"/>
                      <a:gd name="connsiteY8" fmla="*/ 2942431 h 2947772"/>
                      <a:gd name="connsiteX9" fmla="*/ 134308 w 523879"/>
                      <a:gd name="connsiteY9" fmla="*/ 2182243 h 2947772"/>
                      <a:gd name="connsiteX10" fmla="*/ 44452 w 523879"/>
                      <a:gd name="connsiteY10" fmla="*/ 1507728 h 2947772"/>
                      <a:gd name="connsiteX0" fmla="*/ 44452 w 523879"/>
                      <a:gd name="connsiteY0" fmla="*/ 1507728 h 2947772"/>
                      <a:gd name="connsiteX1" fmla="*/ 52393 w 523879"/>
                      <a:gd name="connsiteY1" fmla="*/ 941135 h 2947772"/>
                      <a:gd name="connsiteX2" fmla="*/ 2 w 523879"/>
                      <a:gd name="connsiteY2" fmla="*/ 0 h 2947772"/>
                      <a:gd name="connsiteX3" fmla="*/ 523879 w 523879"/>
                      <a:gd name="connsiteY3" fmla="*/ 4510 h 2947772"/>
                      <a:gd name="connsiteX4" fmla="*/ 448633 w 523879"/>
                      <a:gd name="connsiteY4" fmla="*/ 629668 h 2947772"/>
                      <a:gd name="connsiteX5" fmla="*/ 466730 w 523879"/>
                      <a:gd name="connsiteY5" fmla="*/ 1236410 h 2947772"/>
                      <a:gd name="connsiteX6" fmla="*/ 434342 w 523879"/>
                      <a:gd name="connsiteY6" fmla="*/ 1793478 h 2947772"/>
                      <a:gd name="connsiteX7" fmla="*/ 395293 w 523879"/>
                      <a:gd name="connsiteY7" fmla="*/ 2421320 h 2947772"/>
                      <a:gd name="connsiteX8" fmla="*/ 352427 w 523879"/>
                      <a:gd name="connsiteY8" fmla="*/ 2942431 h 2947772"/>
                      <a:gd name="connsiteX9" fmla="*/ 134308 w 523879"/>
                      <a:gd name="connsiteY9" fmla="*/ 2182243 h 2947772"/>
                      <a:gd name="connsiteX10" fmla="*/ 44452 w 523879"/>
                      <a:gd name="connsiteY10" fmla="*/ 1507728 h 2947772"/>
                      <a:gd name="connsiteX0" fmla="*/ 44452 w 523879"/>
                      <a:gd name="connsiteY0" fmla="*/ 1507728 h 2947772"/>
                      <a:gd name="connsiteX1" fmla="*/ 52393 w 523879"/>
                      <a:gd name="connsiteY1" fmla="*/ 941135 h 2947772"/>
                      <a:gd name="connsiteX2" fmla="*/ 2 w 523879"/>
                      <a:gd name="connsiteY2" fmla="*/ 0 h 2947772"/>
                      <a:gd name="connsiteX3" fmla="*/ 523879 w 523879"/>
                      <a:gd name="connsiteY3" fmla="*/ 4510 h 2947772"/>
                      <a:gd name="connsiteX4" fmla="*/ 479113 w 523879"/>
                      <a:gd name="connsiteY4" fmla="*/ 644908 h 2947772"/>
                      <a:gd name="connsiteX5" fmla="*/ 466730 w 523879"/>
                      <a:gd name="connsiteY5" fmla="*/ 1236410 h 2947772"/>
                      <a:gd name="connsiteX6" fmla="*/ 434342 w 523879"/>
                      <a:gd name="connsiteY6" fmla="*/ 1793478 h 2947772"/>
                      <a:gd name="connsiteX7" fmla="*/ 395293 w 523879"/>
                      <a:gd name="connsiteY7" fmla="*/ 2421320 h 2947772"/>
                      <a:gd name="connsiteX8" fmla="*/ 352427 w 523879"/>
                      <a:gd name="connsiteY8" fmla="*/ 2942431 h 2947772"/>
                      <a:gd name="connsiteX9" fmla="*/ 134308 w 523879"/>
                      <a:gd name="connsiteY9" fmla="*/ 2182243 h 2947772"/>
                      <a:gd name="connsiteX10" fmla="*/ 44452 w 523879"/>
                      <a:gd name="connsiteY10" fmla="*/ 1507728 h 2947772"/>
                      <a:gd name="connsiteX0" fmla="*/ 44452 w 523879"/>
                      <a:gd name="connsiteY0" fmla="*/ 1507728 h 2947772"/>
                      <a:gd name="connsiteX1" fmla="*/ 52393 w 523879"/>
                      <a:gd name="connsiteY1" fmla="*/ 941135 h 2947772"/>
                      <a:gd name="connsiteX2" fmla="*/ 2 w 523879"/>
                      <a:gd name="connsiteY2" fmla="*/ 0 h 2947772"/>
                      <a:gd name="connsiteX3" fmla="*/ 523879 w 523879"/>
                      <a:gd name="connsiteY3" fmla="*/ 4510 h 2947772"/>
                      <a:gd name="connsiteX4" fmla="*/ 479113 w 523879"/>
                      <a:gd name="connsiteY4" fmla="*/ 644908 h 2947772"/>
                      <a:gd name="connsiteX5" fmla="*/ 436250 w 523879"/>
                      <a:gd name="connsiteY5" fmla="*/ 1251650 h 2947772"/>
                      <a:gd name="connsiteX6" fmla="*/ 434342 w 523879"/>
                      <a:gd name="connsiteY6" fmla="*/ 1793478 h 2947772"/>
                      <a:gd name="connsiteX7" fmla="*/ 395293 w 523879"/>
                      <a:gd name="connsiteY7" fmla="*/ 2421320 h 2947772"/>
                      <a:gd name="connsiteX8" fmla="*/ 352427 w 523879"/>
                      <a:gd name="connsiteY8" fmla="*/ 2942431 h 2947772"/>
                      <a:gd name="connsiteX9" fmla="*/ 134308 w 523879"/>
                      <a:gd name="connsiteY9" fmla="*/ 2182243 h 2947772"/>
                      <a:gd name="connsiteX10" fmla="*/ 44452 w 5238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479113 w 1362079"/>
                      <a:gd name="connsiteY4" fmla="*/ 644908 h 2947772"/>
                      <a:gd name="connsiteX5" fmla="*/ 436250 w 1362079"/>
                      <a:gd name="connsiteY5" fmla="*/ 1251650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769625 w 1362079"/>
                      <a:gd name="connsiteY4" fmla="*/ 883033 h 2947772"/>
                      <a:gd name="connsiteX5" fmla="*/ 436250 w 1362079"/>
                      <a:gd name="connsiteY5" fmla="*/ 1251650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769625 w 1362079"/>
                      <a:gd name="connsiteY4" fmla="*/ 883033 h 2947772"/>
                      <a:gd name="connsiteX5" fmla="*/ 436250 w 1362079"/>
                      <a:gd name="connsiteY5" fmla="*/ 1251650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769625 w 1362079"/>
                      <a:gd name="connsiteY4" fmla="*/ 883033 h 2947772"/>
                      <a:gd name="connsiteX5" fmla="*/ 436250 w 1362079"/>
                      <a:gd name="connsiteY5" fmla="*/ 1251650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774387 w 1362079"/>
                      <a:gd name="connsiteY4" fmla="*/ 949708 h 2947772"/>
                      <a:gd name="connsiteX5" fmla="*/ 436250 w 1362079"/>
                      <a:gd name="connsiteY5" fmla="*/ 1251650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947772"/>
                      <a:gd name="connsiteX1" fmla="*/ 52393 w 1362079"/>
                      <a:gd name="connsiteY1" fmla="*/ 941135 h 2947772"/>
                      <a:gd name="connsiteX2" fmla="*/ 2 w 1362079"/>
                      <a:gd name="connsiteY2" fmla="*/ 0 h 2947772"/>
                      <a:gd name="connsiteX3" fmla="*/ 1362079 w 1362079"/>
                      <a:gd name="connsiteY3" fmla="*/ 28323 h 2947772"/>
                      <a:gd name="connsiteX4" fmla="*/ 774387 w 1362079"/>
                      <a:gd name="connsiteY4" fmla="*/ 949708 h 2947772"/>
                      <a:gd name="connsiteX5" fmla="*/ 493400 w 1362079"/>
                      <a:gd name="connsiteY5" fmla="*/ 1394525 h 2947772"/>
                      <a:gd name="connsiteX6" fmla="*/ 434342 w 1362079"/>
                      <a:gd name="connsiteY6" fmla="*/ 1793478 h 2947772"/>
                      <a:gd name="connsiteX7" fmla="*/ 395293 w 1362079"/>
                      <a:gd name="connsiteY7" fmla="*/ 2421320 h 2947772"/>
                      <a:gd name="connsiteX8" fmla="*/ 352427 w 1362079"/>
                      <a:gd name="connsiteY8" fmla="*/ 2942431 h 2947772"/>
                      <a:gd name="connsiteX9" fmla="*/ 134308 w 1362079"/>
                      <a:gd name="connsiteY9" fmla="*/ 2182243 h 2947772"/>
                      <a:gd name="connsiteX10" fmla="*/ 44452 w 1362079"/>
                      <a:gd name="connsiteY10" fmla="*/ 1507728 h 2947772"/>
                      <a:gd name="connsiteX0" fmla="*/ 44452 w 1362079"/>
                      <a:gd name="connsiteY0" fmla="*/ 1507728 h 2450999"/>
                      <a:gd name="connsiteX1" fmla="*/ 52393 w 1362079"/>
                      <a:gd name="connsiteY1" fmla="*/ 941135 h 2450999"/>
                      <a:gd name="connsiteX2" fmla="*/ 2 w 1362079"/>
                      <a:gd name="connsiteY2" fmla="*/ 0 h 2450999"/>
                      <a:gd name="connsiteX3" fmla="*/ 1362079 w 1362079"/>
                      <a:gd name="connsiteY3" fmla="*/ 28323 h 2450999"/>
                      <a:gd name="connsiteX4" fmla="*/ 774387 w 1362079"/>
                      <a:gd name="connsiteY4" fmla="*/ 949708 h 2450999"/>
                      <a:gd name="connsiteX5" fmla="*/ 493400 w 1362079"/>
                      <a:gd name="connsiteY5" fmla="*/ 1394525 h 2450999"/>
                      <a:gd name="connsiteX6" fmla="*/ 434342 w 1362079"/>
                      <a:gd name="connsiteY6" fmla="*/ 1793478 h 2450999"/>
                      <a:gd name="connsiteX7" fmla="*/ 395293 w 1362079"/>
                      <a:gd name="connsiteY7" fmla="*/ 2421320 h 2450999"/>
                      <a:gd name="connsiteX8" fmla="*/ 472257 w 1362079"/>
                      <a:gd name="connsiteY8" fmla="*/ 775503 h 2450999"/>
                      <a:gd name="connsiteX9" fmla="*/ 134308 w 1362079"/>
                      <a:gd name="connsiteY9" fmla="*/ 2182243 h 2450999"/>
                      <a:gd name="connsiteX10" fmla="*/ 44452 w 1362079"/>
                      <a:gd name="connsiteY10" fmla="*/ 1507728 h 2450999"/>
                      <a:gd name="connsiteX0" fmla="*/ 44452 w 1362079"/>
                      <a:gd name="connsiteY0" fmla="*/ 1507728 h 2436689"/>
                      <a:gd name="connsiteX1" fmla="*/ 52393 w 1362079"/>
                      <a:gd name="connsiteY1" fmla="*/ 941135 h 2436689"/>
                      <a:gd name="connsiteX2" fmla="*/ 2 w 1362079"/>
                      <a:gd name="connsiteY2" fmla="*/ 0 h 2436689"/>
                      <a:gd name="connsiteX3" fmla="*/ 1362079 w 1362079"/>
                      <a:gd name="connsiteY3" fmla="*/ 28323 h 2436689"/>
                      <a:gd name="connsiteX4" fmla="*/ 774387 w 1362079"/>
                      <a:gd name="connsiteY4" fmla="*/ 949708 h 2436689"/>
                      <a:gd name="connsiteX5" fmla="*/ 493400 w 1362079"/>
                      <a:gd name="connsiteY5" fmla="*/ 1394525 h 2436689"/>
                      <a:gd name="connsiteX6" fmla="*/ 434342 w 1362079"/>
                      <a:gd name="connsiteY6" fmla="*/ 1793478 h 2436689"/>
                      <a:gd name="connsiteX7" fmla="*/ 395293 w 1362079"/>
                      <a:gd name="connsiteY7" fmla="*/ 2421320 h 2436689"/>
                      <a:gd name="connsiteX8" fmla="*/ 134308 w 1362079"/>
                      <a:gd name="connsiteY8" fmla="*/ 2182243 h 2436689"/>
                      <a:gd name="connsiteX9" fmla="*/ 44452 w 1362079"/>
                      <a:gd name="connsiteY9" fmla="*/ 1507728 h 2436689"/>
                      <a:gd name="connsiteX0" fmla="*/ 44452 w 1362079"/>
                      <a:gd name="connsiteY0" fmla="*/ 1507728 h 2461676"/>
                      <a:gd name="connsiteX1" fmla="*/ 52393 w 1362079"/>
                      <a:gd name="connsiteY1" fmla="*/ 941135 h 2461676"/>
                      <a:gd name="connsiteX2" fmla="*/ 2 w 1362079"/>
                      <a:gd name="connsiteY2" fmla="*/ 0 h 2461676"/>
                      <a:gd name="connsiteX3" fmla="*/ 1362079 w 1362079"/>
                      <a:gd name="connsiteY3" fmla="*/ 28323 h 2461676"/>
                      <a:gd name="connsiteX4" fmla="*/ 774387 w 1362079"/>
                      <a:gd name="connsiteY4" fmla="*/ 949708 h 2461676"/>
                      <a:gd name="connsiteX5" fmla="*/ 493400 w 1362079"/>
                      <a:gd name="connsiteY5" fmla="*/ 1394525 h 2461676"/>
                      <a:gd name="connsiteX6" fmla="*/ 395293 w 1362079"/>
                      <a:gd name="connsiteY6" fmla="*/ 2421320 h 2461676"/>
                      <a:gd name="connsiteX7" fmla="*/ 134308 w 1362079"/>
                      <a:gd name="connsiteY7" fmla="*/ 2182243 h 2461676"/>
                      <a:gd name="connsiteX8" fmla="*/ 44452 w 1362079"/>
                      <a:gd name="connsiteY8" fmla="*/ 1507728 h 2461676"/>
                      <a:gd name="connsiteX0" fmla="*/ 44452 w 1362079"/>
                      <a:gd name="connsiteY0" fmla="*/ 1507728 h 2492068"/>
                      <a:gd name="connsiteX1" fmla="*/ 52393 w 1362079"/>
                      <a:gd name="connsiteY1" fmla="*/ 941135 h 2492068"/>
                      <a:gd name="connsiteX2" fmla="*/ 2 w 1362079"/>
                      <a:gd name="connsiteY2" fmla="*/ 0 h 2492068"/>
                      <a:gd name="connsiteX3" fmla="*/ 1362079 w 1362079"/>
                      <a:gd name="connsiteY3" fmla="*/ 28323 h 2492068"/>
                      <a:gd name="connsiteX4" fmla="*/ 774387 w 1362079"/>
                      <a:gd name="connsiteY4" fmla="*/ 949708 h 2492068"/>
                      <a:gd name="connsiteX5" fmla="*/ 395293 w 1362079"/>
                      <a:gd name="connsiteY5" fmla="*/ 2421320 h 2492068"/>
                      <a:gd name="connsiteX6" fmla="*/ 134308 w 1362079"/>
                      <a:gd name="connsiteY6" fmla="*/ 2182243 h 2492068"/>
                      <a:gd name="connsiteX7" fmla="*/ 44452 w 1362079"/>
                      <a:gd name="connsiteY7" fmla="*/ 1507728 h 2492068"/>
                      <a:gd name="connsiteX0" fmla="*/ 44452 w 1362079"/>
                      <a:gd name="connsiteY0" fmla="*/ 1507728 h 2192297"/>
                      <a:gd name="connsiteX1" fmla="*/ 52393 w 1362079"/>
                      <a:gd name="connsiteY1" fmla="*/ 941135 h 2192297"/>
                      <a:gd name="connsiteX2" fmla="*/ 2 w 1362079"/>
                      <a:gd name="connsiteY2" fmla="*/ 0 h 2192297"/>
                      <a:gd name="connsiteX3" fmla="*/ 1362079 w 1362079"/>
                      <a:gd name="connsiteY3" fmla="*/ 28323 h 2192297"/>
                      <a:gd name="connsiteX4" fmla="*/ 774387 w 1362079"/>
                      <a:gd name="connsiteY4" fmla="*/ 949708 h 2192297"/>
                      <a:gd name="connsiteX5" fmla="*/ 134308 w 1362079"/>
                      <a:gd name="connsiteY5" fmla="*/ 2182243 h 2192297"/>
                      <a:gd name="connsiteX6" fmla="*/ 44452 w 1362079"/>
                      <a:gd name="connsiteY6" fmla="*/ 1507728 h 2192297"/>
                      <a:gd name="connsiteX0" fmla="*/ 49989 w 1367616"/>
                      <a:gd name="connsiteY0" fmla="*/ 1507728 h 1507731"/>
                      <a:gd name="connsiteX1" fmla="*/ 57930 w 1367616"/>
                      <a:gd name="connsiteY1" fmla="*/ 941135 h 1507731"/>
                      <a:gd name="connsiteX2" fmla="*/ 5539 w 1367616"/>
                      <a:gd name="connsiteY2" fmla="*/ 0 h 1507731"/>
                      <a:gd name="connsiteX3" fmla="*/ 1367616 w 1367616"/>
                      <a:gd name="connsiteY3" fmla="*/ 28323 h 1507731"/>
                      <a:gd name="connsiteX4" fmla="*/ 779924 w 1367616"/>
                      <a:gd name="connsiteY4" fmla="*/ 949708 h 1507731"/>
                      <a:gd name="connsiteX5" fmla="*/ 49989 w 1367616"/>
                      <a:gd name="connsiteY5" fmla="*/ 1507728 h 1507731"/>
                      <a:gd name="connsiteX0" fmla="*/ 774387 w 1362079"/>
                      <a:gd name="connsiteY0" fmla="*/ 949708 h 1061865"/>
                      <a:gd name="connsiteX1" fmla="*/ 52393 w 1362079"/>
                      <a:gd name="connsiteY1" fmla="*/ 941135 h 1061865"/>
                      <a:gd name="connsiteX2" fmla="*/ 2 w 1362079"/>
                      <a:gd name="connsiteY2" fmla="*/ 0 h 1061865"/>
                      <a:gd name="connsiteX3" fmla="*/ 1362079 w 1362079"/>
                      <a:gd name="connsiteY3" fmla="*/ 28323 h 1061865"/>
                      <a:gd name="connsiteX4" fmla="*/ 774387 w 1362079"/>
                      <a:gd name="connsiteY4" fmla="*/ 949708 h 1061865"/>
                      <a:gd name="connsiteX0" fmla="*/ 784426 w 1372118"/>
                      <a:gd name="connsiteY0" fmla="*/ 949708 h 949707"/>
                      <a:gd name="connsiteX1" fmla="*/ 10041 w 1372118"/>
                      <a:gd name="connsiteY1" fmla="*/ 0 h 949707"/>
                      <a:gd name="connsiteX2" fmla="*/ 1372118 w 1372118"/>
                      <a:gd name="connsiteY2" fmla="*/ 28323 h 949707"/>
                      <a:gd name="connsiteX3" fmla="*/ 784426 w 1372118"/>
                      <a:gd name="connsiteY3" fmla="*/ 949708 h 949707"/>
                      <a:gd name="connsiteX0" fmla="*/ 647026 w 1374519"/>
                      <a:gd name="connsiteY0" fmla="*/ 240714 h 240714"/>
                      <a:gd name="connsiteX1" fmla="*/ 12442 w 1374519"/>
                      <a:gd name="connsiteY1" fmla="*/ 0 h 240714"/>
                      <a:gd name="connsiteX2" fmla="*/ 1374519 w 1374519"/>
                      <a:gd name="connsiteY2" fmla="*/ 28323 h 240714"/>
                      <a:gd name="connsiteX3" fmla="*/ 647026 w 1374519"/>
                      <a:gd name="connsiteY3" fmla="*/ 240714 h 240714"/>
                      <a:gd name="connsiteX0" fmla="*/ 647026 w 1374519"/>
                      <a:gd name="connsiteY0" fmla="*/ 240714 h 257674"/>
                      <a:gd name="connsiteX1" fmla="*/ 12442 w 1374519"/>
                      <a:gd name="connsiteY1" fmla="*/ 0 h 257674"/>
                      <a:gd name="connsiteX2" fmla="*/ 1374519 w 1374519"/>
                      <a:gd name="connsiteY2" fmla="*/ 28323 h 257674"/>
                      <a:gd name="connsiteX3" fmla="*/ 647026 w 1374519"/>
                      <a:gd name="connsiteY3" fmla="*/ 240714 h 257674"/>
                      <a:gd name="connsiteX0" fmla="*/ 525551 w 1377867"/>
                      <a:gd name="connsiteY0" fmla="*/ 315608 h 317768"/>
                      <a:gd name="connsiteX1" fmla="*/ 15790 w 1377867"/>
                      <a:gd name="connsiteY1" fmla="*/ 0 h 317768"/>
                      <a:gd name="connsiteX2" fmla="*/ 1377867 w 1377867"/>
                      <a:gd name="connsiteY2" fmla="*/ 28323 h 317768"/>
                      <a:gd name="connsiteX3" fmla="*/ 525551 w 1377867"/>
                      <a:gd name="connsiteY3" fmla="*/ 315608 h 317768"/>
                      <a:gd name="connsiteX0" fmla="*/ 525332 w 1377648"/>
                      <a:gd name="connsiteY0" fmla="*/ 315608 h 324459"/>
                      <a:gd name="connsiteX1" fmla="*/ 15571 w 1377648"/>
                      <a:gd name="connsiteY1" fmla="*/ 0 h 324459"/>
                      <a:gd name="connsiteX2" fmla="*/ 1377648 w 1377648"/>
                      <a:gd name="connsiteY2" fmla="*/ 28323 h 324459"/>
                      <a:gd name="connsiteX3" fmla="*/ 525332 w 1377648"/>
                      <a:gd name="connsiteY3" fmla="*/ 315608 h 324459"/>
                      <a:gd name="connsiteX0" fmla="*/ 525332 w 1377648"/>
                      <a:gd name="connsiteY0" fmla="*/ 315608 h 324461"/>
                      <a:gd name="connsiteX1" fmla="*/ 15571 w 1377648"/>
                      <a:gd name="connsiteY1" fmla="*/ 0 h 324461"/>
                      <a:gd name="connsiteX2" fmla="*/ 1377648 w 1377648"/>
                      <a:gd name="connsiteY2" fmla="*/ 28323 h 324461"/>
                      <a:gd name="connsiteX3" fmla="*/ 525332 w 1377648"/>
                      <a:gd name="connsiteY3" fmla="*/ 315608 h 324461"/>
                      <a:gd name="connsiteX0" fmla="*/ 525332 w 1377648"/>
                      <a:gd name="connsiteY0" fmla="*/ 315608 h 324459"/>
                      <a:gd name="connsiteX1" fmla="*/ 15571 w 1377648"/>
                      <a:gd name="connsiteY1" fmla="*/ 0 h 324459"/>
                      <a:gd name="connsiteX2" fmla="*/ 1377648 w 1377648"/>
                      <a:gd name="connsiteY2" fmla="*/ 28323 h 324459"/>
                      <a:gd name="connsiteX3" fmla="*/ 525332 w 1377648"/>
                      <a:gd name="connsiteY3" fmla="*/ 315608 h 324459"/>
                      <a:gd name="connsiteX0" fmla="*/ 525552 w 1377868"/>
                      <a:gd name="connsiteY0" fmla="*/ 315608 h 315609"/>
                      <a:gd name="connsiteX1" fmla="*/ 15791 w 1377868"/>
                      <a:gd name="connsiteY1" fmla="*/ 0 h 315609"/>
                      <a:gd name="connsiteX2" fmla="*/ 1377868 w 1377868"/>
                      <a:gd name="connsiteY2" fmla="*/ 28323 h 315609"/>
                      <a:gd name="connsiteX3" fmla="*/ 525552 w 1377868"/>
                      <a:gd name="connsiteY3" fmla="*/ 315608 h 315609"/>
                      <a:gd name="connsiteX0" fmla="*/ 512857 w 1365173"/>
                      <a:gd name="connsiteY0" fmla="*/ 315608 h 315609"/>
                      <a:gd name="connsiteX1" fmla="*/ 3096 w 1365173"/>
                      <a:gd name="connsiteY1" fmla="*/ 0 h 315609"/>
                      <a:gd name="connsiteX2" fmla="*/ 1365173 w 1365173"/>
                      <a:gd name="connsiteY2" fmla="*/ 28323 h 315609"/>
                      <a:gd name="connsiteX3" fmla="*/ 512857 w 1365173"/>
                      <a:gd name="connsiteY3" fmla="*/ 315608 h 315609"/>
                      <a:gd name="connsiteX0" fmla="*/ 512856 w 1365172"/>
                      <a:gd name="connsiteY0" fmla="*/ 263181 h 263183"/>
                      <a:gd name="connsiteX1" fmla="*/ 3095 w 1365172"/>
                      <a:gd name="connsiteY1" fmla="*/ 0 h 263183"/>
                      <a:gd name="connsiteX2" fmla="*/ 1365172 w 1365172"/>
                      <a:gd name="connsiteY2" fmla="*/ 28323 h 263183"/>
                      <a:gd name="connsiteX3" fmla="*/ 512856 w 1365172"/>
                      <a:gd name="connsiteY3" fmla="*/ 263181 h 263183"/>
                      <a:gd name="connsiteX0" fmla="*/ 509760 w 1362076"/>
                      <a:gd name="connsiteY0" fmla="*/ 263181 h 263183"/>
                      <a:gd name="connsiteX1" fmla="*/ -1 w 1362076"/>
                      <a:gd name="connsiteY1" fmla="*/ 0 h 263183"/>
                      <a:gd name="connsiteX2" fmla="*/ 1362076 w 1362076"/>
                      <a:gd name="connsiteY2" fmla="*/ 28323 h 263183"/>
                      <a:gd name="connsiteX3" fmla="*/ 509760 w 1362076"/>
                      <a:gd name="connsiteY3" fmla="*/ 263181 h 263183"/>
                      <a:gd name="connsiteX0" fmla="*/ 509761 w 1362077"/>
                      <a:gd name="connsiteY0" fmla="*/ 263181 h 263181"/>
                      <a:gd name="connsiteX1" fmla="*/ 0 w 1362077"/>
                      <a:gd name="connsiteY1" fmla="*/ 0 h 263181"/>
                      <a:gd name="connsiteX2" fmla="*/ 1362077 w 1362077"/>
                      <a:gd name="connsiteY2" fmla="*/ 28323 h 263181"/>
                      <a:gd name="connsiteX3" fmla="*/ 509761 w 1362077"/>
                      <a:gd name="connsiteY3" fmla="*/ 263181 h 263181"/>
                      <a:gd name="connsiteX0" fmla="*/ 509761 w 1362077"/>
                      <a:gd name="connsiteY0" fmla="*/ 263181 h 263183"/>
                      <a:gd name="connsiteX1" fmla="*/ 0 w 1362077"/>
                      <a:gd name="connsiteY1" fmla="*/ 0 h 263183"/>
                      <a:gd name="connsiteX2" fmla="*/ 1362077 w 1362077"/>
                      <a:gd name="connsiteY2" fmla="*/ 28323 h 263183"/>
                      <a:gd name="connsiteX3" fmla="*/ 509761 w 1362077"/>
                      <a:gd name="connsiteY3" fmla="*/ 263181 h 263183"/>
                      <a:gd name="connsiteX0" fmla="*/ 509761 w 1336615"/>
                      <a:gd name="connsiteY0" fmla="*/ 263181 h 263464"/>
                      <a:gd name="connsiteX1" fmla="*/ 0 w 1336615"/>
                      <a:gd name="connsiteY1" fmla="*/ 0 h 263464"/>
                      <a:gd name="connsiteX2" fmla="*/ 1336615 w 1336615"/>
                      <a:gd name="connsiteY2" fmla="*/ 43302 h 263464"/>
                      <a:gd name="connsiteX3" fmla="*/ 509761 w 1336615"/>
                      <a:gd name="connsiteY3" fmla="*/ 263181 h 263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36615" h="263464">
                        <a:moveTo>
                          <a:pt x="509761" y="263181"/>
                        </a:moveTo>
                        <a:cubicBezTo>
                          <a:pt x="286992" y="255964"/>
                          <a:pt x="68907" y="260912"/>
                          <a:pt x="0" y="0"/>
                        </a:cubicBezTo>
                        <a:cubicBezTo>
                          <a:pt x="129117" y="87601"/>
                          <a:pt x="1163520" y="33013"/>
                          <a:pt x="1336615" y="43302"/>
                        </a:cubicBezTo>
                        <a:cubicBezTo>
                          <a:pt x="962874" y="138498"/>
                          <a:pt x="732530" y="270398"/>
                          <a:pt x="509761" y="263181"/>
                        </a:cubicBezTo>
                        <a:close/>
                      </a:path>
                    </a:pathLst>
                  </a:custGeom>
                  <a:solidFill>
                    <a:schemeClr val="bg1">
                      <a:alpha val="39000"/>
                    </a:scheme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C7A2E8A4-85E5-AF87-92B5-1E60238D16C8}"/>
                      </a:ext>
                    </a:extLst>
                  </p:cNvPr>
                  <p:cNvSpPr/>
                  <p:nvPr/>
                </p:nvSpPr>
                <p:spPr>
                  <a:xfrm>
                    <a:off x="7866839" y="1187559"/>
                    <a:ext cx="878113" cy="94873"/>
                  </a:xfrm>
                  <a:prstGeom prst="ellipse">
                    <a:avLst/>
                  </a:prstGeom>
                  <a:solidFill>
                    <a:schemeClr val="bg1">
                      <a:alpha val="72000"/>
                    </a:scheme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</p:grpSp>
          <p:sp>
            <p:nvSpPr>
              <p:cNvPr id="97" name="화살표: 오른쪽 96">
                <a:extLst>
                  <a:ext uri="{FF2B5EF4-FFF2-40B4-BE49-F238E27FC236}">
                    <a16:creationId xmlns:a16="http://schemas.microsoft.com/office/drawing/2014/main" id="{1F58BCAF-1482-7979-8F68-E799E9E6BB4A}"/>
                  </a:ext>
                </a:extLst>
              </p:cNvPr>
              <p:cNvSpPr/>
              <p:nvPr/>
            </p:nvSpPr>
            <p:spPr>
              <a:xfrm flipH="1">
                <a:off x="644497" y="2463695"/>
                <a:ext cx="293615" cy="254360"/>
              </a:xfrm>
              <a:prstGeom prst="rightArrow">
                <a:avLst>
                  <a:gd name="adj1" fmla="val 40622"/>
                  <a:gd name="adj2" fmla="val 50000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3000">
                    <a:srgbClr val="C00000">
                      <a:alpha val="22000"/>
                    </a:srgbClr>
                  </a:gs>
                  <a:gs pos="67000">
                    <a:srgbClr val="C00000">
                      <a:alpha val="50000"/>
                    </a:srgbClr>
                  </a:gs>
                  <a:gs pos="100000">
                    <a:srgbClr val="C00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0C0A0CFC-7791-52B7-1E71-EF24D079824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341" y="2409560"/>
              <a:ext cx="56481" cy="19093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325D8CAE-78EC-7940-76F9-3577AE92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409" y="2244511"/>
              <a:ext cx="135879" cy="1398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B7EADAD3-ADDA-E51B-AF3C-40F045637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0517" y="2388099"/>
              <a:ext cx="135879" cy="1398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161E713C-E197-6873-92F6-52D8CE897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4519" y="2450107"/>
              <a:ext cx="26353" cy="18650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C9782A5-FD66-7AF0-93C8-AD7920E031E2}"/>
                </a:ext>
              </a:extLst>
            </p:cNvPr>
            <p:cNvSpPr txBox="1"/>
            <p:nvPr/>
          </p:nvSpPr>
          <p:spPr>
            <a:xfrm>
              <a:off x="493486" y="2371018"/>
              <a:ext cx="8722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Heat flux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09FF5D59-F3B7-EF5B-4459-F29268936EF1}"/>
              </a:ext>
            </a:extLst>
          </p:cNvPr>
          <p:cNvSpPr txBox="1"/>
          <p:nvPr/>
        </p:nvSpPr>
        <p:spPr>
          <a:xfrm>
            <a:off x="3918622" y="2112476"/>
            <a:ext cx="15231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Evaporating pressure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4DF92BD-B9B0-4DE2-9FE8-51B7A982FC9D}"/>
              </a:ext>
            </a:extLst>
          </p:cNvPr>
          <p:cNvCxnSpPr>
            <a:cxnSpLocks/>
          </p:cNvCxnSpPr>
          <p:nvPr/>
        </p:nvCxnSpPr>
        <p:spPr>
          <a:xfrm flipV="1">
            <a:off x="2729683" y="1700033"/>
            <a:ext cx="0" cy="2496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7DB9CA5-4E16-0E7C-F91A-62CD574D3647}"/>
              </a:ext>
            </a:extLst>
          </p:cNvPr>
          <p:cNvCxnSpPr>
            <a:cxnSpLocks/>
          </p:cNvCxnSpPr>
          <p:nvPr/>
        </p:nvCxnSpPr>
        <p:spPr>
          <a:xfrm flipV="1">
            <a:off x="2863527" y="1744213"/>
            <a:ext cx="0" cy="2496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197C1D7-B563-B0E4-AC9F-41C11E17387E}"/>
              </a:ext>
            </a:extLst>
          </p:cNvPr>
          <p:cNvCxnSpPr>
            <a:cxnSpLocks/>
          </p:cNvCxnSpPr>
          <p:nvPr/>
        </p:nvCxnSpPr>
        <p:spPr>
          <a:xfrm flipV="1">
            <a:off x="2993785" y="1700033"/>
            <a:ext cx="0" cy="2496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865E1253-0B16-65D4-6F15-EEAFC5672821}"/>
              </a:ext>
            </a:extLst>
          </p:cNvPr>
          <p:cNvCxnSpPr>
            <a:cxnSpLocks/>
          </p:cNvCxnSpPr>
          <p:nvPr/>
        </p:nvCxnSpPr>
        <p:spPr>
          <a:xfrm flipH="1" flipV="1">
            <a:off x="3152571" y="1977750"/>
            <a:ext cx="781492" cy="19507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화살표: 오른쪽 177">
            <a:extLst>
              <a:ext uri="{FF2B5EF4-FFF2-40B4-BE49-F238E27FC236}">
                <a16:creationId xmlns:a16="http://schemas.microsoft.com/office/drawing/2014/main" id="{38AA0A92-7501-5299-83AC-43D800BF9069}"/>
              </a:ext>
            </a:extLst>
          </p:cNvPr>
          <p:cNvSpPr/>
          <p:nvPr/>
        </p:nvSpPr>
        <p:spPr>
          <a:xfrm>
            <a:off x="1961115" y="5058785"/>
            <a:ext cx="3540589" cy="221057"/>
          </a:xfrm>
          <a:prstGeom prst="rightArrow">
            <a:avLst>
              <a:gd name="adj1" fmla="val 29226"/>
              <a:gd name="adj2" fmla="val 90910"/>
            </a:avLst>
          </a:prstGeom>
          <a:gradFill>
            <a:gsLst>
              <a:gs pos="100000">
                <a:schemeClr val="tx1">
                  <a:alpha val="0"/>
                </a:schemeClr>
              </a:gs>
              <a:gs pos="39000">
                <a:schemeClr val="tx1">
                  <a:alpha val="50000"/>
                </a:schemeClr>
              </a:gs>
              <a:gs pos="0">
                <a:schemeClr val="tx1">
                  <a:alpha val="66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300583B-83FE-6032-BAAB-22FAF9F4737E}"/>
              </a:ext>
            </a:extLst>
          </p:cNvPr>
          <p:cNvGrpSpPr/>
          <p:nvPr/>
        </p:nvGrpSpPr>
        <p:grpSpPr>
          <a:xfrm>
            <a:off x="1696575" y="613886"/>
            <a:ext cx="8513124" cy="338554"/>
            <a:chOff x="227725" y="2980259"/>
            <a:chExt cx="8513124" cy="338554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52EBA34-5F2C-F146-ED71-ACC0C4A9ED90}"/>
                </a:ext>
              </a:extLst>
            </p:cNvPr>
            <p:cNvSpPr txBox="1"/>
            <p:nvPr/>
          </p:nvSpPr>
          <p:spPr>
            <a:xfrm>
              <a:off x="409432" y="2980259"/>
              <a:ext cx="83314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00" latinLnBrk="1"/>
              <a:r>
                <a:rPr lang="en-US" altLang="ko-KR" sz="160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Melt pool dynamics and subsequent defects</a:t>
              </a:r>
              <a:endParaRPr lang="ko-KR" altLang="en-US" sz="1600" b="1" spc="-30" dirty="0">
                <a:ln>
                  <a:solidFill>
                    <a:prstClr val="black">
                      <a:alpha val="0"/>
                    </a:prst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112" name="그룹 42">
              <a:extLst>
                <a:ext uri="{FF2B5EF4-FFF2-40B4-BE49-F238E27FC236}">
                  <a16:creationId xmlns:a16="http://schemas.microsoft.com/office/drawing/2014/main" id="{26E88159-9AF2-EFDB-8472-72702D9693A7}"/>
                </a:ext>
              </a:extLst>
            </p:cNvPr>
            <p:cNvGrpSpPr/>
            <p:nvPr/>
          </p:nvGrpSpPr>
          <p:grpSpPr>
            <a:xfrm>
              <a:off x="227725" y="3080777"/>
              <a:ext cx="162437" cy="159740"/>
              <a:chOff x="769259" y="1748972"/>
              <a:chExt cx="391883" cy="384628"/>
            </a:xfrm>
          </p:grpSpPr>
          <p:sp>
            <p:nvSpPr>
              <p:cNvPr id="113" name="직사각형 44">
                <a:extLst>
                  <a:ext uri="{FF2B5EF4-FFF2-40B4-BE49-F238E27FC236}">
                    <a16:creationId xmlns:a16="http://schemas.microsoft.com/office/drawing/2014/main" id="{65D90827-C0B8-3795-3FC1-D3B8FB1E4557}"/>
                  </a:ext>
                </a:extLst>
              </p:cNvPr>
              <p:cNvSpPr/>
              <p:nvPr/>
            </p:nvSpPr>
            <p:spPr>
              <a:xfrm>
                <a:off x="834571" y="1807029"/>
                <a:ext cx="326571" cy="326571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14" name="직사각형 45">
                <a:extLst>
                  <a:ext uri="{FF2B5EF4-FFF2-40B4-BE49-F238E27FC236}">
                    <a16:creationId xmlns:a16="http://schemas.microsoft.com/office/drawing/2014/main" id="{E3832617-CB1A-F0A6-B165-3A8636796E1C}"/>
                  </a:ext>
                </a:extLst>
              </p:cNvPr>
              <p:cNvSpPr/>
              <p:nvPr/>
            </p:nvSpPr>
            <p:spPr>
              <a:xfrm>
                <a:off x="769259" y="1748972"/>
                <a:ext cx="326572" cy="326571"/>
              </a:xfrm>
              <a:prstGeom prst="rect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115" name="사각형: 둥근 위쪽 모서리 324">
            <a:extLst>
              <a:ext uri="{FF2B5EF4-FFF2-40B4-BE49-F238E27FC236}">
                <a16:creationId xmlns:a16="http://schemas.microsoft.com/office/drawing/2014/main" id="{B3B488BC-A3AE-FB5B-6227-FFA19DA38200}"/>
              </a:ext>
            </a:extLst>
          </p:cNvPr>
          <p:cNvSpPr/>
          <p:nvPr/>
        </p:nvSpPr>
        <p:spPr>
          <a:xfrm>
            <a:off x="6030170" y="1031069"/>
            <a:ext cx="4116828" cy="29752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9000">
                <a:schemeClr val="tx1">
                  <a:lumMod val="50000"/>
                  <a:lumOff val="50000"/>
                </a:schemeClr>
              </a:gs>
            </a:gsLst>
            <a:lin ang="18900000" scaled="1"/>
            <a:tileRect/>
          </a:gradFill>
          <a:ln w="3175" cap="flat" cmpd="sng" algn="ctr">
            <a:gradFill flip="none" rotWithShape="1">
              <a:gsLst>
                <a:gs pos="43000">
                  <a:srgbClr val="3D5262"/>
                </a:gs>
                <a:gs pos="50000">
                  <a:sysClr val="window" lastClr="FFFFFF"/>
                </a:gs>
                <a:gs pos="57000">
                  <a:srgbClr val="3D5262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wrap="square" lIns="95196" tIns="47598" rIns="95196" bIns="47598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ctr" defTabSz="9808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>
                <a:tab pos="839876" algn="l"/>
                <a:tab pos="6719011" algn="r"/>
              </a:tabLst>
              <a:defRPr/>
            </a:pPr>
            <a:endParaRPr kumimoji="0" lang="ko-KR" altLang="en-US" sz="1500" b="1" i="0" u="none" strike="noStrike" kern="1200" cap="none" spc="-28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6" name="직사각형 4">
            <a:extLst>
              <a:ext uri="{FF2B5EF4-FFF2-40B4-BE49-F238E27FC236}">
                <a16:creationId xmlns:a16="http://schemas.microsoft.com/office/drawing/2014/main" id="{5CDC8232-89DF-9936-4150-D739A97D352A}"/>
              </a:ext>
            </a:extLst>
          </p:cNvPr>
          <p:cNvSpPr/>
          <p:nvPr/>
        </p:nvSpPr>
        <p:spPr>
          <a:xfrm>
            <a:off x="6932661" y="1072107"/>
            <a:ext cx="229665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0" algn="ctr" defTabSz="818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Defect prediction &amp; mitigation</a:t>
            </a:r>
            <a:endParaRPr lang="ko-KR" altLang="en-US" sz="14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7" name="자유형 60">
            <a:extLst>
              <a:ext uri="{FF2B5EF4-FFF2-40B4-BE49-F238E27FC236}">
                <a16:creationId xmlns:a16="http://schemas.microsoft.com/office/drawing/2014/main" id="{301692AC-65EA-C9AC-5598-3937F7CBDF61}"/>
              </a:ext>
            </a:extLst>
          </p:cNvPr>
          <p:cNvSpPr/>
          <p:nvPr/>
        </p:nvSpPr>
        <p:spPr>
          <a:xfrm flipH="1">
            <a:off x="9486468" y="1031069"/>
            <a:ext cx="660529" cy="298255"/>
          </a:xfrm>
          <a:custGeom>
            <a:avLst/>
            <a:gdLst>
              <a:gd name="connsiteX0" fmla="*/ 0 w 906780"/>
              <a:gd name="connsiteY0" fmla="*/ 289560 h 289560"/>
              <a:gd name="connsiteX1" fmla="*/ 0 w 906780"/>
              <a:gd name="connsiteY1" fmla="*/ 0 h 289560"/>
              <a:gd name="connsiteX2" fmla="*/ 906780 w 906780"/>
              <a:gd name="connsiteY2" fmla="*/ 0 h 289560"/>
              <a:gd name="connsiteX3" fmla="*/ 0 w 906780"/>
              <a:gd name="connsiteY3" fmla="*/ 28956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6780" h="289560">
                <a:moveTo>
                  <a:pt x="0" y="289560"/>
                </a:moveTo>
                <a:lnTo>
                  <a:pt x="0" y="0"/>
                </a:lnTo>
                <a:lnTo>
                  <a:pt x="906780" y="0"/>
                </a:lnTo>
                <a:lnTo>
                  <a:pt x="0" y="28956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8" name="자유형 61">
            <a:extLst>
              <a:ext uri="{FF2B5EF4-FFF2-40B4-BE49-F238E27FC236}">
                <a16:creationId xmlns:a16="http://schemas.microsoft.com/office/drawing/2014/main" id="{6CBB8561-836C-45FA-EB52-EB27D14F7CD2}"/>
              </a:ext>
            </a:extLst>
          </p:cNvPr>
          <p:cNvSpPr/>
          <p:nvPr/>
        </p:nvSpPr>
        <p:spPr>
          <a:xfrm flipH="1" flipV="1">
            <a:off x="9801493" y="1094792"/>
            <a:ext cx="330265" cy="293301"/>
          </a:xfrm>
          <a:custGeom>
            <a:avLst/>
            <a:gdLst>
              <a:gd name="connsiteX0" fmla="*/ 0 w 906780"/>
              <a:gd name="connsiteY0" fmla="*/ 289560 h 289560"/>
              <a:gd name="connsiteX1" fmla="*/ 0 w 906780"/>
              <a:gd name="connsiteY1" fmla="*/ 0 h 289560"/>
              <a:gd name="connsiteX2" fmla="*/ 906780 w 906780"/>
              <a:gd name="connsiteY2" fmla="*/ 0 h 289560"/>
              <a:gd name="connsiteX3" fmla="*/ 0 w 906780"/>
              <a:gd name="connsiteY3" fmla="*/ 28956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6780" h="289560">
                <a:moveTo>
                  <a:pt x="0" y="289560"/>
                </a:moveTo>
                <a:lnTo>
                  <a:pt x="0" y="0"/>
                </a:lnTo>
                <a:lnTo>
                  <a:pt x="906780" y="0"/>
                </a:lnTo>
                <a:lnTo>
                  <a:pt x="0" y="28956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9" name="직각 삼각형 118">
            <a:extLst>
              <a:ext uri="{FF2B5EF4-FFF2-40B4-BE49-F238E27FC236}">
                <a16:creationId xmlns:a16="http://schemas.microsoft.com/office/drawing/2014/main" id="{8FA28D7F-A32E-62AE-E31C-09C9C38DB0CB}"/>
              </a:ext>
            </a:extLst>
          </p:cNvPr>
          <p:cNvSpPr/>
          <p:nvPr/>
        </p:nvSpPr>
        <p:spPr>
          <a:xfrm flipH="1" flipV="1">
            <a:off x="6030170" y="1331628"/>
            <a:ext cx="81144" cy="13242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7FD47A8C-031C-DB8C-7884-FAE159428B9F}"/>
              </a:ext>
            </a:extLst>
          </p:cNvPr>
          <p:cNvCxnSpPr>
            <a:cxnSpLocks/>
          </p:cNvCxnSpPr>
          <p:nvPr/>
        </p:nvCxnSpPr>
        <p:spPr>
          <a:xfrm flipH="1">
            <a:off x="6109078" y="1328589"/>
            <a:ext cx="5278" cy="487574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DB289094-5B9D-340B-814D-FAEEDC733C97}"/>
              </a:ext>
            </a:extLst>
          </p:cNvPr>
          <p:cNvGrpSpPr/>
          <p:nvPr/>
        </p:nvGrpSpPr>
        <p:grpSpPr>
          <a:xfrm>
            <a:off x="1443456" y="2871237"/>
            <a:ext cx="4374537" cy="275678"/>
            <a:chOff x="283369" y="1266420"/>
            <a:chExt cx="4374537" cy="27567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5EFFA325-38C1-57A8-820A-E0791369FDE6}"/>
                </a:ext>
              </a:extLst>
            </p:cNvPr>
            <p:cNvGrpSpPr/>
            <p:nvPr/>
          </p:nvGrpSpPr>
          <p:grpSpPr>
            <a:xfrm>
              <a:off x="283369" y="1266420"/>
              <a:ext cx="4374537" cy="270475"/>
              <a:chOff x="296069" y="1266420"/>
              <a:chExt cx="4374537" cy="27047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54E2CDCB-213E-8BF8-8167-838CAD29A061}"/>
                  </a:ext>
                </a:extLst>
              </p:cNvPr>
              <p:cNvSpPr/>
              <p:nvPr/>
            </p:nvSpPr>
            <p:spPr>
              <a:xfrm>
                <a:off x="296069" y="1266420"/>
                <a:ext cx="4374537" cy="270475"/>
              </a:xfrm>
              <a:prstGeom prst="rect">
                <a:avLst/>
              </a:prstGeom>
              <a:solidFill>
                <a:srgbClr val="485C6C"/>
              </a:solidFill>
              <a:ln>
                <a:noFill/>
              </a:ln>
              <a:effectLst>
                <a:outerShdw dist="25400" dir="5400000" algn="t" rotWithShape="0">
                  <a:srgbClr val="0053A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5" name="한쪽 모서리가 둥근 사각형 177">
                <a:extLst>
                  <a:ext uri="{FF2B5EF4-FFF2-40B4-BE49-F238E27FC236}">
                    <a16:creationId xmlns:a16="http://schemas.microsoft.com/office/drawing/2014/main" id="{22D2140F-EDD9-5D2F-DD0D-A8627A25AAF5}"/>
                  </a:ext>
                </a:extLst>
              </p:cNvPr>
              <p:cNvSpPr/>
              <p:nvPr/>
            </p:nvSpPr>
            <p:spPr>
              <a:xfrm flipH="1">
                <a:off x="329612" y="1302697"/>
                <a:ext cx="424032" cy="225858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38000"/>
                    </a:schemeClr>
                  </a:gs>
                  <a:gs pos="42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78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-87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957B83B-F515-A529-AADD-06D127CF8052}"/>
                </a:ext>
              </a:extLst>
            </p:cNvPr>
            <p:cNvSpPr/>
            <p:nvPr/>
          </p:nvSpPr>
          <p:spPr>
            <a:xfrm>
              <a:off x="568855" y="1273803"/>
              <a:ext cx="3850548" cy="268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spc="-2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Keyhole mode</a:t>
              </a:r>
              <a:endParaRPr kumimoji="0" lang="ko-KR" altLang="en-US" sz="1400" b="0" i="0" u="none" strike="noStrike" kern="1200" cap="none" spc="-2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6F3AC0ED-3920-2E68-946F-4E4FC40C99C6}"/>
              </a:ext>
            </a:extLst>
          </p:cNvPr>
          <p:cNvSpPr txBox="1"/>
          <p:nvPr/>
        </p:nvSpPr>
        <p:spPr>
          <a:xfrm>
            <a:off x="1554933" y="4840822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High laser power</a:t>
            </a:r>
            <a:endParaRPr lang="ko-KR" altLang="en-US" sz="11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7" name="화살표: 줄무늬가 있는 오른쪽 95">
            <a:extLst>
              <a:ext uri="{FF2B5EF4-FFF2-40B4-BE49-F238E27FC236}">
                <a16:creationId xmlns:a16="http://schemas.microsoft.com/office/drawing/2014/main" id="{D8565A70-2B0B-B72B-71A5-496469554D31}"/>
              </a:ext>
            </a:extLst>
          </p:cNvPr>
          <p:cNvSpPr/>
          <p:nvPr/>
        </p:nvSpPr>
        <p:spPr>
          <a:xfrm>
            <a:off x="5616664" y="4321265"/>
            <a:ext cx="551400" cy="401739"/>
          </a:xfrm>
          <a:prstGeom prst="stripedRightArrow">
            <a:avLst>
              <a:gd name="adj1" fmla="val 52695"/>
              <a:gd name="adj2" fmla="val 599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5000">
                <a:srgbClr val="485C6C">
                  <a:alpha val="52000"/>
                </a:srgbClr>
              </a:gs>
              <a:gs pos="76000">
                <a:srgbClr val="485C6C">
                  <a:alpha val="82000"/>
                </a:srgbClr>
              </a:gs>
              <a:gs pos="100000">
                <a:srgbClr val="485C6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27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63DEE88-159A-51EA-FFD7-F1E620628605}"/>
              </a:ext>
            </a:extLst>
          </p:cNvPr>
          <p:cNvSpPr/>
          <p:nvPr/>
        </p:nvSpPr>
        <p:spPr>
          <a:xfrm>
            <a:off x="6564070" y="2486055"/>
            <a:ext cx="3423742" cy="94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03939C-3EC9-7F17-2E19-27ACA36D40E5}"/>
              </a:ext>
            </a:extLst>
          </p:cNvPr>
          <p:cNvSpPr/>
          <p:nvPr/>
        </p:nvSpPr>
        <p:spPr>
          <a:xfrm>
            <a:off x="6564070" y="1456745"/>
            <a:ext cx="3423742" cy="763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851459-914E-D0D7-8EA1-D1B2062C9755}"/>
              </a:ext>
            </a:extLst>
          </p:cNvPr>
          <p:cNvSpPr/>
          <p:nvPr/>
        </p:nvSpPr>
        <p:spPr>
          <a:xfrm>
            <a:off x="2029383" y="1108681"/>
            <a:ext cx="3852529" cy="23203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8D910F-10AF-8569-A87C-292E8453C4D3}"/>
              </a:ext>
            </a:extLst>
          </p:cNvPr>
          <p:cNvGrpSpPr/>
          <p:nvPr/>
        </p:nvGrpSpPr>
        <p:grpSpPr>
          <a:xfrm>
            <a:off x="1823324" y="616200"/>
            <a:ext cx="7468091" cy="338554"/>
            <a:chOff x="227725" y="2980259"/>
            <a:chExt cx="7468091" cy="338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93AFFD-B952-6485-2221-9BBA50D882A8}"/>
                </a:ext>
              </a:extLst>
            </p:cNvPr>
            <p:cNvSpPr txBox="1"/>
            <p:nvPr/>
          </p:nvSpPr>
          <p:spPr>
            <a:xfrm>
              <a:off x="409432" y="2980259"/>
              <a:ext cx="728638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00" latinLnBrk="1"/>
              <a:r>
                <a:rPr lang="en-US" altLang="ko-KR" sz="160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Denudation</a:t>
              </a:r>
              <a:r>
                <a:rPr lang="ko-KR" altLang="en-US" sz="160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160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and spattering induced by powders-melt pool interaction</a:t>
              </a:r>
            </a:p>
          </p:txBody>
        </p:sp>
        <p:grpSp>
          <p:nvGrpSpPr>
            <p:cNvPr id="7" name="그룹 42">
              <a:extLst>
                <a:ext uri="{FF2B5EF4-FFF2-40B4-BE49-F238E27FC236}">
                  <a16:creationId xmlns:a16="http://schemas.microsoft.com/office/drawing/2014/main" id="{AA8090ED-4D15-D935-AC9C-4CE25255D67D}"/>
                </a:ext>
              </a:extLst>
            </p:cNvPr>
            <p:cNvGrpSpPr/>
            <p:nvPr/>
          </p:nvGrpSpPr>
          <p:grpSpPr>
            <a:xfrm>
              <a:off x="227725" y="3080777"/>
              <a:ext cx="162437" cy="159740"/>
              <a:chOff x="769259" y="1748972"/>
              <a:chExt cx="391883" cy="384628"/>
            </a:xfrm>
          </p:grpSpPr>
          <p:sp>
            <p:nvSpPr>
              <p:cNvPr id="8" name="직사각형 44">
                <a:extLst>
                  <a:ext uri="{FF2B5EF4-FFF2-40B4-BE49-F238E27FC236}">
                    <a16:creationId xmlns:a16="http://schemas.microsoft.com/office/drawing/2014/main" id="{EBD60F13-893F-39D8-32BE-C11E6B2A9C1B}"/>
                  </a:ext>
                </a:extLst>
              </p:cNvPr>
              <p:cNvSpPr/>
              <p:nvPr/>
            </p:nvSpPr>
            <p:spPr>
              <a:xfrm>
                <a:off x="834571" y="1807029"/>
                <a:ext cx="326571" cy="326571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" name="직사각형 45">
                <a:extLst>
                  <a:ext uri="{FF2B5EF4-FFF2-40B4-BE49-F238E27FC236}">
                    <a16:creationId xmlns:a16="http://schemas.microsoft.com/office/drawing/2014/main" id="{3DE9B776-D05D-C5EE-AF1C-51935235C957}"/>
                  </a:ext>
                </a:extLst>
              </p:cNvPr>
              <p:cNvSpPr/>
              <p:nvPr/>
            </p:nvSpPr>
            <p:spPr>
              <a:xfrm>
                <a:off x="769259" y="1748972"/>
                <a:ext cx="326572" cy="326571"/>
              </a:xfrm>
              <a:prstGeom prst="rect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DC0BC42-4002-5815-0DD3-B9F3621C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90" t="20899" r="45587" b="36008"/>
          <a:stretch/>
        </p:blipFill>
        <p:spPr>
          <a:xfrm>
            <a:off x="6195624" y="4265231"/>
            <a:ext cx="1013533" cy="173950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5BD769-D87A-8E73-E87D-2D3841CD6025}"/>
              </a:ext>
            </a:extLst>
          </p:cNvPr>
          <p:cNvGrpSpPr/>
          <p:nvPr/>
        </p:nvGrpSpPr>
        <p:grpSpPr>
          <a:xfrm>
            <a:off x="2290516" y="1211597"/>
            <a:ext cx="3550118" cy="2124125"/>
            <a:chOff x="459820" y="1637052"/>
            <a:chExt cx="3550118" cy="21241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9CA58C-A30E-3DFE-1BC1-C4973CBB63DF}"/>
                </a:ext>
              </a:extLst>
            </p:cNvPr>
            <p:cNvGrpSpPr/>
            <p:nvPr/>
          </p:nvGrpSpPr>
          <p:grpSpPr>
            <a:xfrm>
              <a:off x="459820" y="1637052"/>
              <a:ext cx="3550118" cy="2124125"/>
              <a:chOff x="373978" y="1594563"/>
              <a:chExt cx="3550118" cy="212412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E5B56D-4060-D475-BE70-409B297361BB}"/>
                  </a:ext>
                </a:extLst>
              </p:cNvPr>
              <p:cNvSpPr txBox="1"/>
              <p:nvPr/>
            </p:nvSpPr>
            <p:spPr>
              <a:xfrm>
                <a:off x="1248541" y="1659867"/>
                <a:ext cx="13325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C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Metal vapor flow</a:t>
                </a:r>
                <a:endParaRPr lang="ko-KR" altLang="en-US" sz="1200" b="1" dirty="0">
                  <a:solidFill>
                    <a:srgbClr val="C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CABBD7-7F18-3816-3566-67FDC9678CF3}"/>
                  </a:ext>
                </a:extLst>
              </p:cNvPr>
              <p:cNvSpPr txBox="1"/>
              <p:nvPr/>
            </p:nvSpPr>
            <p:spPr>
              <a:xfrm>
                <a:off x="2533459" y="2092591"/>
                <a:ext cx="1390637" cy="438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accent1">
                        <a:lumMod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Shear flow of gas</a:t>
                </a:r>
              </a:p>
              <a:p>
                <a:pPr algn="ctr"/>
                <a:r>
                  <a:rPr lang="en-US" altLang="ko-KR" sz="1000" b="1" dirty="0">
                    <a:solidFill>
                      <a:schemeClr val="accent1">
                        <a:lumMod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by metal vapor jet</a:t>
                </a:r>
                <a:endParaRPr lang="ko-KR" altLang="en-US" sz="1000" b="1" dirty="0">
                  <a:solidFill>
                    <a:schemeClr val="accent1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" name="직사각형 30">
                <a:extLst>
                  <a:ext uri="{FF2B5EF4-FFF2-40B4-BE49-F238E27FC236}">
                    <a16:creationId xmlns:a16="http://schemas.microsoft.com/office/drawing/2014/main" id="{98FD2537-D776-95DD-8690-E671AE90DF39}"/>
                  </a:ext>
                </a:extLst>
              </p:cNvPr>
              <p:cNvSpPr/>
              <p:nvPr/>
            </p:nvSpPr>
            <p:spPr>
              <a:xfrm>
                <a:off x="676435" y="2926958"/>
                <a:ext cx="2484736" cy="791730"/>
              </a:xfrm>
              <a:custGeom>
                <a:avLst/>
                <a:gdLst>
                  <a:gd name="connsiteX0" fmla="*/ 0 w 2225782"/>
                  <a:gd name="connsiteY0" fmla="*/ 0 h 791074"/>
                  <a:gd name="connsiteX1" fmla="*/ 2225782 w 2225782"/>
                  <a:gd name="connsiteY1" fmla="*/ 0 h 791074"/>
                  <a:gd name="connsiteX2" fmla="*/ 2225782 w 2225782"/>
                  <a:gd name="connsiteY2" fmla="*/ 791074 h 791074"/>
                  <a:gd name="connsiteX3" fmla="*/ 0 w 2225782"/>
                  <a:gd name="connsiteY3" fmla="*/ 791074 h 791074"/>
                  <a:gd name="connsiteX4" fmla="*/ 0 w 2225782"/>
                  <a:gd name="connsiteY4" fmla="*/ 0 h 791074"/>
                  <a:gd name="connsiteX0" fmla="*/ 0 w 2225782"/>
                  <a:gd name="connsiteY0" fmla="*/ 656 h 791730"/>
                  <a:gd name="connsiteX1" fmla="*/ 1321664 w 2225782"/>
                  <a:gd name="connsiteY1" fmla="*/ 0 h 791730"/>
                  <a:gd name="connsiteX2" fmla="*/ 2225782 w 2225782"/>
                  <a:gd name="connsiteY2" fmla="*/ 656 h 791730"/>
                  <a:gd name="connsiteX3" fmla="*/ 2225782 w 2225782"/>
                  <a:gd name="connsiteY3" fmla="*/ 791730 h 791730"/>
                  <a:gd name="connsiteX4" fmla="*/ 0 w 2225782"/>
                  <a:gd name="connsiteY4" fmla="*/ 791730 h 791730"/>
                  <a:gd name="connsiteX5" fmla="*/ 0 w 2225782"/>
                  <a:gd name="connsiteY5" fmla="*/ 656 h 791730"/>
                  <a:gd name="connsiteX0" fmla="*/ 0 w 2225782"/>
                  <a:gd name="connsiteY0" fmla="*/ 3831 h 794905"/>
                  <a:gd name="connsiteX1" fmla="*/ 788264 w 2225782"/>
                  <a:gd name="connsiteY1" fmla="*/ 0 h 794905"/>
                  <a:gd name="connsiteX2" fmla="*/ 1321664 w 2225782"/>
                  <a:gd name="connsiteY2" fmla="*/ 3175 h 794905"/>
                  <a:gd name="connsiteX3" fmla="*/ 2225782 w 2225782"/>
                  <a:gd name="connsiteY3" fmla="*/ 3831 h 794905"/>
                  <a:gd name="connsiteX4" fmla="*/ 2225782 w 2225782"/>
                  <a:gd name="connsiteY4" fmla="*/ 794905 h 794905"/>
                  <a:gd name="connsiteX5" fmla="*/ 0 w 2225782"/>
                  <a:gd name="connsiteY5" fmla="*/ 794905 h 794905"/>
                  <a:gd name="connsiteX6" fmla="*/ 0 w 2225782"/>
                  <a:gd name="connsiteY6" fmla="*/ 3831 h 794905"/>
                  <a:gd name="connsiteX0" fmla="*/ 0 w 2225782"/>
                  <a:gd name="connsiteY0" fmla="*/ 3831 h 794905"/>
                  <a:gd name="connsiteX1" fmla="*/ 788264 w 2225782"/>
                  <a:gd name="connsiteY1" fmla="*/ 0 h 794905"/>
                  <a:gd name="connsiteX2" fmla="*/ 1321664 w 2225782"/>
                  <a:gd name="connsiteY2" fmla="*/ 3175 h 794905"/>
                  <a:gd name="connsiteX3" fmla="*/ 2225782 w 2225782"/>
                  <a:gd name="connsiteY3" fmla="*/ 3831 h 794905"/>
                  <a:gd name="connsiteX4" fmla="*/ 2225782 w 2225782"/>
                  <a:gd name="connsiteY4" fmla="*/ 794905 h 794905"/>
                  <a:gd name="connsiteX5" fmla="*/ 0 w 2225782"/>
                  <a:gd name="connsiteY5" fmla="*/ 794905 h 794905"/>
                  <a:gd name="connsiteX6" fmla="*/ 0 w 2225782"/>
                  <a:gd name="connsiteY6" fmla="*/ 3831 h 794905"/>
                  <a:gd name="connsiteX0" fmla="*/ 0 w 2225782"/>
                  <a:gd name="connsiteY0" fmla="*/ 3831 h 794905"/>
                  <a:gd name="connsiteX1" fmla="*/ 788264 w 2225782"/>
                  <a:gd name="connsiteY1" fmla="*/ 0 h 794905"/>
                  <a:gd name="connsiteX2" fmla="*/ 1321664 w 2225782"/>
                  <a:gd name="connsiteY2" fmla="*/ 3175 h 794905"/>
                  <a:gd name="connsiteX3" fmla="*/ 2225782 w 2225782"/>
                  <a:gd name="connsiteY3" fmla="*/ 3831 h 794905"/>
                  <a:gd name="connsiteX4" fmla="*/ 2225782 w 2225782"/>
                  <a:gd name="connsiteY4" fmla="*/ 794905 h 794905"/>
                  <a:gd name="connsiteX5" fmla="*/ 0 w 2225782"/>
                  <a:gd name="connsiteY5" fmla="*/ 794905 h 794905"/>
                  <a:gd name="connsiteX6" fmla="*/ 0 w 2225782"/>
                  <a:gd name="connsiteY6" fmla="*/ 3831 h 794905"/>
                  <a:gd name="connsiteX0" fmla="*/ 0 w 2225782"/>
                  <a:gd name="connsiteY0" fmla="*/ 3831 h 794905"/>
                  <a:gd name="connsiteX1" fmla="*/ 788264 w 2225782"/>
                  <a:gd name="connsiteY1" fmla="*/ 0 h 794905"/>
                  <a:gd name="connsiteX2" fmla="*/ 1321664 w 2225782"/>
                  <a:gd name="connsiteY2" fmla="*/ 3175 h 794905"/>
                  <a:gd name="connsiteX3" fmla="*/ 2225782 w 2225782"/>
                  <a:gd name="connsiteY3" fmla="*/ 3831 h 794905"/>
                  <a:gd name="connsiteX4" fmla="*/ 2225782 w 2225782"/>
                  <a:gd name="connsiteY4" fmla="*/ 794905 h 794905"/>
                  <a:gd name="connsiteX5" fmla="*/ 0 w 2225782"/>
                  <a:gd name="connsiteY5" fmla="*/ 794905 h 794905"/>
                  <a:gd name="connsiteX6" fmla="*/ 0 w 2225782"/>
                  <a:gd name="connsiteY6" fmla="*/ 3831 h 794905"/>
                  <a:gd name="connsiteX0" fmla="*/ 0 w 2225782"/>
                  <a:gd name="connsiteY0" fmla="*/ 3831 h 794905"/>
                  <a:gd name="connsiteX1" fmla="*/ 788264 w 2225782"/>
                  <a:gd name="connsiteY1" fmla="*/ 0 h 794905"/>
                  <a:gd name="connsiteX2" fmla="*/ 1321664 w 2225782"/>
                  <a:gd name="connsiteY2" fmla="*/ 3175 h 794905"/>
                  <a:gd name="connsiteX3" fmla="*/ 2225782 w 2225782"/>
                  <a:gd name="connsiteY3" fmla="*/ 3831 h 794905"/>
                  <a:gd name="connsiteX4" fmla="*/ 2225782 w 2225782"/>
                  <a:gd name="connsiteY4" fmla="*/ 794905 h 794905"/>
                  <a:gd name="connsiteX5" fmla="*/ 0 w 2225782"/>
                  <a:gd name="connsiteY5" fmla="*/ 794905 h 794905"/>
                  <a:gd name="connsiteX6" fmla="*/ 0 w 2225782"/>
                  <a:gd name="connsiteY6" fmla="*/ 3831 h 794905"/>
                  <a:gd name="connsiteX0" fmla="*/ 0 w 2225782"/>
                  <a:gd name="connsiteY0" fmla="*/ 3831 h 794905"/>
                  <a:gd name="connsiteX1" fmla="*/ 788264 w 2225782"/>
                  <a:gd name="connsiteY1" fmla="*/ 0 h 794905"/>
                  <a:gd name="connsiteX2" fmla="*/ 1054964 w 2225782"/>
                  <a:gd name="connsiteY2" fmla="*/ 323851 h 794905"/>
                  <a:gd name="connsiteX3" fmla="*/ 1321664 w 2225782"/>
                  <a:gd name="connsiteY3" fmla="*/ 3175 h 794905"/>
                  <a:gd name="connsiteX4" fmla="*/ 2225782 w 2225782"/>
                  <a:gd name="connsiteY4" fmla="*/ 3831 h 794905"/>
                  <a:gd name="connsiteX5" fmla="*/ 2225782 w 2225782"/>
                  <a:gd name="connsiteY5" fmla="*/ 794905 h 794905"/>
                  <a:gd name="connsiteX6" fmla="*/ 0 w 2225782"/>
                  <a:gd name="connsiteY6" fmla="*/ 794905 h 794905"/>
                  <a:gd name="connsiteX7" fmla="*/ 0 w 2225782"/>
                  <a:gd name="connsiteY7" fmla="*/ 3831 h 794905"/>
                  <a:gd name="connsiteX0" fmla="*/ 0 w 2225782"/>
                  <a:gd name="connsiteY0" fmla="*/ 3831 h 794905"/>
                  <a:gd name="connsiteX1" fmla="*/ 788264 w 2225782"/>
                  <a:gd name="connsiteY1" fmla="*/ 0 h 794905"/>
                  <a:gd name="connsiteX2" fmla="*/ 1067664 w 2225782"/>
                  <a:gd name="connsiteY2" fmla="*/ 561976 h 794905"/>
                  <a:gd name="connsiteX3" fmla="*/ 1321664 w 2225782"/>
                  <a:gd name="connsiteY3" fmla="*/ 3175 h 794905"/>
                  <a:gd name="connsiteX4" fmla="*/ 2225782 w 2225782"/>
                  <a:gd name="connsiteY4" fmla="*/ 3831 h 794905"/>
                  <a:gd name="connsiteX5" fmla="*/ 2225782 w 2225782"/>
                  <a:gd name="connsiteY5" fmla="*/ 794905 h 794905"/>
                  <a:gd name="connsiteX6" fmla="*/ 0 w 2225782"/>
                  <a:gd name="connsiteY6" fmla="*/ 794905 h 794905"/>
                  <a:gd name="connsiteX7" fmla="*/ 0 w 2225782"/>
                  <a:gd name="connsiteY7" fmla="*/ 3831 h 794905"/>
                  <a:gd name="connsiteX0" fmla="*/ 0 w 2225782"/>
                  <a:gd name="connsiteY0" fmla="*/ 3831 h 794905"/>
                  <a:gd name="connsiteX1" fmla="*/ 788264 w 2225782"/>
                  <a:gd name="connsiteY1" fmla="*/ 0 h 794905"/>
                  <a:gd name="connsiteX2" fmla="*/ 1067664 w 2225782"/>
                  <a:gd name="connsiteY2" fmla="*/ 561976 h 794905"/>
                  <a:gd name="connsiteX3" fmla="*/ 1321664 w 2225782"/>
                  <a:gd name="connsiteY3" fmla="*/ 3175 h 794905"/>
                  <a:gd name="connsiteX4" fmla="*/ 2225782 w 2225782"/>
                  <a:gd name="connsiteY4" fmla="*/ 3831 h 794905"/>
                  <a:gd name="connsiteX5" fmla="*/ 2225782 w 2225782"/>
                  <a:gd name="connsiteY5" fmla="*/ 794905 h 794905"/>
                  <a:gd name="connsiteX6" fmla="*/ 0 w 2225782"/>
                  <a:gd name="connsiteY6" fmla="*/ 794905 h 794905"/>
                  <a:gd name="connsiteX7" fmla="*/ 0 w 2225782"/>
                  <a:gd name="connsiteY7" fmla="*/ 3831 h 794905"/>
                  <a:gd name="connsiteX0" fmla="*/ 0 w 2225782"/>
                  <a:gd name="connsiteY0" fmla="*/ 3831 h 794905"/>
                  <a:gd name="connsiteX1" fmla="*/ 788264 w 2225782"/>
                  <a:gd name="connsiteY1" fmla="*/ 0 h 794905"/>
                  <a:gd name="connsiteX2" fmla="*/ 1061314 w 2225782"/>
                  <a:gd name="connsiteY2" fmla="*/ 552451 h 794905"/>
                  <a:gd name="connsiteX3" fmla="*/ 1321664 w 2225782"/>
                  <a:gd name="connsiteY3" fmla="*/ 3175 h 794905"/>
                  <a:gd name="connsiteX4" fmla="*/ 2225782 w 2225782"/>
                  <a:gd name="connsiteY4" fmla="*/ 3831 h 794905"/>
                  <a:gd name="connsiteX5" fmla="*/ 2225782 w 2225782"/>
                  <a:gd name="connsiteY5" fmla="*/ 794905 h 794905"/>
                  <a:gd name="connsiteX6" fmla="*/ 0 w 2225782"/>
                  <a:gd name="connsiteY6" fmla="*/ 794905 h 794905"/>
                  <a:gd name="connsiteX7" fmla="*/ 0 w 2225782"/>
                  <a:gd name="connsiteY7" fmla="*/ 3831 h 794905"/>
                  <a:gd name="connsiteX0" fmla="*/ 0 w 2225782"/>
                  <a:gd name="connsiteY0" fmla="*/ 3831 h 794905"/>
                  <a:gd name="connsiteX1" fmla="*/ 788264 w 2225782"/>
                  <a:gd name="connsiteY1" fmla="*/ 0 h 794905"/>
                  <a:gd name="connsiteX2" fmla="*/ 1061314 w 2225782"/>
                  <a:gd name="connsiteY2" fmla="*/ 552451 h 794905"/>
                  <a:gd name="connsiteX3" fmla="*/ 1321664 w 2225782"/>
                  <a:gd name="connsiteY3" fmla="*/ 3175 h 794905"/>
                  <a:gd name="connsiteX4" fmla="*/ 2225782 w 2225782"/>
                  <a:gd name="connsiteY4" fmla="*/ 3831 h 794905"/>
                  <a:gd name="connsiteX5" fmla="*/ 2225782 w 2225782"/>
                  <a:gd name="connsiteY5" fmla="*/ 794905 h 794905"/>
                  <a:gd name="connsiteX6" fmla="*/ 0 w 2225782"/>
                  <a:gd name="connsiteY6" fmla="*/ 794905 h 794905"/>
                  <a:gd name="connsiteX7" fmla="*/ 0 w 2225782"/>
                  <a:gd name="connsiteY7" fmla="*/ 3831 h 794905"/>
                  <a:gd name="connsiteX0" fmla="*/ 0 w 2225782"/>
                  <a:gd name="connsiteY0" fmla="*/ 3831 h 794905"/>
                  <a:gd name="connsiteX1" fmla="*/ 788264 w 2225782"/>
                  <a:gd name="connsiteY1" fmla="*/ 0 h 794905"/>
                  <a:gd name="connsiteX2" fmla="*/ 1061314 w 2225782"/>
                  <a:gd name="connsiteY2" fmla="*/ 552451 h 794905"/>
                  <a:gd name="connsiteX3" fmla="*/ 1321664 w 2225782"/>
                  <a:gd name="connsiteY3" fmla="*/ 3175 h 794905"/>
                  <a:gd name="connsiteX4" fmla="*/ 2063857 w 2225782"/>
                  <a:gd name="connsiteY4" fmla="*/ 7006 h 794905"/>
                  <a:gd name="connsiteX5" fmla="*/ 2225782 w 2225782"/>
                  <a:gd name="connsiteY5" fmla="*/ 794905 h 794905"/>
                  <a:gd name="connsiteX6" fmla="*/ 0 w 2225782"/>
                  <a:gd name="connsiteY6" fmla="*/ 794905 h 794905"/>
                  <a:gd name="connsiteX7" fmla="*/ 0 w 2225782"/>
                  <a:gd name="connsiteY7" fmla="*/ 3831 h 794905"/>
                  <a:gd name="connsiteX0" fmla="*/ 0 w 2073382"/>
                  <a:gd name="connsiteY0" fmla="*/ 3831 h 794905"/>
                  <a:gd name="connsiteX1" fmla="*/ 788264 w 2073382"/>
                  <a:gd name="connsiteY1" fmla="*/ 0 h 794905"/>
                  <a:gd name="connsiteX2" fmla="*/ 1061314 w 2073382"/>
                  <a:gd name="connsiteY2" fmla="*/ 552451 h 794905"/>
                  <a:gd name="connsiteX3" fmla="*/ 1321664 w 2073382"/>
                  <a:gd name="connsiteY3" fmla="*/ 3175 h 794905"/>
                  <a:gd name="connsiteX4" fmla="*/ 2063857 w 2073382"/>
                  <a:gd name="connsiteY4" fmla="*/ 7006 h 794905"/>
                  <a:gd name="connsiteX5" fmla="*/ 2073382 w 2073382"/>
                  <a:gd name="connsiteY5" fmla="*/ 794905 h 794905"/>
                  <a:gd name="connsiteX6" fmla="*/ 0 w 2073382"/>
                  <a:gd name="connsiteY6" fmla="*/ 794905 h 794905"/>
                  <a:gd name="connsiteX7" fmla="*/ 0 w 2073382"/>
                  <a:gd name="connsiteY7" fmla="*/ 3831 h 794905"/>
                  <a:gd name="connsiteX0" fmla="*/ 0 w 2073382"/>
                  <a:gd name="connsiteY0" fmla="*/ 3831 h 794905"/>
                  <a:gd name="connsiteX1" fmla="*/ 788264 w 2073382"/>
                  <a:gd name="connsiteY1" fmla="*/ 0 h 794905"/>
                  <a:gd name="connsiteX2" fmla="*/ 1061314 w 2073382"/>
                  <a:gd name="connsiteY2" fmla="*/ 552451 h 794905"/>
                  <a:gd name="connsiteX3" fmla="*/ 1321664 w 2073382"/>
                  <a:gd name="connsiteY3" fmla="*/ 3175 h 794905"/>
                  <a:gd name="connsiteX4" fmla="*/ 2070207 w 2073382"/>
                  <a:gd name="connsiteY4" fmla="*/ 7006 h 794905"/>
                  <a:gd name="connsiteX5" fmla="*/ 2073382 w 2073382"/>
                  <a:gd name="connsiteY5" fmla="*/ 794905 h 794905"/>
                  <a:gd name="connsiteX6" fmla="*/ 0 w 2073382"/>
                  <a:gd name="connsiteY6" fmla="*/ 794905 h 794905"/>
                  <a:gd name="connsiteX7" fmla="*/ 0 w 2073382"/>
                  <a:gd name="connsiteY7" fmla="*/ 3831 h 794905"/>
                  <a:gd name="connsiteX0" fmla="*/ 0 w 2121023"/>
                  <a:gd name="connsiteY0" fmla="*/ 3831 h 794905"/>
                  <a:gd name="connsiteX1" fmla="*/ 788264 w 2121023"/>
                  <a:gd name="connsiteY1" fmla="*/ 0 h 794905"/>
                  <a:gd name="connsiteX2" fmla="*/ 1061314 w 2121023"/>
                  <a:gd name="connsiteY2" fmla="*/ 552451 h 794905"/>
                  <a:gd name="connsiteX3" fmla="*/ 1321664 w 2121023"/>
                  <a:gd name="connsiteY3" fmla="*/ 3175 h 794905"/>
                  <a:gd name="connsiteX4" fmla="*/ 2121007 w 2121023"/>
                  <a:gd name="connsiteY4" fmla="*/ 7006 h 794905"/>
                  <a:gd name="connsiteX5" fmla="*/ 2073382 w 2121023"/>
                  <a:gd name="connsiteY5" fmla="*/ 794905 h 794905"/>
                  <a:gd name="connsiteX6" fmla="*/ 0 w 2121023"/>
                  <a:gd name="connsiteY6" fmla="*/ 794905 h 794905"/>
                  <a:gd name="connsiteX7" fmla="*/ 0 w 2121023"/>
                  <a:gd name="connsiteY7" fmla="*/ 3831 h 794905"/>
                  <a:gd name="connsiteX0" fmla="*/ 0 w 2133707"/>
                  <a:gd name="connsiteY0" fmla="*/ 3831 h 794905"/>
                  <a:gd name="connsiteX1" fmla="*/ 788264 w 2133707"/>
                  <a:gd name="connsiteY1" fmla="*/ 0 h 794905"/>
                  <a:gd name="connsiteX2" fmla="*/ 1061314 w 2133707"/>
                  <a:gd name="connsiteY2" fmla="*/ 552451 h 794905"/>
                  <a:gd name="connsiteX3" fmla="*/ 1321664 w 2133707"/>
                  <a:gd name="connsiteY3" fmla="*/ 3175 h 794905"/>
                  <a:gd name="connsiteX4" fmla="*/ 2121007 w 2133707"/>
                  <a:gd name="connsiteY4" fmla="*/ 7006 h 794905"/>
                  <a:gd name="connsiteX5" fmla="*/ 2133707 w 2133707"/>
                  <a:gd name="connsiteY5" fmla="*/ 794905 h 794905"/>
                  <a:gd name="connsiteX6" fmla="*/ 0 w 2133707"/>
                  <a:gd name="connsiteY6" fmla="*/ 794905 h 794905"/>
                  <a:gd name="connsiteX7" fmla="*/ 0 w 2133707"/>
                  <a:gd name="connsiteY7" fmla="*/ 3831 h 794905"/>
                  <a:gd name="connsiteX0" fmla="*/ 0 w 2124182"/>
                  <a:gd name="connsiteY0" fmla="*/ 3831 h 794905"/>
                  <a:gd name="connsiteX1" fmla="*/ 788264 w 2124182"/>
                  <a:gd name="connsiteY1" fmla="*/ 0 h 794905"/>
                  <a:gd name="connsiteX2" fmla="*/ 1061314 w 2124182"/>
                  <a:gd name="connsiteY2" fmla="*/ 552451 h 794905"/>
                  <a:gd name="connsiteX3" fmla="*/ 1321664 w 2124182"/>
                  <a:gd name="connsiteY3" fmla="*/ 3175 h 794905"/>
                  <a:gd name="connsiteX4" fmla="*/ 2121007 w 2124182"/>
                  <a:gd name="connsiteY4" fmla="*/ 7006 h 794905"/>
                  <a:gd name="connsiteX5" fmla="*/ 2124182 w 2124182"/>
                  <a:gd name="connsiteY5" fmla="*/ 791730 h 794905"/>
                  <a:gd name="connsiteX6" fmla="*/ 0 w 2124182"/>
                  <a:gd name="connsiteY6" fmla="*/ 794905 h 794905"/>
                  <a:gd name="connsiteX7" fmla="*/ 0 w 2124182"/>
                  <a:gd name="connsiteY7" fmla="*/ 3831 h 794905"/>
                  <a:gd name="connsiteX0" fmla="*/ 0 w 2146407"/>
                  <a:gd name="connsiteY0" fmla="*/ 3831 h 794905"/>
                  <a:gd name="connsiteX1" fmla="*/ 810489 w 2146407"/>
                  <a:gd name="connsiteY1" fmla="*/ 0 h 794905"/>
                  <a:gd name="connsiteX2" fmla="*/ 1083539 w 2146407"/>
                  <a:gd name="connsiteY2" fmla="*/ 552451 h 794905"/>
                  <a:gd name="connsiteX3" fmla="*/ 1343889 w 2146407"/>
                  <a:gd name="connsiteY3" fmla="*/ 3175 h 794905"/>
                  <a:gd name="connsiteX4" fmla="*/ 2143232 w 2146407"/>
                  <a:gd name="connsiteY4" fmla="*/ 7006 h 794905"/>
                  <a:gd name="connsiteX5" fmla="*/ 2146407 w 2146407"/>
                  <a:gd name="connsiteY5" fmla="*/ 791730 h 794905"/>
                  <a:gd name="connsiteX6" fmla="*/ 22225 w 2146407"/>
                  <a:gd name="connsiteY6" fmla="*/ 794905 h 794905"/>
                  <a:gd name="connsiteX7" fmla="*/ 0 w 2146407"/>
                  <a:gd name="connsiteY7" fmla="*/ 3831 h 794905"/>
                  <a:gd name="connsiteX0" fmla="*/ 3175 w 2149582"/>
                  <a:gd name="connsiteY0" fmla="*/ 3831 h 791730"/>
                  <a:gd name="connsiteX1" fmla="*/ 813664 w 2149582"/>
                  <a:gd name="connsiteY1" fmla="*/ 0 h 791730"/>
                  <a:gd name="connsiteX2" fmla="*/ 1086714 w 2149582"/>
                  <a:gd name="connsiteY2" fmla="*/ 552451 h 791730"/>
                  <a:gd name="connsiteX3" fmla="*/ 1347064 w 2149582"/>
                  <a:gd name="connsiteY3" fmla="*/ 3175 h 791730"/>
                  <a:gd name="connsiteX4" fmla="*/ 2146407 w 2149582"/>
                  <a:gd name="connsiteY4" fmla="*/ 7006 h 791730"/>
                  <a:gd name="connsiteX5" fmla="*/ 2149582 w 2149582"/>
                  <a:gd name="connsiteY5" fmla="*/ 791730 h 791730"/>
                  <a:gd name="connsiteX6" fmla="*/ 0 w 2149582"/>
                  <a:gd name="connsiteY6" fmla="*/ 788555 h 791730"/>
                  <a:gd name="connsiteX7" fmla="*/ 3175 w 2149582"/>
                  <a:gd name="connsiteY7" fmla="*/ 3831 h 791730"/>
                  <a:gd name="connsiteX0" fmla="*/ 3175 w 2555984"/>
                  <a:gd name="connsiteY0" fmla="*/ 3831 h 791730"/>
                  <a:gd name="connsiteX1" fmla="*/ 813664 w 2555984"/>
                  <a:gd name="connsiteY1" fmla="*/ 0 h 791730"/>
                  <a:gd name="connsiteX2" fmla="*/ 1086714 w 2555984"/>
                  <a:gd name="connsiteY2" fmla="*/ 552451 h 791730"/>
                  <a:gd name="connsiteX3" fmla="*/ 1347064 w 2555984"/>
                  <a:gd name="connsiteY3" fmla="*/ 3175 h 791730"/>
                  <a:gd name="connsiteX4" fmla="*/ 2555982 w 2555984"/>
                  <a:gd name="connsiteY4" fmla="*/ 7006 h 791730"/>
                  <a:gd name="connsiteX5" fmla="*/ 2149582 w 2555984"/>
                  <a:gd name="connsiteY5" fmla="*/ 791730 h 791730"/>
                  <a:gd name="connsiteX6" fmla="*/ 0 w 2555984"/>
                  <a:gd name="connsiteY6" fmla="*/ 788555 h 791730"/>
                  <a:gd name="connsiteX7" fmla="*/ 3175 w 2555984"/>
                  <a:gd name="connsiteY7" fmla="*/ 3831 h 791730"/>
                  <a:gd name="connsiteX0" fmla="*/ 3175 w 2555985"/>
                  <a:gd name="connsiteY0" fmla="*/ 3831 h 791730"/>
                  <a:gd name="connsiteX1" fmla="*/ 813664 w 2555985"/>
                  <a:gd name="connsiteY1" fmla="*/ 0 h 791730"/>
                  <a:gd name="connsiteX2" fmla="*/ 1086714 w 2555985"/>
                  <a:gd name="connsiteY2" fmla="*/ 552451 h 791730"/>
                  <a:gd name="connsiteX3" fmla="*/ 1347064 w 2555985"/>
                  <a:gd name="connsiteY3" fmla="*/ 3175 h 791730"/>
                  <a:gd name="connsiteX4" fmla="*/ 2555982 w 2555985"/>
                  <a:gd name="connsiteY4" fmla="*/ 7006 h 791730"/>
                  <a:gd name="connsiteX5" fmla="*/ 2340082 w 2555985"/>
                  <a:gd name="connsiteY5" fmla="*/ 791730 h 791730"/>
                  <a:gd name="connsiteX6" fmla="*/ 0 w 2555985"/>
                  <a:gd name="connsiteY6" fmla="*/ 788555 h 791730"/>
                  <a:gd name="connsiteX7" fmla="*/ 3175 w 2555985"/>
                  <a:gd name="connsiteY7" fmla="*/ 3831 h 791730"/>
                  <a:gd name="connsiteX0" fmla="*/ 3175 w 2341862"/>
                  <a:gd name="connsiteY0" fmla="*/ 3831 h 791730"/>
                  <a:gd name="connsiteX1" fmla="*/ 813664 w 2341862"/>
                  <a:gd name="connsiteY1" fmla="*/ 0 h 791730"/>
                  <a:gd name="connsiteX2" fmla="*/ 1086714 w 2341862"/>
                  <a:gd name="connsiteY2" fmla="*/ 552451 h 791730"/>
                  <a:gd name="connsiteX3" fmla="*/ 1347064 w 2341862"/>
                  <a:gd name="connsiteY3" fmla="*/ 3175 h 791730"/>
                  <a:gd name="connsiteX4" fmla="*/ 2341670 w 2341862"/>
                  <a:gd name="connsiteY4" fmla="*/ 11768 h 791730"/>
                  <a:gd name="connsiteX5" fmla="*/ 2340082 w 2341862"/>
                  <a:gd name="connsiteY5" fmla="*/ 791730 h 791730"/>
                  <a:gd name="connsiteX6" fmla="*/ 0 w 2341862"/>
                  <a:gd name="connsiteY6" fmla="*/ 788555 h 791730"/>
                  <a:gd name="connsiteX7" fmla="*/ 3175 w 2341862"/>
                  <a:gd name="connsiteY7" fmla="*/ 3831 h 791730"/>
                  <a:gd name="connsiteX0" fmla="*/ 3175 w 2340082"/>
                  <a:gd name="connsiteY0" fmla="*/ 3831 h 791730"/>
                  <a:gd name="connsiteX1" fmla="*/ 813664 w 2340082"/>
                  <a:gd name="connsiteY1" fmla="*/ 0 h 791730"/>
                  <a:gd name="connsiteX2" fmla="*/ 1086714 w 2340082"/>
                  <a:gd name="connsiteY2" fmla="*/ 552451 h 791730"/>
                  <a:gd name="connsiteX3" fmla="*/ 1347064 w 2340082"/>
                  <a:gd name="connsiteY3" fmla="*/ 3175 h 791730"/>
                  <a:gd name="connsiteX4" fmla="*/ 2332145 w 2340082"/>
                  <a:gd name="connsiteY4" fmla="*/ 11768 h 791730"/>
                  <a:gd name="connsiteX5" fmla="*/ 2340082 w 2340082"/>
                  <a:gd name="connsiteY5" fmla="*/ 791730 h 791730"/>
                  <a:gd name="connsiteX6" fmla="*/ 0 w 2340082"/>
                  <a:gd name="connsiteY6" fmla="*/ 788555 h 791730"/>
                  <a:gd name="connsiteX7" fmla="*/ 3175 w 2340082"/>
                  <a:gd name="connsiteY7" fmla="*/ 3831 h 791730"/>
                  <a:gd name="connsiteX0" fmla="*/ 3175 w 2340082"/>
                  <a:gd name="connsiteY0" fmla="*/ 3831 h 791730"/>
                  <a:gd name="connsiteX1" fmla="*/ 813664 w 2340082"/>
                  <a:gd name="connsiteY1" fmla="*/ 0 h 791730"/>
                  <a:gd name="connsiteX2" fmla="*/ 1086714 w 2340082"/>
                  <a:gd name="connsiteY2" fmla="*/ 552451 h 791730"/>
                  <a:gd name="connsiteX3" fmla="*/ 1347064 w 2340082"/>
                  <a:gd name="connsiteY3" fmla="*/ 3175 h 791730"/>
                  <a:gd name="connsiteX4" fmla="*/ 2339289 w 2340082"/>
                  <a:gd name="connsiteY4" fmla="*/ 11768 h 791730"/>
                  <a:gd name="connsiteX5" fmla="*/ 2340082 w 2340082"/>
                  <a:gd name="connsiteY5" fmla="*/ 791730 h 791730"/>
                  <a:gd name="connsiteX6" fmla="*/ 0 w 2340082"/>
                  <a:gd name="connsiteY6" fmla="*/ 788555 h 791730"/>
                  <a:gd name="connsiteX7" fmla="*/ 3175 w 2340082"/>
                  <a:gd name="connsiteY7" fmla="*/ 3831 h 791730"/>
                  <a:gd name="connsiteX0" fmla="*/ 5 w 2484549"/>
                  <a:gd name="connsiteY0" fmla="*/ 6212 h 791730"/>
                  <a:gd name="connsiteX1" fmla="*/ 958131 w 2484549"/>
                  <a:gd name="connsiteY1" fmla="*/ 0 h 791730"/>
                  <a:gd name="connsiteX2" fmla="*/ 1231181 w 2484549"/>
                  <a:gd name="connsiteY2" fmla="*/ 552451 h 791730"/>
                  <a:gd name="connsiteX3" fmla="*/ 1491531 w 2484549"/>
                  <a:gd name="connsiteY3" fmla="*/ 3175 h 791730"/>
                  <a:gd name="connsiteX4" fmla="*/ 2483756 w 2484549"/>
                  <a:gd name="connsiteY4" fmla="*/ 11768 h 791730"/>
                  <a:gd name="connsiteX5" fmla="*/ 2484549 w 2484549"/>
                  <a:gd name="connsiteY5" fmla="*/ 791730 h 791730"/>
                  <a:gd name="connsiteX6" fmla="*/ 144467 w 2484549"/>
                  <a:gd name="connsiteY6" fmla="*/ 788555 h 791730"/>
                  <a:gd name="connsiteX7" fmla="*/ 5 w 2484549"/>
                  <a:gd name="connsiteY7" fmla="*/ 6212 h 791730"/>
                  <a:gd name="connsiteX0" fmla="*/ 72 w 2484616"/>
                  <a:gd name="connsiteY0" fmla="*/ 6212 h 791730"/>
                  <a:gd name="connsiteX1" fmla="*/ 958198 w 2484616"/>
                  <a:gd name="connsiteY1" fmla="*/ 0 h 791730"/>
                  <a:gd name="connsiteX2" fmla="*/ 1231248 w 2484616"/>
                  <a:gd name="connsiteY2" fmla="*/ 552451 h 791730"/>
                  <a:gd name="connsiteX3" fmla="*/ 1491598 w 2484616"/>
                  <a:gd name="connsiteY3" fmla="*/ 3175 h 791730"/>
                  <a:gd name="connsiteX4" fmla="*/ 2483823 w 2484616"/>
                  <a:gd name="connsiteY4" fmla="*/ 11768 h 791730"/>
                  <a:gd name="connsiteX5" fmla="*/ 2484616 w 2484616"/>
                  <a:gd name="connsiteY5" fmla="*/ 791730 h 791730"/>
                  <a:gd name="connsiteX6" fmla="*/ 8803 w 2484616"/>
                  <a:gd name="connsiteY6" fmla="*/ 786174 h 791730"/>
                  <a:gd name="connsiteX7" fmla="*/ 72 w 2484616"/>
                  <a:gd name="connsiteY7" fmla="*/ 6212 h 791730"/>
                  <a:gd name="connsiteX0" fmla="*/ 192 w 2484736"/>
                  <a:gd name="connsiteY0" fmla="*/ 6212 h 791730"/>
                  <a:gd name="connsiteX1" fmla="*/ 958318 w 2484736"/>
                  <a:gd name="connsiteY1" fmla="*/ 0 h 791730"/>
                  <a:gd name="connsiteX2" fmla="*/ 1231368 w 2484736"/>
                  <a:gd name="connsiteY2" fmla="*/ 552451 h 791730"/>
                  <a:gd name="connsiteX3" fmla="*/ 1491718 w 2484736"/>
                  <a:gd name="connsiteY3" fmla="*/ 3175 h 791730"/>
                  <a:gd name="connsiteX4" fmla="*/ 2483943 w 2484736"/>
                  <a:gd name="connsiteY4" fmla="*/ 11768 h 791730"/>
                  <a:gd name="connsiteX5" fmla="*/ 2484736 w 2484736"/>
                  <a:gd name="connsiteY5" fmla="*/ 791730 h 791730"/>
                  <a:gd name="connsiteX6" fmla="*/ 1779 w 2484736"/>
                  <a:gd name="connsiteY6" fmla="*/ 786174 h 791730"/>
                  <a:gd name="connsiteX7" fmla="*/ 192 w 2484736"/>
                  <a:gd name="connsiteY7" fmla="*/ 6212 h 791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4736" h="791730">
                    <a:moveTo>
                      <a:pt x="192" y="6212"/>
                    </a:moveTo>
                    <a:lnTo>
                      <a:pt x="958318" y="0"/>
                    </a:lnTo>
                    <a:cubicBezTo>
                      <a:pt x="1137320" y="180337"/>
                      <a:pt x="1142468" y="551922"/>
                      <a:pt x="1231368" y="552451"/>
                    </a:cubicBezTo>
                    <a:cubicBezTo>
                      <a:pt x="1320268" y="552980"/>
                      <a:pt x="1347382" y="189862"/>
                      <a:pt x="1491718" y="3175"/>
                    </a:cubicBezTo>
                    <a:lnTo>
                      <a:pt x="2483943" y="11768"/>
                    </a:lnTo>
                    <a:cubicBezTo>
                      <a:pt x="2485001" y="274401"/>
                      <a:pt x="2483678" y="529097"/>
                      <a:pt x="2484736" y="791730"/>
                    </a:cubicBezTo>
                    <a:lnTo>
                      <a:pt x="1779" y="786174"/>
                    </a:lnTo>
                    <a:cubicBezTo>
                      <a:pt x="2837" y="524599"/>
                      <a:pt x="-866" y="267787"/>
                      <a:pt x="192" y="621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705C2EFA-712D-52DF-D316-E786B13081AB}"/>
                  </a:ext>
                </a:extLst>
              </p:cNvPr>
              <p:cNvSpPr/>
              <p:nvPr/>
            </p:nvSpPr>
            <p:spPr>
              <a:xfrm>
                <a:off x="1022345" y="2746064"/>
                <a:ext cx="97572" cy="975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15854B3E-4594-3B42-8196-9832965343AB}"/>
                  </a:ext>
                </a:extLst>
              </p:cNvPr>
              <p:cNvSpPr/>
              <p:nvPr/>
            </p:nvSpPr>
            <p:spPr>
              <a:xfrm>
                <a:off x="917119" y="2806274"/>
                <a:ext cx="124516" cy="1245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00F5B535-3F76-F4A7-F71A-EDF14ABD0DAC}"/>
                  </a:ext>
                </a:extLst>
              </p:cNvPr>
              <p:cNvSpPr/>
              <p:nvPr/>
            </p:nvSpPr>
            <p:spPr>
              <a:xfrm>
                <a:off x="1041635" y="2857108"/>
                <a:ext cx="73681" cy="736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E2A35FC-F071-199D-8372-776B27B1300D}"/>
                  </a:ext>
                </a:extLst>
              </p:cNvPr>
              <p:cNvSpPr/>
              <p:nvPr/>
            </p:nvSpPr>
            <p:spPr>
              <a:xfrm>
                <a:off x="1112263" y="2778389"/>
                <a:ext cx="152400" cy="1524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2F28538-F38E-86F0-AAAF-3552A136365B}"/>
                  </a:ext>
                </a:extLst>
              </p:cNvPr>
              <p:cNvSpPr/>
              <p:nvPr/>
            </p:nvSpPr>
            <p:spPr>
              <a:xfrm>
                <a:off x="929531" y="2707259"/>
                <a:ext cx="97572" cy="975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C7704B7-FC18-8895-65EA-BD20B4267B1F}"/>
                  </a:ext>
                </a:extLst>
              </p:cNvPr>
              <p:cNvSpPr/>
              <p:nvPr/>
            </p:nvSpPr>
            <p:spPr>
              <a:xfrm>
                <a:off x="1286620" y="2799732"/>
                <a:ext cx="116879" cy="11687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8892F9F-8CFD-EAA8-EEF3-BEB5617C1DDA}"/>
                  </a:ext>
                </a:extLst>
              </p:cNvPr>
              <p:cNvSpPr/>
              <p:nvPr/>
            </p:nvSpPr>
            <p:spPr>
              <a:xfrm>
                <a:off x="1098813" y="2677876"/>
                <a:ext cx="97572" cy="975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48D371C-E37C-6749-78E0-E4DEE2D75B71}"/>
                  </a:ext>
                </a:extLst>
              </p:cNvPr>
              <p:cNvSpPr/>
              <p:nvPr/>
            </p:nvSpPr>
            <p:spPr>
              <a:xfrm>
                <a:off x="1626519" y="1594563"/>
                <a:ext cx="537023" cy="134047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1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37">
                <a:extLst>
                  <a:ext uri="{FF2B5EF4-FFF2-40B4-BE49-F238E27FC236}">
                    <a16:creationId xmlns:a16="http://schemas.microsoft.com/office/drawing/2014/main" id="{E6CE0CA0-4BA4-09FE-1E2B-8202CFD8DCED}"/>
                  </a:ext>
                </a:extLst>
              </p:cNvPr>
              <p:cNvSpPr/>
              <p:nvPr/>
            </p:nvSpPr>
            <p:spPr>
              <a:xfrm>
                <a:off x="1639348" y="2810010"/>
                <a:ext cx="524195" cy="677156"/>
              </a:xfrm>
              <a:custGeom>
                <a:avLst/>
                <a:gdLst>
                  <a:gd name="connsiteX0" fmla="*/ 0 w 509900"/>
                  <a:gd name="connsiteY0" fmla="*/ 167123 h 334245"/>
                  <a:gd name="connsiteX1" fmla="*/ 254950 w 509900"/>
                  <a:gd name="connsiteY1" fmla="*/ 0 h 334245"/>
                  <a:gd name="connsiteX2" fmla="*/ 509900 w 509900"/>
                  <a:gd name="connsiteY2" fmla="*/ 167123 h 334245"/>
                  <a:gd name="connsiteX3" fmla="*/ 254950 w 509900"/>
                  <a:gd name="connsiteY3" fmla="*/ 334246 h 334245"/>
                  <a:gd name="connsiteX4" fmla="*/ 0 w 509900"/>
                  <a:gd name="connsiteY4" fmla="*/ 167123 h 334245"/>
                  <a:gd name="connsiteX0" fmla="*/ 0 w 509900"/>
                  <a:gd name="connsiteY0" fmla="*/ 129634 h 335206"/>
                  <a:gd name="connsiteX1" fmla="*/ 254950 w 509900"/>
                  <a:gd name="connsiteY1" fmla="*/ 611 h 335206"/>
                  <a:gd name="connsiteX2" fmla="*/ 509900 w 509900"/>
                  <a:gd name="connsiteY2" fmla="*/ 167734 h 335206"/>
                  <a:gd name="connsiteX3" fmla="*/ 254950 w 509900"/>
                  <a:gd name="connsiteY3" fmla="*/ 334857 h 335206"/>
                  <a:gd name="connsiteX4" fmla="*/ 0 w 509900"/>
                  <a:gd name="connsiteY4" fmla="*/ 129634 h 335206"/>
                  <a:gd name="connsiteX0" fmla="*/ 0 w 524188"/>
                  <a:gd name="connsiteY0" fmla="*/ 129038 h 334265"/>
                  <a:gd name="connsiteX1" fmla="*/ 254950 w 524188"/>
                  <a:gd name="connsiteY1" fmla="*/ 15 h 334265"/>
                  <a:gd name="connsiteX2" fmla="*/ 524188 w 524188"/>
                  <a:gd name="connsiteY2" fmla="*/ 124275 h 334265"/>
                  <a:gd name="connsiteX3" fmla="*/ 254950 w 524188"/>
                  <a:gd name="connsiteY3" fmla="*/ 334261 h 334265"/>
                  <a:gd name="connsiteX4" fmla="*/ 0 w 524188"/>
                  <a:gd name="connsiteY4" fmla="*/ 129038 h 334265"/>
                  <a:gd name="connsiteX0" fmla="*/ 2 w 524190"/>
                  <a:gd name="connsiteY0" fmla="*/ 129038 h 419988"/>
                  <a:gd name="connsiteX1" fmla="*/ 254952 w 524190"/>
                  <a:gd name="connsiteY1" fmla="*/ 15 h 419988"/>
                  <a:gd name="connsiteX2" fmla="*/ 524190 w 524190"/>
                  <a:gd name="connsiteY2" fmla="*/ 124275 h 419988"/>
                  <a:gd name="connsiteX3" fmla="*/ 259715 w 524190"/>
                  <a:gd name="connsiteY3" fmla="*/ 419986 h 419988"/>
                  <a:gd name="connsiteX4" fmla="*/ 2 w 524190"/>
                  <a:gd name="connsiteY4" fmla="*/ 129038 h 419988"/>
                  <a:gd name="connsiteX0" fmla="*/ 2 w 524190"/>
                  <a:gd name="connsiteY0" fmla="*/ 129038 h 419988"/>
                  <a:gd name="connsiteX1" fmla="*/ 254952 w 524190"/>
                  <a:gd name="connsiteY1" fmla="*/ 15 h 419988"/>
                  <a:gd name="connsiteX2" fmla="*/ 524190 w 524190"/>
                  <a:gd name="connsiteY2" fmla="*/ 124275 h 419988"/>
                  <a:gd name="connsiteX3" fmla="*/ 259715 w 524190"/>
                  <a:gd name="connsiteY3" fmla="*/ 419986 h 419988"/>
                  <a:gd name="connsiteX4" fmla="*/ 2 w 524190"/>
                  <a:gd name="connsiteY4" fmla="*/ 129038 h 419988"/>
                  <a:gd name="connsiteX0" fmla="*/ 2 w 524190"/>
                  <a:gd name="connsiteY0" fmla="*/ 129032 h 419982"/>
                  <a:gd name="connsiteX1" fmla="*/ 254952 w 524190"/>
                  <a:gd name="connsiteY1" fmla="*/ 9 h 419982"/>
                  <a:gd name="connsiteX2" fmla="*/ 524190 w 524190"/>
                  <a:gd name="connsiteY2" fmla="*/ 124269 h 419982"/>
                  <a:gd name="connsiteX3" fmla="*/ 259715 w 524190"/>
                  <a:gd name="connsiteY3" fmla="*/ 419980 h 419982"/>
                  <a:gd name="connsiteX4" fmla="*/ 2 w 524190"/>
                  <a:gd name="connsiteY4" fmla="*/ 129032 h 419982"/>
                  <a:gd name="connsiteX0" fmla="*/ 7 w 524195"/>
                  <a:gd name="connsiteY0" fmla="*/ 129032 h 677156"/>
                  <a:gd name="connsiteX1" fmla="*/ 254957 w 524195"/>
                  <a:gd name="connsiteY1" fmla="*/ 9 h 677156"/>
                  <a:gd name="connsiteX2" fmla="*/ 524195 w 524195"/>
                  <a:gd name="connsiteY2" fmla="*/ 124269 h 677156"/>
                  <a:gd name="connsiteX3" fmla="*/ 262895 w 524195"/>
                  <a:gd name="connsiteY3" fmla="*/ 677155 h 677156"/>
                  <a:gd name="connsiteX4" fmla="*/ 7 w 524195"/>
                  <a:gd name="connsiteY4" fmla="*/ 129032 h 677156"/>
                  <a:gd name="connsiteX0" fmla="*/ 7 w 524195"/>
                  <a:gd name="connsiteY0" fmla="*/ 129032 h 677156"/>
                  <a:gd name="connsiteX1" fmla="*/ 254957 w 524195"/>
                  <a:gd name="connsiteY1" fmla="*/ 9 h 677156"/>
                  <a:gd name="connsiteX2" fmla="*/ 524195 w 524195"/>
                  <a:gd name="connsiteY2" fmla="*/ 124269 h 677156"/>
                  <a:gd name="connsiteX3" fmla="*/ 262895 w 524195"/>
                  <a:gd name="connsiteY3" fmla="*/ 677155 h 677156"/>
                  <a:gd name="connsiteX4" fmla="*/ 7 w 524195"/>
                  <a:gd name="connsiteY4" fmla="*/ 129032 h 677156"/>
                  <a:gd name="connsiteX0" fmla="*/ 7 w 524195"/>
                  <a:gd name="connsiteY0" fmla="*/ 129032 h 677156"/>
                  <a:gd name="connsiteX1" fmla="*/ 254957 w 524195"/>
                  <a:gd name="connsiteY1" fmla="*/ 9 h 677156"/>
                  <a:gd name="connsiteX2" fmla="*/ 524195 w 524195"/>
                  <a:gd name="connsiteY2" fmla="*/ 124269 h 677156"/>
                  <a:gd name="connsiteX3" fmla="*/ 262895 w 524195"/>
                  <a:gd name="connsiteY3" fmla="*/ 677155 h 677156"/>
                  <a:gd name="connsiteX4" fmla="*/ 7 w 524195"/>
                  <a:gd name="connsiteY4" fmla="*/ 129032 h 677156"/>
                  <a:gd name="connsiteX0" fmla="*/ 7 w 524195"/>
                  <a:gd name="connsiteY0" fmla="*/ 129032 h 677156"/>
                  <a:gd name="connsiteX1" fmla="*/ 254957 w 524195"/>
                  <a:gd name="connsiteY1" fmla="*/ 9 h 677156"/>
                  <a:gd name="connsiteX2" fmla="*/ 524195 w 524195"/>
                  <a:gd name="connsiteY2" fmla="*/ 124269 h 677156"/>
                  <a:gd name="connsiteX3" fmla="*/ 262895 w 524195"/>
                  <a:gd name="connsiteY3" fmla="*/ 677155 h 677156"/>
                  <a:gd name="connsiteX4" fmla="*/ 7 w 524195"/>
                  <a:gd name="connsiteY4" fmla="*/ 129032 h 677156"/>
                  <a:gd name="connsiteX0" fmla="*/ 7 w 524195"/>
                  <a:gd name="connsiteY0" fmla="*/ 129032 h 677156"/>
                  <a:gd name="connsiteX1" fmla="*/ 254957 w 524195"/>
                  <a:gd name="connsiteY1" fmla="*/ 9 h 677156"/>
                  <a:gd name="connsiteX2" fmla="*/ 524195 w 524195"/>
                  <a:gd name="connsiteY2" fmla="*/ 124269 h 677156"/>
                  <a:gd name="connsiteX3" fmla="*/ 262895 w 524195"/>
                  <a:gd name="connsiteY3" fmla="*/ 677155 h 677156"/>
                  <a:gd name="connsiteX4" fmla="*/ 7 w 524195"/>
                  <a:gd name="connsiteY4" fmla="*/ 129032 h 677156"/>
                  <a:gd name="connsiteX0" fmla="*/ 7 w 524195"/>
                  <a:gd name="connsiteY0" fmla="*/ 129032 h 677156"/>
                  <a:gd name="connsiteX1" fmla="*/ 254957 w 524195"/>
                  <a:gd name="connsiteY1" fmla="*/ 9 h 677156"/>
                  <a:gd name="connsiteX2" fmla="*/ 524195 w 524195"/>
                  <a:gd name="connsiteY2" fmla="*/ 124269 h 677156"/>
                  <a:gd name="connsiteX3" fmla="*/ 262895 w 524195"/>
                  <a:gd name="connsiteY3" fmla="*/ 677155 h 677156"/>
                  <a:gd name="connsiteX4" fmla="*/ 7 w 524195"/>
                  <a:gd name="connsiteY4" fmla="*/ 129032 h 677156"/>
                  <a:gd name="connsiteX0" fmla="*/ 7 w 524195"/>
                  <a:gd name="connsiteY0" fmla="*/ 129032 h 677156"/>
                  <a:gd name="connsiteX1" fmla="*/ 254957 w 524195"/>
                  <a:gd name="connsiteY1" fmla="*/ 9 h 677156"/>
                  <a:gd name="connsiteX2" fmla="*/ 524195 w 524195"/>
                  <a:gd name="connsiteY2" fmla="*/ 124269 h 677156"/>
                  <a:gd name="connsiteX3" fmla="*/ 262895 w 524195"/>
                  <a:gd name="connsiteY3" fmla="*/ 677155 h 677156"/>
                  <a:gd name="connsiteX4" fmla="*/ 7 w 524195"/>
                  <a:gd name="connsiteY4" fmla="*/ 129032 h 67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195" h="677156">
                    <a:moveTo>
                      <a:pt x="7" y="129032"/>
                    </a:moveTo>
                    <a:cubicBezTo>
                      <a:pt x="-1316" y="38399"/>
                      <a:pt x="167592" y="803"/>
                      <a:pt x="254957" y="9"/>
                    </a:cubicBezTo>
                    <a:cubicBezTo>
                      <a:pt x="342322" y="-785"/>
                      <a:pt x="519433" y="53402"/>
                      <a:pt x="524195" y="124269"/>
                    </a:cubicBezTo>
                    <a:cubicBezTo>
                      <a:pt x="422595" y="226093"/>
                      <a:pt x="350260" y="676361"/>
                      <a:pt x="262895" y="677155"/>
                    </a:cubicBezTo>
                    <a:cubicBezTo>
                      <a:pt x="175530" y="677949"/>
                      <a:pt x="195005" y="327615"/>
                      <a:pt x="7" y="129032"/>
                    </a:cubicBezTo>
                    <a:close/>
                  </a:path>
                </a:pathLst>
              </a:custGeom>
              <a:solidFill>
                <a:srgbClr val="C0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37">
                <a:extLst>
                  <a:ext uri="{FF2B5EF4-FFF2-40B4-BE49-F238E27FC236}">
                    <a16:creationId xmlns:a16="http://schemas.microsoft.com/office/drawing/2014/main" id="{AC28DC78-7D59-2E51-050E-332E99575F16}"/>
                  </a:ext>
                </a:extLst>
              </p:cNvPr>
              <p:cNvSpPr/>
              <p:nvPr/>
            </p:nvSpPr>
            <p:spPr>
              <a:xfrm>
                <a:off x="1643957" y="2928840"/>
                <a:ext cx="524188" cy="553148"/>
              </a:xfrm>
              <a:custGeom>
                <a:avLst/>
                <a:gdLst>
                  <a:gd name="connsiteX0" fmla="*/ 0 w 509900"/>
                  <a:gd name="connsiteY0" fmla="*/ 167123 h 334245"/>
                  <a:gd name="connsiteX1" fmla="*/ 254950 w 509900"/>
                  <a:gd name="connsiteY1" fmla="*/ 0 h 334245"/>
                  <a:gd name="connsiteX2" fmla="*/ 509900 w 509900"/>
                  <a:gd name="connsiteY2" fmla="*/ 167123 h 334245"/>
                  <a:gd name="connsiteX3" fmla="*/ 254950 w 509900"/>
                  <a:gd name="connsiteY3" fmla="*/ 334246 h 334245"/>
                  <a:gd name="connsiteX4" fmla="*/ 0 w 509900"/>
                  <a:gd name="connsiteY4" fmla="*/ 167123 h 334245"/>
                  <a:gd name="connsiteX0" fmla="*/ 0 w 509900"/>
                  <a:gd name="connsiteY0" fmla="*/ 129634 h 335206"/>
                  <a:gd name="connsiteX1" fmla="*/ 254950 w 509900"/>
                  <a:gd name="connsiteY1" fmla="*/ 611 h 335206"/>
                  <a:gd name="connsiteX2" fmla="*/ 509900 w 509900"/>
                  <a:gd name="connsiteY2" fmla="*/ 167734 h 335206"/>
                  <a:gd name="connsiteX3" fmla="*/ 254950 w 509900"/>
                  <a:gd name="connsiteY3" fmla="*/ 334857 h 335206"/>
                  <a:gd name="connsiteX4" fmla="*/ 0 w 509900"/>
                  <a:gd name="connsiteY4" fmla="*/ 129634 h 335206"/>
                  <a:gd name="connsiteX0" fmla="*/ 0 w 524188"/>
                  <a:gd name="connsiteY0" fmla="*/ 129038 h 334265"/>
                  <a:gd name="connsiteX1" fmla="*/ 254950 w 524188"/>
                  <a:gd name="connsiteY1" fmla="*/ 15 h 334265"/>
                  <a:gd name="connsiteX2" fmla="*/ 524188 w 524188"/>
                  <a:gd name="connsiteY2" fmla="*/ 124275 h 334265"/>
                  <a:gd name="connsiteX3" fmla="*/ 254950 w 524188"/>
                  <a:gd name="connsiteY3" fmla="*/ 334261 h 334265"/>
                  <a:gd name="connsiteX4" fmla="*/ 0 w 524188"/>
                  <a:gd name="connsiteY4" fmla="*/ 129038 h 334265"/>
                  <a:gd name="connsiteX0" fmla="*/ 2 w 524190"/>
                  <a:gd name="connsiteY0" fmla="*/ 129038 h 419988"/>
                  <a:gd name="connsiteX1" fmla="*/ 254952 w 524190"/>
                  <a:gd name="connsiteY1" fmla="*/ 15 h 419988"/>
                  <a:gd name="connsiteX2" fmla="*/ 524190 w 524190"/>
                  <a:gd name="connsiteY2" fmla="*/ 124275 h 419988"/>
                  <a:gd name="connsiteX3" fmla="*/ 259715 w 524190"/>
                  <a:gd name="connsiteY3" fmla="*/ 419986 h 419988"/>
                  <a:gd name="connsiteX4" fmla="*/ 2 w 524190"/>
                  <a:gd name="connsiteY4" fmla="*/ 129038 h 419988"/>
                  <a:gd name="connsiteX0" fmla="*/ 2 w 524190"/>
                  <a:gd name="connsiteY0" fmla="*/ 129038 h 419988"/>
                  <a:gd name="connsiteX1" fmla="*/ 254952 w 524190"/>
                  <a:gd name="connsiteY1" fmla="*/ 15 h 419988"/>
                  <a:gd name="connsiteX2" fmla="*/ 524190 w 524190"/>
                  <a:gd name="connsiteY2" fmla="*/ 124275 h 419988"/>
                  <a:gd name="connsiteX3" fmla="*/ 259715 w 524190"/>
                  <a:gd name="connsiteY3" fmla="*/ 419986 h 419988"/>
                  <a:gd name="connsiteX4" fmla="*/ 2 w 524190"/>
                  <a:gd name="connsiteY4" fmla="*/ 129038 h 419988"/>
                  <a:gd name="connsiteX0" fmla="*/ 2 w 524190"/>
                  <a:gd name="connsiteY0" fmla="*/ 129032 h 419982"/>
                  <a:gd name="connsiteX1" fmla="*/ 254952 w 524190"/>
                  <a:gd name="connsiteY1" fmla="*/ 9 h 419982"/>
                  <a:gd name="connsiteX2" fmla="*/ 524190 w 524190"/>
                  <a:gd name="connsiteY2" fmla="*/ 124269 h 419982"/>
                  <a:gd name="connsiteX3" fmla="*/ 259715 w 524190"/>
                  <a:gd name="connsiteY3" fmla="*/ 419980 h 419982"/>
                  <a:gd name="connsiteX4" fmla="*/ 2 w 524190"/>
                  <a:gd name="connsiteY4" fmla="*/ 129032 h 419982"/>
                  <a:gd name="connsiteX0" fmla="*/ 7 w 524195"/>
                  <a:gd name="connsiteY0" fmla="*/ 129032 h 677156"/>
                  <a:gd name="connsiteX1" fmla="*/ 254957 w 524195"/>
                  <a:gd name="connsiteY1" fmla="*/ 9 h 677156"/>
                  <a:gd name="connsiteX2" fmla="*/ 524195 w 524195"/>
                  <a:gd name="connsiteY2" fmla="*/ 124269 h 677156"/>
                  <a:gd name="connsiteX3" fmla="*/ 262895 w 524195"/>
                  <a:gd name="connsiteY3" fmla="*/ 677155 h 677156"/>
                  <a:gd name="connsiteX4" fmla="*/ 7 w 524195"/>
                  <a:gd name="connsiteY4" fmla="*/ 129032 h 677156"/>
                  <a:gd name="connsiteX0" fmla="*/ 7 w 524195"/>
                  <a:gd name="connsiteY0" fmla="*/ 129032 h 677156"/>
                  <a:gd name="connsiteX1" fmla="*/ 254957 w 524195"/>
                  <a:gd name="connsiteY1" fmla="*/ 9 h 677156"/>
                  <a:gd name="connsiteX2" fmla="*/ 524195 w 524195"/>
                  <a:gd name="connsiteY2" fmla="*/ 124269 h 677156"/>
                  <a:gd name="connsiteX3" fmla="*/ 262895 w 524195"/>
                  <a:gd name="connsiteY3" fmla="*/ 677155 h 677156"/>
                  <a:gd name="connsiteX4" fmla="*/ 7 w 524195"/>
                  <a:gd name="connsiteY4" fmla="*/ 129032 h 677156"/>
                  <a:gd name="connsiteX0" fmla="*/ 7 w 524195"/>
                  <a:gd name="connsiteY0" fmla="*/ 129032 h 677156"/>
                  <a:gd name="connsiteX1" fmla="*/ 254957 w 524195"/>
                  <a:gd name="connsiteY1" fmla="*/ 9 h 677156"/>
                  <a:gd name="connsiteX2" fmla="*/ 524195 w 524195"/>
                  <a:gd name="connsiteY2" fmla="*/ 124269 h 677156"/>
                  <a:gd name="connsiteX3" fmla="*/ 262895 w 524195"/>
                  <a:gd name="connsiteY3" fmla="*/ 677155 h 677156"/>
                  <a:gd name="connsiteX4" fmla="*/ 7 w 524195"/>
                  <a:gd name="connsiteY4" fmla="*/ 129032 h 677156"/>
                  <a:gd name="connsiteX0" fmla="*/ 1 w 524189"/>
                  <a:gd name="connsiteY0" fmla="*/ 13688 h 561811"/>
                  <a:gd name="connsiteX1" fmla="*/ 264476 w 524189"/>
                  <a:gd name="connsiteY1" fmla="*/ 313290 h 561811"/>
                  <a:gd name="connsiteX2" fmla="*/ 524189 w 524189"/>
                  <a:gd name="connsiteY2" fmla="*/ 8925 h 561811"/>
                  <a:gd name="connsiteX3" fmla="*/ 262889 w 524189"/>
                  <a:gd name="connsiteY3" fmla="*/ 561811 h 561811"/>
                  <a:gd name="connsiteX4" fmla="*/ 1 w 524189"/>
                  <a:gd name="connsiteY4" fmla="*/ 13688 h 561811"/>
                  <a:gd name="connsiteX0" fmla="*/ 1 w 524189"/>
                  <a:gd name="connsiteY0" fmla="*/ 13688 h 561811"/>
                  <a:gd name="connsiteX1" fmla="*/ 264476 w 524189"/>
                  <a:gd name="connsiteY1" fmla="*/ 313290 h 561811"/>
                  <a:gd name="connsiteX2" fmla="*/ 524189 w 524189"/>
                  <a:gd name="connsiteY2" fmla="*/ 8925 h 561811"/>
                  <a:gd name="connsiteX3" fmla="*/ 262889 w 524189"/>
                  <a:gd name="connsiteY3" fmla="*/ 561811 h 561811"/>
                  <a:gd name="connsiteX4" fmla="*/ 1 w 524189"/>
                  <a:gd name="connsiteY4" fmla="*/ 13688 h 561811"/>
                  <a:gd name="connsiteX0" fmla="*/ 1 w 524189"/>
                  <a:gd name="connsiteY0" fmla="*/ 13688 h 561811"/>
                  <a:gd name="connsiteX1" fmla="*/ 264476 w 524189"/>
                  <a:gd name="connsiteY1" fmla="*/ 313290 h 561811"/>
                  <a:gd name="connsiteX2" fmla="*/ 524189 w 524189"/>
                  <a:gd name="connsiteY2" fmla="*/ 8925 h 561811"/>
                  <a:gd name="connsiteX3" fmla="*/ 262889 w 524189"/>
                  <a:gd name="connsiteY3" fmla="*/ 561811 h 561811"/>
                  <a:gd name="connsiteX4" fmla="*/ 1 w 524189"/>
                  <a:gd name="connsiteY4" fmla="*/ 13688 h 561811"/>
                  <a:gd name="connsiteX0" fmla="*/ 373 w 524561"/>
                  <a:gd name="connsiteY0" fmla="*/ 13688 h 561811"/>
                  <a:gd name="connsiteX1" fmla="*/ 264848 w 524561"/>
                  <a:gd name="connsiteY1" fmla="*/ 313290 h 561811"/>
                  <a:gd name="connsiteX2" fmla="*/ 524561 w 524561"/>
                  <a:gd name="connsiteY2" fmla="*/ 8925 h 561811"/>
                  <a:gd name="connsiteX3" fmla="*/ 263261 w 524561"/>
                  <a:gd name="connsiteY3" fmla="*/ 561811 h 561811"/>
                  <a:gd name="connsiteX4" fmla="*/ 373 w 524561"/>
                  <a:gd name="connsiteY4" fmla="*/ 13688 h 561811"/>
                  <a:gd name="connsiteX0" fmla="*/ 373 w 524561"/>
                  <a:gd name="connsiteY0" fmla="*/ 13688 h 561811"/>
                  <a:gd name="connsiteX1" fmla="*/ 264848 w 524561"/>
                  <a:gd name="connsiteY1" fmla="*/ 313290 h 561811"/>
                  <a:gd name="connsiteX2" fmla="*/ 524561 w 524561"/>
                  <a:gd name="connsiteY2" fmla="*/ 8925 h 561811"/>
                  <a:gd name="connsiteX3" fmla="*/ 263261 w 524561"/>
                  <a:gd name="connsiteY3" fmla="*/ 561811 h 561811"/>
                  <a:gd name="connsiteX4" fmla="*/ 373 w 524561"/>
                  <a:gd name="connsiteY4" fmla="*/ 13688 h 561811"/>
                  <a:gd name="connsiteX0" fmla="*/ 373 w 524561"/>
                  <a:gd name="connsiteY0" fmla="*/ 4763 h 552886"/>
                  <a:gd name="connsiteX1" fmla="*/ 264848 w 524561"/>
                  <a:gd name="connsiteY1" fmla="*/ 304365 h 552886"/>
                  <a:gd name="connsiteX2" fmla="*/ 524561 w 524561"/>
                  <a:gd name="connsiteY2" fmla="*/ 0 h 552886"/>
                  <a:gd name="connsiteX3" fmla="*/ 263261 w 524561"/>
                  <a:gd name="connsiteY3" fmla="*/ 552886 h 552886"/>
                  <a:gd name="connsiteX4" fmla="*/ 373 w 524561"/>
                  <a:gd name="connsiteY4" fmla="*/ 4763 h 552886"/>
                  <a:gd name="connsiteX0" fmla="*/ 373 w 524561"/>
                  <a:gd name="connsiteY0" fmla="*/ 4763 h 552886"/>
                  <a:gd name="connsiteX1" fmla="*/ 264848 w 524561"/>
                  <a:gd name="connsiteY1" fmla="*/ 304365 h 552886"/>
                  <a:gd name="connsiteX2" fmla="*/ 524561 w 524561"/>
                  <a:gd name="connsiteY2" fmla="*/ 0 h 552886"/>
                  <a:gd name="connsiteX3" fmla="*/ 263261 w 524561"/>
                  <a:gd name="connsiteY3" fmla="*/ 552886 h 552886"/>
                  <a:gd name="connsiteX4" fmla="*/ 373 w 524561"/>
                  <a:gd name="connsiteY4" fmla="*/ 4763 h 552886"/>
                  <a:gd name="connsiteX0" fmla="*/ 373 w 524561"/>
                  <a:gd name="connsiteY0" fmla="*/ 6268 h 554391"/>
                  <a:gd name="connsiteX1" fmla="*/ 264848 w 524561"/>
                  <a:gd name="connsiteY1" fmla="*/ 305870 h 554391"/>
                  <a:gd name="connsiteX2" fmla="*/ 524561 w 524561"/>
                  <a:gd name="connsiteY2" fmla="*/ 1505 h 554391"/>
                  <a:gd name="connsiteX3" fmla="*/ 263261 w 524561"/>
                  <a:gd name="connsiteY3" fmla="*/ 554391 h 554391"/>
                  <a:gd name="connsiteX4" fmla="*/ 373 w 524561"/>
                  <a:gd name="connsiteY4" fmla="*/ 6268 h 554391"/>
                  <a:gd name="connsiteX0" fmla="*/ 373 w 524561"/>
                  <a:gd name="connsiteY0" fmla="*/ 5023 h 553146"/>
                  <a:gd name="connsiteX1" fmla="*/ 264848 w 524561"/>
                  <a:gd name="connsiteY1" fmla="*/ 304625 h 553146"/>
                  <a:gd name="connsiteX2" fmla="*/ 524561 w 524561"/>
                  <a:gd name="connsiteY2" fmla="*/ 260 h 553146"/>
                  <a:gd name="connsiteX3" fmla="*/ 263261 w 524561"/>
                  <a:gd name="connsiteY3" fmla="*/ 553146 h 553146"/>
                  <a:gd name="connsiteX4" fmla="*/ 373 w 524561"/>
                  <a:gd name="connsiteY4" fmla="*/ 5023 h 553146"/>
                  <a:gd name="connsiteX0" fmla="*/ 0 w 524188"/>
                  <a:gd name="connsiteY0" fmla="*/ 5023 h 553148"/>
                  <a:gd name="connsiteX1" fmla="*/ 264475 w 524188"/>
                  <a:gd name="connsiteY1" fmla="*/ 304625 h 553148"/>
                  <a:gd name="connsiteX2" fmla="*/ 524188 w 524188"/>
                  <a:gd name="connsiteY2" fmla="*/ 260 h 553148"/>
                  <a:gd name="connsiteX3" fmla="*/ 262888 w 524188"/>
                  <a:gd name="connsiteY3" fmla="*/ 553146 h 553148"/>
                  <a:gd name="connsiteX4" fmla="*/ 0 w 524188"/>
                  <a:gd name="connsiteY4" fmla="*/ 5023 h 553148"/>
                  <a:gd name="connsiteX0" fmla="*/ 0 w 524188"/>
                  <a:gd name="connsiteY0" fmla="*/ 5023 h 553148"/>
                  <a:gd name="connsiteX1" fmla="*/ 264475 w 524188"/>
                  <a:gd name="connsiteY1" fmla="*/ 304625 h 553148"/>
                  <a:gd name="connsiteX2" fmla="*/ 524188 w 524188"/>
                  <a:gd name="connsiteY2" fmla="*/ 260 h 553148"/>
                  <a:gd name="connsiteX3" fmla="*/ 262888 w 524188"/>
                  <a:gd name="connsiteY3" fmla="*/ 553146 h 553148"/>
                  <a:gd name="connsiteX4" fmla="*/ 0 w 524188"/>
                  <a:gd name="connsiteY4" fmla="*/ 5023 h 553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188" h="553148">
                    <a:moveTo>
                      <a:pt x="0" y="5023"/>
                    </a:moveTo>
                    <a:cubicBezTo>
                      <a:pt x="238389" y="-14172"/>
                      <a:pt x="177110" y="305419"/>
                      <a:pt x="264475" y="304625"/>
                    </a:cubicBezTo>
                    <a:cubicBezTo>
                      <a:pt x="351840" y="303831"/>
                      <a:pt x="294001" y="-10282"/>
                      <a:pt x="524188" y="260"/>
                    </a:cubicBezTo>
                    <a:cubicBezTo>
                      <a:pt x="374963" y="254484"/>
                      <a:pt x="350253" y="552352"/>
                      <a:pt x="262888" y="553146"/>
                    </a:cubicBezTo>
                    <a:cubicBezTo>
                      <a:pt x="175523" y="553940"/>
                      <a:pt x="221986" y="367118"/>
                      <a:pt x="0" y="5023"/>
                    </a:cubicBezTo>
                    <a:close/>
                  </a:path>
                </a:pathLst>
              </a:custGeom>
              <a:solidFill>
                <a:srgbClr val="C00000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CD53F15C-DB29-0F11-08D9-6B76ED748DFF}"/>
                  </a:ext>
                </a:extLst>
              </p:cNvPr>
              <p:cNvCxnSpPr/>
              <p:nvPr/>
            </p:nvCxnSpPr>
            <p:spPr>
              <a:xfrm flipV="1">
                <a:off x="1895030" y="2317021"/>
                <a:ext cx="0" cy="439024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FA6C0563-10E1-2DD5-D2DB-41D2AFE72F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62503" y="2617789"/>
                <a:ext cx="56723" cy="187042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DF0D791D-E079-48E6-AB77-25AE7A6651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52971" y="2380332"/>
                <a:ext cx="57076" cy="391855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07E2B9AD-1DD7-426C-89DF-0AB11ADFE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78314" y="2598203"/>
                <a:ext cx="61181" cy="201742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85FBC2A6-30C7-4F53-A500-B10F6E9FCB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493" y="2375446"/>
                <a:ext cx="57076" cy="391855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03AA6052-ADD8-C850-39D4-DE9B70CDC9AE}"/>
                  </a:ext>
                </a:extLst>
              </p:cNvPr>
              <p:cNvGrpSpPr/>
              <p:nvPr/>
            </p:nvGrpSpPr>
            <p:grpSpPr>
              <a:xfrm flipH="1">
                <a:off x="2382295" y="2701949"/>
                <a:ext cx="486380" cy="223531"/>
                <a:chOff x="1050839" y="2650500"/>
                <a:chExt cx="486380" cy="223531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D2FDC653-664B-BBAC-9EDA-DF3B988E0765}"/>
                    </a:ext>
                  </a:extLst>
                </p:cNvPr>
                <p:cNvSpPr/>
                <p:nvPr/>
              </p:nvSpPr>
              <p:spPr>
                <a:xfrm>
                  <a:off x="1156065" y="2689305"/>
                  <a:ext cx="97572" cy="9757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91BCFE6-F3F7-BF88-E343-2AA9B42ABABA}"/>
                    </a:ext>
                  </a:extLst>
                </p:cNvPr>
                <p:cNvSpPr/>
                <p:nvPr/>
              </p:nvSpPr>
              <p:spPr>
                <a:xfrm>
                  <a:off x="1050839" y="2749515"/>
                  <a:ext cx="124516" cy="12451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FE5C9BA6-3988-5A9F-F40F-FBBC8A16D645}"/>
                    </a:ext>
                  </a:extLst>
                </p:cNvPr>
                <p:cNvSpPr/>
                <p:nvPr/>
              </p:nvSpPr>
              <p:spPr>
                <a:xfrm>
                  <a:off x="1175355" y="2800349"/>
                  <a:ext cx="73681" cy="736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91917630-32C0-2767-21E4-4F6CC8F66D4D}"/>
                    </a:ext>
                  </a:extLst>
                </p:cNvPr>
                <p:cNvSpPr/>
                <p:nvPr/>
              </p:nvSpPr>
              <p:spPr>
                <a:xfrm>
                  <a:off x="1245983" y="2721630"/>
                  <a:ext cx="152400" cy="1524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DB6CCD0-B372-45A4-F01F-92C497697345}"/>
                    </a:ext>
                  </a:extLst>
                </p:cNvPr>
                <p:cNvSpPr/>
                <p:nvPr/>
              </p:nvSpPr>
              <p:spPr>
                <a:xfrm>
                  <a:off x="1063251" y="2650500"/>
                  <a:ext cx="97572" cy="9757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1AEC43B4-34C0-69FB-6C33-59D172EAB426}"/>
                    </a:ext>
                  </a:extLst>
                </p:cNvPr>
                <p:cNvSpPr/>
                <p:nvPr/>
              </p:nvSpPr>
              <p:spPr>
                <a:xfrm>
                  <a:off x="1420340" y="2742973"/>
                  <a:ext cx="116879" cy="11687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374FC340-3AB2-75BD-32A7-053D2DC24E44}"/>
                    </a:ext>
                  </a:extLst>
                </p:cNvPr>
                <p:cNvSpPr/>
                <p:nvPr/>
              </p:nvSpPr>
              <p:spPr>
                <a:xfrm>
                  <a:off x="1390070" y="2697843"/>
                  <a:ext cx="52470" cy="5247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5BD9057-FDBA-5CB3-5E0B-4A37081B7177}"/>
                  </a:ext>
                </a:extLst>
              </p:cNvPr>
              <p:cNvGrpSpPr/>
              <p:nvPr/>
            </p:nvGrpSpPr>
            <p:grpSpPr>
              <a:xfrm>
                <a:off x="1193430" y="2536434"/>
                <a:ext cx="393700" cy="288925"/>
                <a:chOff x="1174750" y="2327275"/>
                <a:chExt cx="393700" cy="288925"/>
              </a:xfrm>
            </p:grpSpPr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BB8195CE-FE4F-0B2F-B2F5-0A75230BC8CF}"/>
                    </a:ext>
                  </a:extLst>
                </p:cNvPr>
                <p:cNvSpPr/>
                <p:nvPr/>
              </p:nvSpPr>
              <p:spPr>
                <a:xfrm>
                  <a:off x="1174750" y="2368550"/>
                  <a:ext cx="393700" cy="247650"/>
                </a:xfrm>
                <a:custGeom>
                  <a:avLst/>
                  <a:gdLst>
                    <a:gd name="connsiteX0" fmla="*/ 0 w 393700"/>
                    <a:gd name="connsiteY0" fmla="*/ 0 h 247650"/>
                    <a:gd name="connsiteX1" fmla="*/ 133350 w 393700"/>
                    <a:gd name="connsiteY1" fmla="*/ 152400 h 247650"/>
                    <a:gd name="connsiteX2" fmla="*/ 393700 w 393700"/>
                    <a:gd name="connsiteY2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3700" h="247650">
                      <a:moveTo>
                        <a:pt x="0" y="0"/>
                      </a:moveTo>
                      <a:cubicBezTo>
                        <a:pt x="33866" y="55562"/>
                        <a:pt x="67733" y="111125"/>
                        <a:pt x="133350" y="152400"/>
                      </a:cubicBezTo>
                      <a:cubicBezTo>
                        <a:pt x="198967" y="193675"/>
                        <a:pt x="296333" y="220662"/>
                        <a:pt x="393700" y="247650"/>
                      </a:cubicBezTo>
                    </a:path>
                  </a:pathLst>
                </a:custGeom>
                <a:noFill/>
                <a:ln w="19050">
                  <a:solidFill>
                    <a:schemeClr val="accent1">
                      <a:lumMod val="75000"/>
                    </a:schemeClr>
                  </a:solidFill>
                  <a:tailEnd type="triangle" w="sm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25AC00AB-D6DF-88F5-D3DF-12CAF7679BFB}"/>
                    </a:ext>
                  </a:extLst>
                </p:cNvPr>
                <p:cNvSpPr/>
                <p:nvPr/>
              </p:nvSpPr>
              <p:spPr>
                <a:xfrm>
                  <a:off x="1238250" y="2327275"/>
                  <a:ext cx="203200" cy="196850"/>
                </a:xfrm>
                <a:custGeom>
                  <a:avLst/>
                  <a:gdLst>
                    <a:gd name="connsiteX0" fmla="*/ 0 w 203200"/>
                    <a:gd name="connsiteY0" fmla="*/ 0 h 196850"/>
                    <a:gd name="connsiteX1" fmla="*/ 82550 w 203200"/>
                    <a:gd name="connsiteY1" fmla="*/ 139700 h 196850"/>
                    <a:gd name="connsiteX2" fmla="*/ 203200 w 203200"/>
                    <a:gd name="connsiteY2" fmla="*/ 196850 h 196850"/>
                    <a:gd name="connsiteX0" fmla="*/ 0 w 203200"/>
                    <a:gd name="connsiteY0" fmla="*/ 0 h 196850"/>
                    <a:gd name="connsiteX1" fmla="*/ 82550 w 203200"/>
                    <a:gd name="connsiteY1" fmla="*/ 123031 h 196850"/>
                    <a:gd name="connsiteX2" fmla="*/ 203200 w 203200"/>
                    <a:gd name="connsiteY2" fmla="*/ 196850 h 196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200" h="196850">
                      <a:moveTo>
                        <a:pt x="0" y="0"/>
                      </a:moveTo>
                      <a:cubicBezTo>
                        <a:pt x="24341" y="53446"/>
                        <a:pt x="48683" y="90223"/>
                        <a:pt x="82550" y="123031"/>
                      </a:cubicBezTo>
                      <a:cubicBezTo>
                        <a:pt x="116417" y="155839"/>
                        <a:pt x="159808" y="184679"/>
                        <a:pt x="203200" y="196850"/>
                      </a:cubicBezTo>
                    </a:path>
                  </a:pathLst>
                </a:custGeom>
                <a:noFill/>
                <a:ln w="19050">
                  <a:solidFill>
                    <a:schemeClr val="accent1">
                      <a:lumMod val="75000"/>
                    </a:schemeClr>
                  </a:solidFill>
                  <a:tailEnd type="triangle" w="sm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2FBA805-65BB-3FC6-5803-C0681A1B5BCD}"/>
                  </a:ext>
                </a:extLst>
              </p:cNvPr>
              <p:cNvGrpSpPr/>
              <p:nvPr/>
            </p:nvGrpSpPr>
            <p:grpSpPr>
              <a:xfrm flipH="1">
                <a:off x="2193813" y="2538438"/>
                <a:ext cx="393700" cy="288925"/>
                <a:chOff x="1174750" y="2327275"/>
                <a:chExt cx="393700" cy="288925"/>
              </a:xfrm>
            </p:grpSpPr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E4A663FF-1A42-30FB-14C6-8F99546D3786}"/>
                    </a:ext>
                  </a:extLst>
                </p:cNvPr>
                <p:cNvSpPr/>
                <p:nvPr/>
              </p:nvSpPr>
              <p:spPr>
                <a:xfrm>
                  <a:off x="1174750" y="2368550"/>
                  <a:ext cx="393700" cy="247650"/>
                </a:xfrm>
                <a:custGeom>
                  <a:avLst/>
                  <a:gdLst>
                    <a:gd name="connsiteX0" fmla="*/ 0 w 393700"/>
                    <a:gd name="connsiteY0" fmla="*/ 0 h 247650"/>
                    <a:gd name="connsiteX1" fmla="*/ 133350 w 393700"/>
                    <a:gd name="connsiteY1" fmla="*/ 152400 h 247650"/>
                    <a:gd name="connsiteX2" fmla="*/ 393700 w 393700"/>
                    <a:gd name="connsiteY2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3700" h="247650">
                      <a:moveTo>
                        <a:pt x="0" y="0"/>
                      </a:moveTo>
                      <a:cubicBezTo>
                        <a:pt x="33866" y="55562"/>
                        <a:pt x="67733" y="111125"/>
                        <a:pt x="133350" y="152400"/>
                      </a:cubicBezTo>
                      <a:cubicBezTo>
                        <a:pt x="198967" y="193675"/>
                        <a:pt x="296333" y="220662"/>
                        <a:pt x="393700" y="247650"/>
                      </a:cubicBezTo>
                    </a:path>
                  </a:pathLst>
                </a:custGeom>
                <a:noFill/>
                <a:ln w="19050">
                  <a:solidFill>
                    <a:schemeClr val="accent1">
                      <a:lumMod val="75000"/>
                    </a:schemeClr>
                  </a:solidFill>
                  <a:tailEnd type="triangle" w="sm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0B185116-9B52-3B8D-0BD8-9ED916278684}"/>
                    </a:ext>
                  </a:extLst>
                </p:cNvPr>
                <p:cNvSpPr/>
                <p:nvPr/>
              </p:nvSpPr>
              <p:spPr>
                <a:xfrm>
                  <a:off x="1238250" y="2327275"/>
                  <a:ext cx="203200" cy="196850"/>
                </a:xfrm>
                <a:custGeom>
                  <a:avLst/>
                  <a:gdLst>
                    <a:gd name="connsiteX0" fmla="*/ 0 w 203200"/>
                    <a:gd name="connsiteY0" fmla="*/ 0 h 196850"/>
                    <a:gd name="connsiteX1" fmla="*/ 82550 w 203200"/>
                    <a:gd name="connsiteY1" fmla="*/ 139700 h 196850"/>
                    <a:gd name="connsiteX2" fmla="*/ 203200 w 203200"/>
                    <a:gd name="connsiteY2" fmla="*/ 196850 h 196850"/>
                    <a:gd name="connsiteX0" fmla="*/ 0 w 203200"/>
                    <a:gd name="connsiteY0" fmla="*/ 0 h 196850"/>
                    <a:gd name="connsiteX1" fmla="*/ 82550 w 203200"/>
                    <a:gd name="connsiteY1" fmla="*/ 123031 h 196850"/>
                    <a:gd name="connsiteX2" fmla="*/ 203200 w 203200"/>
                    <a:gd name="connsiteY2" fmla="*/ 196850 h 196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200" h="196850">
                      <a:moveTo>
                        <a:pt x="0" y="0"/>
                      </a:moveTo>
                      <a:cubicBezTo>
                        <a:pt x="24341" y="53446"/>
                        <a:pt x="48683" y="90223"/>
                        <a:pt x="82550" y="123031"/>
                      </a:cubicBezTo>
                      <a:cubicBezTo>
                        <a:pt x="116417" y="155839"/>
                        <a:pt x="159808" y="184679"/>
                        <a:pt x="203200" y="196850"/>
                      </a:cubicBezTo>
                    </a:path>
                  </a:pathLst>
                </a:custGeom>
                <a:noFill/>
                <a:ln w="19050">
                  <a:solidFill>
                    <a:schemeClr val="accent1">
                      <a:lumMod val="75000"/>
                    </a:schemeClr>
                  </a:solidFill>
                  <a:tailEnd type="triangle" w="sm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E37C4C7-932C-8CF3-1499-368C1D200F93}"/>
                  </a:ext>
                </a:extLst>
              </p:cNvPr>
              <p:cNvSpPr/>
              <p:nvPr/>
            </p:nvSpPr>
            <p:spPr>
              <a:xfrm flipH="1">
                <a:off x="2136671" y="2869160"/>
                <a:ext cx="52470" cy="5247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6856845-467F-000E-C4A8-F6F203E486A0}"/>
                  </a:ext>
                </a:extLst>
              </p:cNvPr>
              <p:cNvSpPr/>
              <p:nvPr/>
            </p:nvSpPr>
            <p:spPr>
              <a:xfrm>
                <a:off x="1582440" y="2830755"/>
                <a:ext cx="97572" cy="975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939978FB-23B2-3BAE-7023-2D424DBBD6E9}"/>
                  </a:ext>
                </a:extLst>
              </p:cNvPr>
              <p:cNvSpPr/>
              <p:nvPr/>
            </p:nvSpPr>
            <p:spPr>
              <a:xfrm>
                <a:off x="1409330" y="2864253"/>
                <a:ext cx="171450" cy="33542"/>
              </a:xfrm>
              <a:custGeom>
                <a:avLst/>
                <a:gdLst>
                  <a:gd name="connsiteX0" fmla="*/ 0 w 171450"/>
                  <a:gd name="connsiteY0" fmla="*/ 0 h 33542"/>
                  <a:gd name="connsiteX1" fmla="*/ 83344 w 171450"/>
                  <a:gd name="connsiteY1" fmla="*/ 28575 h 33542"/>
                  <a:gd name="connsiteX2" fmla="*/ 171450 w 171450"/>
                  <a:gd name="connsiteY2" fmla="*/ 33337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33542">
                    <a:moveTo>
                      <a:pt x="0" y="0"/>
                    </a:moveTo>
                    <a:cubicBezTo>
                      <a:pt x="27384" y="11509"/>
                      <a:pt x="54769" y="23019"/>
                      <a:pt x="83344" y="28575"/>
                    </a:cubicBezTo>
                    <a:cubicBezTo>
                      <a:pt x="111919" y="34131"/>
                      <a:pt x="141684" y="33734"/>
                      <a:pt x="171450" y="33337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65000"/>
                  </a:schemeClr>
                </a:solidFill>
                <a:prstDash val="sysDot"/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5DDC160B-535E-BB15-D8B4-2B2775E318C8}"/>
                  </a:ext>
                </a:extLst>
              </p:cNvPr>
              <p:cNvSpPr/>
              <p:nvPr/>
            </p:nvSpPr>
            <p:spPr>
              <a:xfrm flipH="1">
                <a:off x="2200948" y="2862770"/>
                <a:ext cx="171450" cy="33542"/>
              </a:xfrm>
              <a:custGeom>
                <a:avLst/>
                <a:gdLst>
                  <a:gd name="connsiteX0" fmla="*/ 0 w 171450"/>
                  <a:gd name="connsiteY0" fmla="*/ 0 h 33542"/>
                  <a:gd name="connsiteX1" fmla="*/ 83344 w 171450"/>
                  <a:gd name="connsiteY1" fmla="*/ 28575 h 33542"/>
                  <a:gd name="connsiteX2" fmla="*/ 171450 w 171450"/>
                  <a:gd name="connsiteY2" fmla="*/ 33337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33542">
                    <a:moveTo>
                      <a:pt x="0" y="0"/>
                    </a:moveTo>
                    <a:cubicBezTo>
                      <a:pt x="27384" y="11509"/>
                      <a:pt x="54769" y="23019"/>
                      <a:pt x="83344" y="28575"/>
                    </a:cubicBezTo>
                    <a:cubicBezTo>
                      <a:pt x="111919" y="34131"/>
                      <a:pt x="141684" y="33734"/>
                      <a:pt x="171450" y="33337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65000"/>
                  </a:schemeClr>
                </a:solidFill>
                <a:prstDash val="sysDot"/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7FCA98-7A89-32C2-2C13-8D7EDC859333}"/>
                  </a:ext>
                </a:extLst>
              </p:cNvPr>
              <p:cNvSpPr txBox="1"/>
              <p:nvPr/>
            </p:nvSpPr>
            <p:spPr>
              <a:xfrm>
                <a:off x="1169717" y="1873196"/>
                <a:ext cx="144783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rgbClr val="C00000">
                        <a:alpha val="44000"/>
                      </a:srgb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Outward evaporation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9AC2B0-8C55-D250-0B18-122DFD40F740}"/>
                  </a:ext>
                </a:extLst>
              </p:cNvPr>
              <p:cNvSpPr txBox="1"/>
              <p:nvPr/>
            </p:nvSpPr>
            <p:spPr>
              <a:xfrm>
                <a:off x="2564444" y="2447158"/>
                <a:ext cx="13099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accent1">
                        <a:lumMod val="75000"/>
                        <a:alpha val="44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Inward vortex flow</a:t>
                </a:r>
                <a:endParaRPr lang="ko-KR" altLang="en-US" sz="1050" b="1" dirty="0">
                  <a:solidFill>
                    <a:schemeClr val="accent1">
                      <a:lumMod val="75000"/>
                      <a:alpha val="44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272A7928-548B-DE97-75B0-8C4D1D4132F5}"/>
                  </a:ext>
                </a:extLst>
              </p:cNvPr>
              <p:cNvSpPr/>
              <p:nvPr/>
            </p:nvSpPr>
            <p:spPr>
              <a:xfrm>
                <a:off x="1049429" y="2021653"/>
                <a:ext cx="88762" cy="8876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CE7B8CA-7382-938E-3F63-F28BDEC121F9}"/>
                  </a:ext>
                </a:extLst>
              </p:cNvPr>
              <p:cNvSpPr/>
              <p:nvPr/>
            </p:nvSpPr>
            <p:spPr>
              <a:xfrm rot="21141664">
                <a:off x="1178050" y="2068055"/>
                <a:ext cx="368300" cy="463550"/>
              </a:xfrm>
              <a:custGeom>
                <a:avLst/>
                <a:gdLst>
                  <a:gd name="connsiteX0" fmla="*/ 368300 w 368761"/>
                  <a:gd name="connsiteY0" fmla="*/ 463550 h 463550"/>
                  <a:gd name="connsiteX1" fmla="*/ 349250 w 368761"/>
                  <a:gd name="connsiteY1" fmla="*/ 406400 h 463550"/>
                  <a:gd name="connsiteX2" fmla="*/ 241300 w 368761"/>
                  <a:gd name="connsiteY2" fmla="*/ 190500 h 463550"/>
                  <a:gd name="connsiteX3" fmla="*/ 0 w 368761"/>
                  <a:gd name="connsiteY3" fmla="*/ 0 h 463550"/>
                  <a:gd name="connsiteX0" fmla="*/ 368300 w 370404"/>
                  <a:gd name="connsiteY0" fmla="*/ 463550 h 463550"/>
                  <a:gd name="connsiteX1" fmla="*/ 349250 w 370404"/>
                  <a:gd name="connsiteY1" fmla="*/ 406400 h 463550"/>
                  <a:gd name="connsiteX2" fmla="*/ 194271 w 370404"/>
                  <a:gd name="connsiteY2" fmla="*/ 164972 h 463550"/>
                  <a:gd name="connsiteX3" fmla="*/ 0 w 370404"/>
                  <a:gd name="connsiteY3" fmla="*/ 0 h 463550"/>
                  <a:gd name="connsiteX0" fmla="*/ 368300 w 368300"/>
                  <a:gd name="connsiteY0" fmla="*/ 463550 h 463550"/>
                  <a:gd name="connsiteX1" fmla="*/ 194271 w 368300"/>
                  <a:gd name="connsiteY1" fmla="*/ 164972 h 463550"/>
                  <a:gd name="connsiteX2" fmla="*/ 0 w 368300"/>
                  <a:gd name="connsiteY2" fmla="*/ 0 h 463550"/>
                  <a:gd name="connsiteX0" fmla="*/ 368300 w 368300"/>
                  <a:gd name="connsiteY0" fmla="*/ 463550 h 463550"/>
                  <a:gd name="connsiteX1" fmla="*/ 194271 w 368300"/>
                  <a:gd name="connsiteY1" fmla="*/ 164972 h 463550"/>
                  <a:gd name="connsiteX2" fmla="*/ 0 w 368300"/>
                  <a:gd name="connsiteY2" fmla="*/ 0 h 463550"/>
                  <a:gd name="connsiteX0" fmla="*/ 368300 w 368300"/>
                  <a:gd name="connsiteY0" fmla="*/ 463550 h 463550"/>
                  <a:gd name="connsiteX1" fmla="*/ 194271 w 368300"/>
                  <a:gd name="connsiteY1" fmla="*/ 164972 h 463550"/>
                  <a:gd name="connsiteX2" fmla="*/ 0 w 368300"/>
                  <a:gd name="connsiteY2" fmla="*/ 0 h 46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8300" h="463550">
                    <a:moveTo>
                      <a:pt x="368300" y="463550"/>
                    </a:moveTo>
                    <a:cubicBezTo>
                      <a:pt x="345944" y="333536"/>
                      <a:pt x="261323" y="235783"/>
                      <a:pt x="194271" y="164972"/>
                    </a:cubicBezTo>
                    <a:cubicBezTo>
                      <a:pt x="136063" y="97239"/>
                      <a:pt x="23283" y="16933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198E78-96F2-A63B-8EB6-721DBC48FD19}"/>
                  </a:ext>
                </a:extLst>
              </p:cNvPr>
              <p:cNvSpPr txBox="1"/>
              <p:nvPr/>
            </p:nvSpPr>
            <p:spPr>
              <a:xfrm>
                <a:off x="373978" y="1892273"/>
                <a:ext cx="6875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Spatter</a:t>
                </a:r>
                <a:endParaRPr lang="ko-KR" altLang="en-US" sz="12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580430-17D1-94C7-7913-E068B40EC0E1}"/>
                </a:ext>
              </a:extLst>
            </p:cNvPr>
            <p:cNvSpPr txBox="1"/>
            <p:nvPr/>
          </p:nvSpPr>
          <p:spPr>
            <a:xfrm>
              <a:off x="858082" y="3461385"/>
              <a:ext cx="229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Powders-melt pool interaction</a:t>
              </a:r>
              <a:endParaRPr lang="ko-KR" altLang="en-US" sz="12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89FDC10-882D-22D2-E8A6-5AB60BD4EBE8}"/>
              </a:ext>
            </a:extLst>
          </p:cNvPr>
          <p:cNvGrpSpPr/>
          <p:nvPr/>
        </p:nvGrpSpPr>
        <p:grpSpPr>
          <a:xfrm>
            <a:off x="2029385" y="3594591"/>
            <a:ext cx="3852528" cy="2421185"/>
            <a:chOff x="468273" y="3837389"/>
            <a:chExt cx="3852528" cy="2421185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0D1EA41-DF69-5343-AAB1-6BB0D1210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138"/>
            <a:stretch/>
          </p:blipFill>
          <p:spPr>
            <a:xfrm rot="10800000">
              <a:off x="468273" y="4542671"/>
              <a:ext cx="2864790" cy="1715903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811592A-C114-6046-D11C-57BA33CC4353}"/>
                </a:ext>
              </a:extLst>
            </p:cNvPr>
            <p:cNvGrpSpPr/>
            <p:nvPr/>
          </p:nvGrpSpPr>
          <p:grpSpPr>
            <a:xfrm>
              <a:off x="1220296" y="3837389"/>
              <a:ext cx="3076315" cy="1181684"/>
              <a:chOff x="3574041" y="3628638"/>
              <a:chExt cx="3076315" cy="1181684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1FC67CC8-BE5A-8B9B-CD61-3E295F966073}"/>
                  </a:ext>
                </a:extLst>
              </p:cNvPr>
              <p:cNvSpPr/>
              <p:nvPr/>
            </p:nvSpPr>
            <p:spPr>
              <a:xfrm>
                <a:off x="3574041" y="3628638"/>
                <a:ext cx="3076315" cy="1181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98C87D8E-8306-C2DB-CBEC-B49581D42998}"/>
                  </a:ext>
                </a:extLst>
              </p:cNvPr>
              <p:cNvGrpSpPr/>
              <p:nvPr/>
            </p:nvGrpSpPr>
            <p:grpSpPr>
              <a:xfrm>
                <a:off x="3651748" y="3673189"/>
                <a:ext cx="2990988" cy="1121893"/>
                <a:chOff x="290969" y="3348002"/>
                <a:chExt cx="2990988" cy="1121893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9F9E16F5-4E1C-A96B-D6C1-C59C33003F0E}"/>
                    </a:ext>
                  </a:extLst>
                </p:cNvPr>
                <p:cNvGrpSpPr/>
                <p:nvPr/>
              </p:nvGrpSpPr>
              <p:grpSpPr>
                <a:xfrm>
                  <a:off x="290969" y="3348002"/>
                  <a:ext cx="2934994" cy="1121893"/>
                  <a:chOff x="457657" y="3381534"/>
                  <a:chExt cx="2934994" cy="1121893"/>
                </a:xfrm>
              </p:grpSpPr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E8BEE1CB-FCB7-0831-605C-15F29C2CC0D9}"/>
                      </a:ext>
                    </a:extLst>
                  </p:cNvPr>
                  <p:cNvSpPr/>
                  <p:nvPr/>
                </p:nvSpPr>
                <p:spPr>
                  <a:xfrm>
                    <a:off x="457657" y="3381534"/>
                    <a:ext cx="2922796" cy="1086968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4D3B94F9-135A-1406-D312-35C94F2832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36970" b="41930"/>
                  <a:stretch/>
                </p:blipFill>
                <p:spPr>
                  <a:xfrm>
                    <a:off x="465277" y="3839194"/>
                    <a:ext cx="2927374" cy="180786"/>
                  </a:xfrm>
                  <a:prstGeom prst="rect">
                    <a:avLst/>
                  </a:prstGeom>
                </p:spPr>
              </p:pic>
              <p:cxnSp>
                <p:nvCxnSpPr>
                  <p:cNvPr id="69" name="직선 화살표 연결선 68">
                    <a:extLst>
                      <a:ext uri="{FF2B5EF4-FFF2-40B4-BE49-F238E27FC236}">
                        <a16:creationId xmlns:a16="http://schemas.microsoft.com/office/drawing/2014/main" id="{94319749-F148-D9E0-67B5-CA5B502572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9768" y="3928339"/>
                    <a:ext cx="616432" cy="0"/>
                  </a:xfrm>
                  <a:prstGeom prst="straightConnector1">
                    <a:avLst/>
                  </a:prstGeom>
                  <a:ln w="381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0" name="그림 69">
                    <a:extLst>
                      <a:ext uri="{FF2B5EF4-FFF2-40B4-BE49-F238E27FC236}">
                        <a16:creationId xmlns:a16="http://schemas.microsoft.com/office/drawing/2014/main" id="{4374CC2A-1DC5-83B9-8A17-D2AD82B1AB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b="60486"/>
                  <a:stretch/>
                </p:blipFill>
                <p:spPr>
                  <a:xfrm>
                    <a:off x="462125" y="3381534"/>
                    <a:ext cx="2927374" cy="338554"/>
                  </a:xfrm>
                  <a:prstGeom prst="rect">
                    <a:avLst/>
                  </a:prstGeom>
                </p:spPr>
              </p:pic>
              <p:pic>
                <p:nvPicPr>
                  <p:cNvPr id="71" name="그림 70">
                    <a:extLst>
                      <a:ext uri="{FF2B5EF4-FFF2-40B4-BE49-F238E27FC236}">
                        <a16:creationId xmlns:a16="http://schemas.microsoft.com/office/drawing/2014/main" id="{AFA00403-C471-CDF9-573C-A2D2B457B9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61285"/>
                  <a:stretch/>
                </p:blipFill>
                <p:spPr>
                  <a:xfrm>
                    <a:off x="457657" y="4171714"/>
                    <a:ext cx="2927374" cy="331713"/>
                  </a:xfrm>
                  <a:prstGeom prst="rect">
                    <a:avLst/>
                  </a:prstGeom>
                </p:spPr>
              </p:pic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69CD70E0-6EBC-376F-11FD-6A7B3A170AA7}"/>
                      </a:ext>
                    </a:extLst>
                  </p:cNvPr>
                  <p:cNvSpPr/>
                  <p:nvPr/>
                </p:nvSpPr>
                <p:spPr>
                  <a:xfrm>
                    <a:off x="459945" y="3722384"/>
                    <a:ext cx="2922796" cy="138267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684AA635-7980-2629-79CA-039AC8E6931F}"/>
                      </a:ext>
                    </a:extLst>
                  </p:cNvPr>
                  <p:cNvSpPr/>
                  <p:nvPr/>
                </p:nvSpPr>
                <p:spPr>
                  <a:xfrm>
                    <a:off x="459945" y="4007623"/>
                    <a:ext cx="2922796" cy="152781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A125DA59-82D3-20EF-9466-E2968A9027AE}"/>
                    </a:ext>
                  </a:extLst>
                </p:cNvPr>
                <p:cNvSpPr/>
                <p:nvPr/>
              </p:nvSpPr>
              <p:spPr>
                <a:xfrm>
                  <a:off x="2003425" y="3474486"/>
                  <a:ext cx="1210340" cy="203056"/>
                </a:xfrm>
                <a:prstGeom prst="rect">
                  <a:avLst/>
                </a:prstGeom>
                <a:solidFill>
                  <a:srgbClr val="F2F2F2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A9791F2-2A08-829F-CE63-70DBA387884B}"/>
                    </a:ext>
                  </a:extLst>
                </p:cNvPr>
                <p:cNvSpPr txBox="1"/>
                <p:nvPr/>
              </p:nvSpPr>
              <p:spPr>
                <a:xfrm>
                  <a:off x="1931907" y="3417276"/>
                  <a:ext cx="135005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C00000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Denudation zone</a:t>
                  </a:r>
                  <a:endParaRPr lang="ko-KR" altLang="en-US" sz="1200" b="1" dirty="0">
                    <a:solidFill>
                      <a:srgbClr val="C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  <p:sp>
          <p:nvSpPr>
            <p:cNvPr id="58" name="이등변 삼각형 126">
              <a:extLst>
                <a:ext uri="{FF2B5EF4-FFF2-40B4-BE49-F238E27FC236}">
                  <a16:creationId xmlns:a16="http://schemas.microsoft.com/office/drawing/2014/main" id="{789A6AAE-AA11-6EDE-7FE3-F31E1A134501}"/>
                </a:ext>
              </a:extLst>
            </p:cNvPr>
            <p:cNvSpPr/>
            <p:nvPr/>
          </p:nvSpPr>
          <p:spPr>
            <a:xfrm>
              <a:off x="1240141" y="5018869"/>
              <a:ext cx="3080660" cy="406571"/>
            </a:xfrm>
            <a:custGeom>
              <a:avLst/>
              <a:gdLst>
                <a:gd name="connsiteX0" fmla="*/ 0 w 1299761"/>
                <a:gd name="connsiteY0" fmla="*/ 1336546 h 1336546"/>
                <a:gd name="connsiteX1" fmla="*/ 649881 w 1299761"/>
                <a:gd name="connsiteY1" fmla="*/ 0 h 1336546"/>
                <a:gd name="connsiteX2" fmla="*/ 1299761 w 1299761"/>
                <a:gd name="connsiteY2" fmla="*/ 1336546 h 1336546"/>
                <a:gd name="connsiteX3" fmla="*/ 0 w 1299761"/>
                <a:gd name="connsiteY3" fmla="*/ 1336546 h 1336546"/>
                <a:gd name="connsiteX0" fmla="*/ 1072239 w 2372000"/>
                <a:gd name="connsiteY0" fmla="*/ 1786126 h 1786126"/>
                <a:gd name="connsiteX1" fmla="*/ 0 w 2372000"/>
                <a:gd name="connsiteY1" fmla="*/ 0 h 1786126"/>
                <a:gd name="connsiteX2" fmla="*/ 2372000 w 2372000"/>
                <a:gd name="connsiteY2" fmla="*/ 1786126 h 1786126"/>
                <a:gd name="connsiteX3" fmla="*/ 1072239 w 2372000"/>
                <a:gd name="connsiteY3" fmla="*/ 1786126 h 1786126"/>
                <a:gd name="connsiteX0" fmla="*/ 1072239 w 3103520"/>
                <a:gd name="connsiteY0" fmla="*/ 1786126 h 1786126"/>
                <a:gd name="connsiteX1" fmla="*/ 0 w 3103520"/>
                <a:gd name="connsiteY1" fmla="*/ 0 h 1786126"/>
                <a:gd name="connsiteX2" fmla="*/ 3103520 w 3103520"/>
                <a:gd name="connsiteY2" fmla="*/ 1176526 h 1786126"/>
                <a:gd name="connsiteX3" fmla="*/ 1072239 w 3103520"/>
                <a:gd name="connsiteY3" fmla="*/ 1786126 h 1786126"/>
                <a:gd name="connsiteX0" fmla="*/ 622659 w 3103520"/>
                <a:gd name="connsiteY0" fmla="*/ 1549906 h 1549906"/>
                <a:gd name="connsiteX1" fmla="*/ 0 w 3103520"/>
                <a:gd name="connsiteY1" fmla="*/ 0 h 1549906"/>
                <a:gd name="connsiteX2" fmla="*/ 3103520 w 3103520"/>
                <a:gd name="connsiteY2" fmla="*/ 1176526 h 1549906"/>
                <a:gd name="connsiteX3" fmla="*/ 622659 w 3103520"/>
                <a:gd name="connsiteY3" fmla="*/ 1549906 h 1549906"/>
                <a:gd name="connsiteX0" fmla="*/ 637899 w 3118760"/>
                <a:gd name="connsiteY0" fmla="*/ 373380 h 373380"/>
                <a:gd name="connsiteX1" fmla="*/ 0 w 3118760"/>
                <a:gd name="connsiteY1" fmla="*/ 12194 h 373380"/>
                <a:gd name="connsiteX2" fmla="*/ 3118760 w 3118760"/>
                <a:gd name="connsiteY2" fmla="*/ 0 h 373380"/>
                <a:gd name="connsiteX3" fmla="*/ 637899 w 3118760"/>
                <a:gd name="connsiteY3" fmla="*/ 373380 h 373380"/>
                <a:gd name="connsiteX0" fmla="*/ 599799 w 3080660"/>
                <a:gd name="connsiteY0" fmla="*/ 373380 h 373380"/>
                <a:gd name="connsiteX1" fmla="*/ 0 w 3080660"/>
                <a:gd name="connsiteY1" fmla="*/ 19814 h 373380"/>
                <a:gd name="connsiteX2" fmla="*/ 3080660 w 3080660"/>
                <a:gd name="connsiteY2" fmla="*/ 0 h 373380"/>
                <a:gd name="connsiteX3" fmla="*/ 599799 w 3080660"/>
                <a:gd name="connsiteY3" fmla="*/ 373380 h 373380"/>
                <a:gd name="connsiteX0" fmla="*/ 409299 w 3080660"/>
                <a:gd name="connsiteY0" fmla="*/ 358140 h 358140"/>
                <a:gd name="connsiteX1" fmla="*/ 0 w 3080660"/>
                <a:gd name="connsiteY1" fmla="*/ 19814 h 358140"/>
                <a:gd name="connsiteX2" fmla="*/ 3080660 w 3080660"/>
                <a:gd name="connsiteY2" fmla="*/ 0 h 358140"/>
                <a:gd name="connsiteX3" fmla="*/ 409299 w 3080660"/>
                <a:gd name="connsiteY3" fmla="*/ 358140 h 358140"/>
                <a:gd name="connsiteX0" fmla="*/ 409299 w 3080660"/>
                <a:gd name="connsiteY0" fmla="*/ 358140 h 358140"/>
                <a:gd name="connsiteX1" fmla="*/ 0 w 3080660"/>
                <a:gd name="connsiteY1" fmla="*/ 19814 h 358140"/>
                <a:gd name="connsiteX2" fmla="*/ 3080660 w 3080660"/>
                <a:gd name="connsiteY2" fmla="*/ 0 h 358140"/>
                <a:gd name="connsiteX3" fmla="*/ 1419239 w 3080660"/>
                <a:gd name="connsiteY3" fmla="*/ 208451 h 358140"/>
                <a:gd name="connsiteX4" fmla="*/ 409299 w 3080660"/>
                <a:gd name="connsiteY4" fmla="*/ 358140 h 358140"/>
                <a:gd name="connsiteX0" fmla="*/ 409299 w 3080660"/>
                <a:gd name="connsiteY0" fmla="*/ 358140 h 406571"/>
                <a:gd name="connsiteX1" fmla="*/ 0 w 3080660"/>
                <a:gd name="connsiteY1" fmla="*/ 19814 h 406571"/>
                <a:gd name="connsiteX2" fmla="*/ 3080660 w 3080660"/>
                <a:gd name="connsiteY2" fmla="*/ 0 h 406571"/>
                <a:gd name="connsiteX3" fmla="*/ 870599 w 3080660"/>
                <a:gd name="connsiteY3" fmla="*/ 406571 h 406571"/>
                <a:gd name="connsiteX4" fmla="*/ 409299 w 3080660"/>
                <a:gd name="connsiteY4" fmla="*/ 358140 h 4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0660" h="406571">
                  <a:moveTo>
                    <a:pt x="409299" y="358140"/>
                  </a:moveTo>
                  <a:lnTo>
                    <a:pt x="0" y="19814"/>
                  </a:lnTo>
                  <a:lnTo>
                    <a:pt x="3080660" y="0"/>
                  </a:lnTo>
                  <a:lnTo>
                    <a:pt x="870599" y="406571"/>
                  </a:lnTo>
                  <a:lnTo>
                    <a:pt x="409299" y="358140"/>
                  </a:lnTo>
                  <a:close/>
                </a:path>
              </a:pathLst>
            </a:custGeom>
            <a:gradFill>
              <a:gsLst>
                <a:gs pos="37000">
                  <a:srgbClr val="524362">
                    <a:alpha val="73000"/>
                  </a:srgbClr>
                </a:gs>
                <a:gs pos="0">
                  <a:srgbClr val="524362"/>
                </a:gs>
                <a:gs pos="100000">
                  <a:srgbClr val="524362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12B23C7-B518-23F3-7F9E-71AA597CD527}"/>
                </a:ext>
              </a:extLst>
            </p:cNvPr>
            <p:cNvSpPr/>
            <p:nvPr/>
          </p:nvSpPr>
          <p:spPr>
            <a:xfrm>
              <a:off x="1663417" y="5233074"/>
              <a:ext cx="398302" cy="2028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787F163-D539-0779-6769-9FAC934BC9E7}"/>
                </a:ext>
              </a:extLst>
            </p:cNvPr>
            <p:cNvCxnSpPr/>
            <p:nvPr/>
          </p:nvCxnSpPr>
          <p:spPr>
            <a:xfrm flipH="1" flipV="1">
              <a:off x="1220296" y="5018869"/>
              <a:ext cx="443121" cy="41702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BA3BAA9-A2A6-764E-57D3-A23496BBAF15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flipV="1">
              <a:off x="2110740" y="5009664"/>
              <a:ext cx="2170955" cy="415776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EC6138C-8C42-5E82-93D1-80DAE66104F1}"/>
              </a:ext>
            </a:extLst>
          </p:cNvPr>
          <p:cNvSpPr txBox="1"/>
          <p:nvPr/>
        </p:nvSpPr>
        <p:spPr>
          <a:xfrm>
            <a:off x="6995708" y="1588204"/>
            <a:ext cx="25562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Discontinuous and non-uniform</a:t>
            </a:r>
          </a:p>
          <a:p>
            <a:pPr algn="ctr"/>
            <a:r>
              <a:rPr lang="en-US" altLang="ko-KR" sz="13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melt pools</a:t>
            </a:r>
            <a:endParaRPr lang="ko-KR" altLang="en-US" sz="13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3AA34B-2A7D-E530-43EF-7301015588DF}"/>
              </a:ext>
            </a:extLst>
          </p:cNvPr>
          <p:cNvSpPr txBox="1"/>
          <p:nvPr/>
        </p:nvSpPr>
        <p:spPr>
          <a:xfrm>
            <a:off x="6805431" y="2964993"/>
            <a:ext cx="2936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Balling, pores, inclusion, rough surfaces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F13E9727-8FE2-1B44-E7F0-FF38659E1D16}"/>
              </a:ext>
            </a:extLst>
          </p:cNvPr>
          <p:cNvSpPr/>
          <p:nvPr/>
        </p:nvSpPr>
        <p:spPr>
          <a:xfrm rot="5400000">
            <a:off x="8163185" y="2194625"/>
            <a:ext cx="230508" cy="338554"/>
          </a:xfrm>
          <a:prstGeom prst="rightArrow">
            <a:avLst>
              <a:gd name="adj1" fmla="val 40088"/>
              <a:gd name="adj2" fmla="val 50000"/>
            </a:avLst>
          </a:prstGeom>
          <a:solidFill>
            <a:srgbClr val="485C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FBA5D8-245F-C631-C241-6C80DF10A349}"/>
              </a:ext>
            </a:extLst>
          </p:cNvPr>
          <p:cNvSpPr txBox="1"/>
          <p:nvPr/>
        </p:nvSpPr>
        <p:spPr>
          <a:xfrm>
            <a:off x="7265475" y="2643438"/>
            <a:ext cx="20259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Poor as-printed qualities</a:t>
            </a:r>
            <a:endParaRPr lang="ko-KR" altLang="en-US" sz="13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DF1407B-7F7E-983E-5EEA-571BB66DAB63}"/>
              </a:ext>
            </a:extLst>
          </p:cNvPr>
          <p:cNvGrpSpPr/>
          <p:nvPr/>
        </p:nvGrpSpPr>
        <p:grpSpPr>
          <a:xfrm>
            <a:off x="6460276" y="1085821"/>
            <a:ext cx="3575491" cy="464489"/>
            <a:chOff x="4936049" y="1390762"/>
            <a:chExt cx="3575491" cy="464489"/>
          </a:xfrm>
        </p:grpSpPr>
        <p:sp>
          <p:nvSpPr>
            <p:cNvPr id="79" name="사각형: 둥근 위쪽 모서리 324">
              <a:extLst>
                <a:ext uri="{FF2B5EF4-FFF2-40B4-BE49-F238E27FC236}">
                  <a16:creationId xmlns:a16="http://schemas.microsoft.com/office/drawing/2014/main" id="{FC546260-03BB-AF30-724F-FAC6024F64CA}"/>
                </a:ext>
              </a:extLst>
            </p:cNvPr>
            <p:cNvSpPr/>
            <p:nvPr/>
          </p:nvSpPr>
          <p:spPr>
            <a:xfrm>
              <a:off x="4936049" y="1390762"/>
              <a:ext cx="3575491" cy="327272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0">
                  <a:srgbClr val="4E6272"/>
                </a:gs>
                <a:gs pos="89000">
                  <a:srgbClr val="3D5262"/>
                </a:gs>
              </a:gsLst>
              <a:lin ang="18900000" scaled="1"/>
              <a:tileRect/>
            </a:gradFill>
            <a:ln w="3175" cap="flat" cmpd="sng" algn="ctr">
              <a:gradFill flip="none" rotWithShape="1">
                <a:gsLst>
                  <a:gs pos="43000">
                    <a:srgbClr val="3D5262"/>
                  </a:gs>
                  <a:gs pos="50000">
                    <a:sysClr val="window" lastClr="FFFFFF"/>
                  </a:gs>
                  <a:gs pos="57000">
                    <a:srgbClr val="3D5262"/>
                  </a:gs>
                </a:gsLst>
                <a:lin ang="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5196" tIns="47598" rIns="95196" bIns="47598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808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>
                  <a:tab pos="839876" algn="l"/>
                  <a:tab pos="6719011" algn="r"/>
                </a:tabLst>
                <a:defRPr/>
              </a:pPr>
              <a:endParaRPr kumimoji="0" lang="ko-KR" altLang="en-US" sz="1500" b="1" i="0" u="none" strike="noStrike" kern="1200" cap="none" spc="-28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2051E782-DA87-162D-DC5D-F712941D7C30}"/>
                </a:ext>
              </a:extLst>
            </p:cNvPr>
            <p:cNvSpPr/>
            <p:nvPr/>
          </p:nvSpPr>
          <p:spPr>
            <a:xfrm flipH="1" flipV="1">
              <a:off x="4936051" y="1722823"/>
              <a:ext cx="81144" cy="13242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1" name="한쪽 모서리가 둥근 사각형 177">
              <a:extLst>
                <a:ext uri="{FF2B5EF4-FFF2-40B4-BE49-F238E27FC236}">
                  <a16:creationId xmlns:a16="http://schemas.microsoft.com/office/drawing/2014/main" id="{60748C5E-31C3-4F49-EC64-50E61C371C4F}"/>
                </a:ext>
              </a:extLst>
            </p:cNvPr>
            <p:cNvSpPr/>
            <p:nvPr/>
          </p:nvSpPr>
          <p:spPr>
            <a:xfrm flipH="1">
              <a:off x="4961667" y="1426229"/>
              <a:ext cx="424032" cy="225858"/>
            </a:xfrm>
            <a:prstGeom prst="rect">
              <a:avLst/>
            </a:prstGeom>
            <a:gradFill>
              <a:gsLst>
                <a:gs pos="0">
                  <a:schemeClr val="bg1">
                    <a:alpha val="38000"/>
                  </a:schemeClr>
                </a:gs>
                <a:gs pos="42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8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-87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F931495-B198-AB85-FCEA-64E953884AEA}"/>
              </a:ext>
            </a:extLst>
          </p:cNvPr>
          <p:cNvSpPr txBox="1"/>
          <p:nvPr/>
        </p:nvSpPr>
        <p:spPr>
          <a:xfrm>
            <a:off x="6687740" y="1096941"/>
            <a:ext cx="3172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Denudation &amp; Spattering phenomena</a:t>
            </a:r>
            <a:endParaRPr lang="ko-KR" altLang="en-US" sz="14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2948F8-7C41-36DB-B7D2-4E154CFB2869}"/>
              </a:ext>
            </a:extLst>
          </p:cNvPr>
          <p:cNvSpPr txBox="1"/>
          <p:nvPr/>
        </p:nvSpPr>
        <p:spPr>
          <a:xfrm>
            <a:off x="9950402" y="5979570"/>
            <a:ext cx="367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[1]</a:t>
            </a:r>
            <a:endParaRPr lang="ko-KR" altLang="en-US" sz="105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2138F30-A507-3C74-3F26-46EE88CEDA61}"/>
              </a:ext>
            </a:extLst>
          </p:cNvPr>
          <p:cNvGrpSpPr/>
          <p:nvPr/>
        </p:nvGrpSpPr>
        <p:grpSpPr>
          <a:xfrm rot="5400000">
            <a:off x="5667973" y="4419073"/>
            <a:ext cx="2433198" cy="790590"/>
            <a:chOff x="894945" y="4836991"/>
            <a:chExt cx="2433198" cy="790590"/>
          </a:xfrm>
        </p:grpSpPr>
        <p:sp>
          <p:nvSpPr>
            <p:cNvPr id="85" name="이등변 삼각형 126">
              <a:extLst>
                <a:ext uri="{FF2B5EF4-FFF2-40B4-BE49-F238E27FC236}">
                  <a16:creationId xmlns:a16="http://schemas.microsoft.com/office/drawing/2014/main" id="{694C1ECD-9BFD-F949-2198-1A18BA1C82FD}"/>
                </a:ext>
              </a:extLst>
            </p:cNvPr>
            <p:cNvSpPr/>
            <p:nvPr/>
          </p:nvSpPr>
          <p:spPr>
            <a:xfrm>
              <a:off x="919001" y="4839283"/>
              <a:ext cx="2409142" cy="770891"/>
            </a:xfrm>
            <a:custGeom>
              <a:avLst/>
              <a:gdLst>
                <a:gd name="connsiteX0" fmla="*/ 0 w 1299761"/>
                <a:gd name="connsiteY0" fmla="*/ 1336546 h 1336546"/>
                <a:gd name="connsiteX1" fmla="*/ 649881 w 1299761"/>
                <a:gd name="connsiteY1" fmla="*/ 0 h 1336546"/>
                <a:gd name="connsiteX2" fmla="*/ 1299761 w 1299761"/>
                <a:gd name="connsiteY2" fmla="*/ 1336546 h 1336546"/>
                <a:gd name="connsiteX3" fmla="*/ 0 w 1299761"/>
                <a:gd name="connsiteY3" fmla="*/ 1336546 h 1336546"/>
                <a:gd name="connsiteX0" fmla="*/ 1072239 w 2372000"/>
                <a:gd name="connsiteY0" fmla="*/ 1786126 h 1786126"/>
                <a:gd name="connsiteX1" fmla="*/ 0 w 2372000"/>
                <a:gd name="connsiteY1" fmla="*/ 0 h 1786126"/>
                <a:gd name="connsiteX2" fmla="*/ 2372000 w 2372000"/>
                <a:gd name="connsiteY2" fmla="*/ 1786126 h 1786126"/>
                <a:gd name="connsiteX3" fmla="*/ 1072239 w 2372000"/>
                <a:gd name="connsiteY3" fmla="*/ 1786126 h 1786126"/>
                <a:gd name="connsiteX0" fmla="*/ 1072239 w 3103520"/>
                <a:gd name="connsiteY0" fmla="*/ 1786126 h 1786126"/>
                <a:gd name="connsiteX1" fmla="*/ 0 w 3103520"/>
                <a:gd name="connsiteY1" fmla="*/ 0 h 1786126"/>
                <a:gd name="connsiteX2" fmla="*/ 3103520 w 3103520"/>
                <a:gd name="connsiteY2" fmla="*/ 1176526 h 1786126"/>
                <a:gd name="connsiteX3" fmla="*/ 1072239 w 3103520"/>
                <a:gd name="connsiteY3" fmla="*/ 1786126 h 1786126"/>
                <a:gd name="connsiteX0" fmla="*/ 622659 w 3103520"/>
                <a:gd name="connsiteY0" fmla="*/ 1549906 h 1549906"/>
                <a:gd name="connsiteX1" fmla="*/ 0 w 3103520"/>
                <a:gd name="connsiteY1" fmla="*/ 0 h 1549906"/>
                <a:gd name="connsiteX2" fmla="*/ 3103520 w 3103520"/>
                <a:gd name="connsiteY2" fmla="*/ 1176526 h 1549906"/>
                <a:gd name="connsiteX3" fmla="*/ 622659 w 3103520"/>
                <a:gd name="connsiteY3" fmla="*/ 1549906 h 1549906"/>
                <a:gd name="connsiteX0" fmla="*/ 637899 w 3118760"/>
                <a:gd name="connsiteY0" fmla="*/ 373380 h 373380"/>
                <a:gd name="connsiteX1" fmla="*/ 0 w 3118760"/>
                <a:gd name="connsiteY1" fmla="*/ 12194 h 373380"/>
                <a:gd name="connsiteX2" fmla="*/ 3118760 w 3118760"/>
                <a:gd name="connsiteY2" fmla="*/ 0 h 373380"/>
                <a:gd name="connsiteX3" fmla="*/ 637899 w 3118760"/>
                <a:gd name="connsiteY3" fmla="*/ 373380 h 373380"/>
                <a:gd name="connsiteX0" fmla="*/ 599799 w 3080660"/>
                <a:gd name="connsiteY0" fmla="*/ 373380 h 373380"/>
                <a:gd name="connsiteX1" fmla="*/ 0 w 3080660"/>
                <a:gd name="connsiteY1" fmla="*/ 19814 h 373380"/>
                <a:gd name="connsiteX2" fmla="*/ 3080660 w 3080660"/>
                <a:gd name="connsiteY2" fmla="*/ 0 h 373380"/>
                <a:gd name="connsiteX3" fmla="*/ 599799 w 3080660"/>
                <a:gd name="connsiteY3" fmla="*/ 373380 h 373380"/>
                <a:gd name="connsiteX0" fmla="*/ 409299 w 3080660"/>
                <a:gd name="connsiteY0" fmla="*/ 358140 h 358140"/>
                <a:gd name="connsiteX1" fmla="*/ 0 w 3080660"/>
                <a:gd name="connsiteY1" fmla="*/ 19814 h 358140"/>
                <a:gd name="connsiteX2" fmla="*/ 3080660 w 3080660"/>
                <a:gd name="connsiteY2" fmla="*/ 0 h 358140"/>
                <a:gd name="connsiteX3" fmla="*/ 409299 w 3080660"/>
                <a:gd name="connsiteY3" fmla="*/ 358140 h 358140"/>
                <a:gd name="connsiteX0" fmla="*/ 409299 w 3080660"/>
                <a:gd name="connsiteY0" fmla="*/ 358140 h 358140"/>
                <a:gd name="connsiteX1" fmla="*/ 0 w 3080660"/>
                <a:gd name="connsiteY1" fmla="*/ 19814 h 358140"/>
                <a:gd name="connsiteX2" fmla="*/ 3080660 w 3080660"/>
                <a:gd name="connsiteY2" fmla="*/ 0 h 358140"/>
                <a:gd name="connsiteX3" fmla="*/ 1419239 w 3080660"/>
                <a:gd name="connsiteY3" fmla="*/ 208451 h 358140"/>
                <a:gd name="connsiteX4" fmla="*/ 409299 w 3080660"/>
                <a:gd name="connsiteY4" fmla="*/ 358140 h 358140"/>
                <a:gd name="connsiteX0" fmla="*/ 409299 w 3080660"/>
                <a:gd name="connsiteY0" fmla="*/ 358140 h 406571"/>
                <a:gd name="connsiteX1" fmla="*/ 0 w 3080660"/>
                <a:gd name="connsiteY1" fmla="*/ 19814 h 406571"/>
                <a:gd name="connsiteX2" fmla="*/ 3080660 w 3080660"/>
                <a:gd name="connsiteY2" fmla="*/ 0 h 406571"/>
                <a:gd name="connsiteX3" fmla="*/ 870599 w 3080660"/>
                <a:gd name="connsiteY3" fmla="*/ 406571 h 406571"/>
                <a:gd name="connsiteX4" fmla="*/ 409299 w 3080660"/>
                <a:gd name="connsiteY4" fmla="*/ 358140 h 406571"/>
                <a:gd name="connsiteX0" fmla="*/ 1076046 w 3747407"/>
                <a:gd name="connsiteY0" fmla="*/ 712977 h 761408"/>
                <a:gd name="connsiteX1" fmla="*/ 0 w 3747407"/>
                <a:gd name="connsiteY1" fmla="*/ 0 h 761408"/>
                <a:gd name="connsiteX2" fmla="*/ 3747407 w 3747407"/>
                <a:gd name="connsiteY2" fmla="*/ 354837 h 761408"/>
                <a:gd name="connsiteX3" fmla="*/ 1537346 w 3747407"/>
                <a:gd name="connsiteY3" fmla="*/ 761408 h 761408"/>
                <a:gd name="connsiteX4" fmla="*/ 1076046 w 3747407"/>
                <a:gd name="connsiteY4" fmla="*/ 712977 h 761408"/>
                <a:gd name="connsiteX0" fmla="*/ 1076046 w 2407559"/>
                <a:gd name="connsiteY0" fmla="*/ 745491 h 793922"/>
                <a:gd name="connsiteX1" fmla="*/ 0 w 2407559"/>
                <a:gd name="connsiteY1" fmla="*/ 32514 h 793922"/>
                <a:gd name="connsiteX2" fmla="*/ 2407559 w 2407559"/>
                <a:gd name="connsiteY2" fmla="*/ 0 h 793922"/>
                <a:gd name="connsiteX3" fmla="*/ 1537346 w 2407559"/>
                <a:gd name="connsiteY3" fmla="*/ 793922 h 793922"/>
                <a:gd name="connsiteX4" fmla="*/ 1076046 w 2407559"/>
                <a:gd name="connsiteY4" fmla="*/ 745491 h 793922"/>
                <a:gd name="connsiteX0" fmla="*/ 1076043 w 2407556"/>
                <a:gd name="connsiteY0" fmla="*/ 745491 h 793922"/>
                <a:gd name="connsiteX1" fmla="*/ 0 w 2407556"/>
                <a:gd name="connsiteY1" fmla="*/ 7114 h 793922"/>
                <a:gd name="connsiteX2" fmla="*/ 2407556 w 2407556"/>
                <a:gd name="connsiteY2" fmla="*/ 0 h 793922"/>
                <a:gd name="connsiteX3" fmla="*/ 1537343 w 2407556"/>
                <a:gd name="connsiteY3" fmla="*/ 793922 h 793922"/>
                <a:gd name="connsiteX4" fmla="*/ 1076043 w 2407556"/>
                <a:gd name="connsiteY4" fmla="*/ 745491 h 793922"/>
                <a:gd name="connsiteX0" fmla="*/ 1076043 w 2407556"/>
                <a:gd name="connsiteY0" fmla="*/ 751077 h 799508"/>
                <a:gd name="connsiteX1" fmla="*/ 0 w 2407556"/>
                <a:gd name="connsiteY1" fmla="*/ 0 h 799508"/>
                <a:gd name="connsiteX2" fmla="*/ 2407556 w 2407556"/>
                <a:gd name="connsiteY2" fmla="*/ 5586 h 799508"/>
                <a:gd name="connsiteX3" fmla="*/ 1537343 w 2407556"/>
                <a:gd name="connsiteY3" fmla="*/ 799508 h 799508"/>
                <a:gd name="connsiteX4" fmla="*/ 1076043 w 2407556"/>
                <a:gd name="connsiteY4" fmla="*/ 751077 h 799508"/>
                <a:gd name="connsiteX0" fmla="*/ 1114143 w 2407556"/>
                <a:gd name="connsiteY0" fmla="*/ 776477 h 799508"/>
                <a:gd name="connsiteX1" fmla="*/ 0 w 2407556"/>
                <a:gd name="connsiteY1" fmla="*/ 0 h 799508"/>
                <a:gd name="connsiteX2" fmla="*/ 2407556 w 2407556"/>
                <a:gd name="connsiteY2" fmla="*/ 5586 h 799508"/>
                <a:gd name="connsiteX3" fmla="*/ 1537343 w 2407556"/>
                <a:gd name="connsiteY3" fmla="*/ 799508 h 799508"/>
                <a:gd name="connsiteX4" fmla="*/ 1114143 w 2407556"/>
                <a:gd name="connsiteY4" fmla="*/ 776477 h 799508"/>
                <a:gd name="connsiteX0" fmla="*/ 1114143 w 2407556"/>
                <a:gd name="connsiteY0" fmla="*/ 776477 h 776477"/>
                <a:gd name="connsiteX1" fmla="*/ 0 w 2407556"/>
                <a:gd name="connsiteY1" fmla="*/ 0 h 776477"/>
                <a:gd name="connsiteX2" fmla="*/ 2407556 w 2407556"/>
                <a:gd name="connsiteY2" fmla="*/ 5586 h 776477"/>
                <a:gd name="connsiteX3" fmla="*/ 2013593 w 2407556"/>
                <a:gd name="connsiteY3" fmla="*/ 767758 h 776477"/>
                <a:gd name="connsiteX4" fmla="*/ 1114143 w 2407556"/>
                <a:gd name="connsiteY4" fmla="*/ 776477 h 776477"/>
                <a:gd name="connsiteX0" fmla="*/ 1120491 w 2413904"/>
                <a:gd name="connsiteY0" fmla="*/ 776478 h 776478"/>
                <a:gd name="connsiteX1" fmla="*/ 0 w 2413904"/>
                <a:gd name="connsiteY1" fmla="*/ 0 h 776478"/>
                <a:gd name="connsiteX2" fmla="*/ 2413904 w 2413904"/>
                <a:gd name="connsiteY2" fmla="*/ 5587 h 776478"/>
                <a:gd name="connsiteX3" fmla="*/ 2019941 w 2413904"/>
                <a:gd name="connsiteY3" fmla="*/ 767759 h 776478"/>
                <a:gd name="connsiteX4" fmla="*/ 1120491 w 2413904"/>
                <a:gd name="connsiteY4" fmla="*/ 776478 h 776478"/>
                <a:gd name="connsiteX0" fmla="*/ 1115729 w 2409142"/>
                <a:gd name="connsiteY0" fmla="*/ 770891 h 770891"/>
                <a:gd name="connsiteX1" fmla="*/ 0 w 2409142"/>
                <a:gd name="connsiteY1" fmla="*/ 3938 h 770891"/>
                <a:gd name="connsiteX2" fmla="*/ 2409142 w 2409142"/>
                <a:gd name="connsiteY2" fmla="*/ 0 h 770891"/>
                <a:gd name="connsiteX3" fmla="*/ 2015179 w 2409142"/>
                <a:gd name="connsiteY3" fmla="*/ 762172 h 770891"/>
                <a:gd name="connsiteX4" fmla="*/ 1115729 w 2409142"/>
                <a:gd name="connsiteY4" fmla="*/ 770891 h 77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9142" h="770891">
                  <a:moveTo>
                    <a:pt x="1115729" y="770891"/>
                  </a:moveTo>
                  <a:lnTo>
                    <a:pt x="0" y="3938"/>
                  </a:lnTo>
                  <a:lnTo>
                    <a:pt x="2409142" y="0"/>
                  </a:lnTo>
                  <a:lnTo>
                    <a:pt x="2015179" y="762172"/>
                  </a:lnTo>
                  <a:lnTo>
                    <a:pt x="1115729" y="770891"/>
                  </a:lnTo>
                  <a:close/>
                </a:path>
              </a:pathLst>
            </a:custGeom>
            <a:gradFill>
              <a:gsLst>
                <a:gs pos="37000">
                  <a:srgbClr val="4A9611">
                    <a:alpha val="46000"/>
                  </a:srgbClr>
                </a:gs>
                <a:gs pos="0">
                  <a:srgbClr val="499613">
                    <a:alpha val="64000"/>
                  </a:srgbClr>
                </a:gs>
                <a:gs pos="100000">
                  <a:srgbClr val="479511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3A724F2-EAD3-CB27-5FC1-FB18BE8AEB91}"/>
                </a:ext>
              </a:extLst>
            </p:cNvPr>
            <p:cNvSpPr/>
            <p:nvPr/>
          </p:nvSpPr>
          <p:spPr>
            <a:xfrm>
              <a:off x="2027963" y="5121147"/>
              <a:ext cx="912874" cy="5064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CB6857FF-8ADD-6961-66F0-E5326F98A0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66160" y="4665776"/>
              <a:ext cx="790590" cy="11330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EC590BD-8380-00B9-347D-A86FF73472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47825" y="5063030"/>
              <a:ext cx="747106" cy="36108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1D4E251B-975D-74B7-512D-B07128CE3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475" y="3592602"/>
            <a:ext cx="3040284" cy="2426617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9E617F76-A2A0-7EDA-F93F-904F571A680E}"/>
              </a:ext>
            </a:extLst>
          </p:cNvPr>
          <p:cNvSpPr/>
          <p:nvPr/>
        </p:nvSpPr>
        <p:spPr>
          <a:xfrm>
            <a:off x="7267683" y="3591510"/>
            <a:ext cx="1182241" cy="215817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7691FB-05D7-8CC2-0753-6B113C0F586C}"/>
              </a:ext>
            </a:extLst>
          </p:cNvPr>
          <p:cNvSpPr/>
          <p:nvPr/>
        </p:nvSpPr>
        <p:spPr>
          <a:xfrm>
            <a:off x="7267683" y="4418012"/>
            <a:ext cx="1182241" cy="215817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4A63264-E213-1868-5727-A100F2A892E8}"/>
              </a:ext>
            </a:extLst>
          </p:cNvPr>
          <p:cNvSpPr txBox="1"/>
          <p:nvPr/>
        </p:nvSpPr>
        <p:spPr>
          <a:xfrm>
            <a:off x="7314679" y="3583812"/>
            <a:ext cx="1088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 W &amp; 0.1 m/s</a:t>
            </a:r>
            <a:endParaRPr lang="ko-KR" altLang="en-US" sz="9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026D750-A8BA-E14F-6DB6-09926D5C7E31}"/>
              </a:ext>
            </a:extLst>
          </p:cNvPr>
          <p:cNvSpPr txBox="1"/>
          <p:nvPr/>
        </p:nvSpPr>
        <p:spPr>
          <a:xfrm>
            <a:off x="7314679" y="4409222"/>
            <a:ext cx="1088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100 W &amp; 0.5 m/s</a:t>
            </a:r>
            <a:endParaRPr lang="ko-KR" altLang="en-US" sz="9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D64988C-A575-9DC8-76B0-DB74B51D57BD}"/>
              </a:ext>
            </a:extLst>
          </p:cNvPr>
          <p:cNvSpPr/>
          <p:nvPr/>
        </p:nvSpPr>
        <p:spPr>
          <a:xfrm>
            <a:off x="7267683" y="5223325"/>
            <a:ext cx="1182241" cy="215817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75E8961-D990-7C8E-B4C7-B3BB943D8133}"/>
              </a:ext>
            </a:extLst>
          </p:cNvPr>
          <p:cNvSpPr txBox="1"/>
          <p:nvPr/>
        </p:nvSpPr>
        <p:spPr>
          <a:xfrm>
            <a:off x="7314679" y="5214535"/>
            <a:ext cx="1088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200 W &amp; 1 m/s</a:t>
            </a:r>
            <a:endParaRPr lang="ko-KR" altLang="en-US" sz="9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C2B7F51-2EBE-1D49-AABC-A7CD73E7353D}"/>
              </a:ext>
            </a:extLst>
          </p:cNvPr>
          <p:cNvSpPr txBox="1"/>
          <p:nvPr/>
        </p:nvSpPr>
        <p:spPr>
          <a:xfrm>
            <a:off x="7314679" y="4110789"/>
            <a:ext cx="1088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Forward ejection</a:t>
            </a:r>
            <a:endParaRPr lang="ko-KR" altLang="en-US" sz="9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08AD619-C128-FA14-93CE-8F1B41624FC2}"/>
              </a:ext>
            </a:extLst>
          </p:cNvPr>
          <p:cNvSpPr txBox="1"/>
          <p:nvPr/>
        </p:nvSpPr>
        <p:spPr>
          <a:xfrm>
            <a:off x="7314679" y="4944989"/>
            <a:ext cx="1088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Upward ejection</a:t>
            </a:r>
            <a:endParaRPr lang="ko-KR" altLang="en-US" sz="9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122A7DD-A0BF-76EF-CED8-C27A565897F3}"/>
              </a:ext>
            </a:extLst>
          </p:cNvPr>
          <p:cNvSpPr txBox="1"/>
          <p:nvPr/>
        </p:nvSpPr>
        <p:spPr>
          <a:xfrm>
            <a:off x="7292865" y="5793084"/>
            <a:ext cx="1131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Backward ejection</a:t>
            </a:r>
            <a:endParaRPr lang="ko-KR" altLang="en-US" sz="9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47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81B837-BDC1-321B-0075-DF9AC3660BEC}"/>
              </a:ext>
            </a:extLst>
          </p:cNvPr>
          <p:cNvSpPr txBox="1"/>
          <p:nvPr/>
        </p:nvSpPr>
        <p:spPr>
          <a:xfrm>
            <a:off x="604643" y="706056"/>
            <a:ext cx="6061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오버샘플링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노이즈 데이터 제거 </a:t>
            </a:r>
            <a:r>
              <a:rPr lang="en-US" altLang="ko-KR" dirty="0">
                <a:sym typeface="Wingdings" panose="05000000000000000000" pitchFamily="2" charset="2"/>
              </a:rPr>
              <a:t>&amp; </a:t>
            </a:r>
            <a:r>
              <a:rPr lang="ko-KR" altLang="en-US" dirty="0">
                <a:sym typeface="Wingdings" panose="05000000000000000000" pitchFamily="2" charset="2"/>
              </a:rPr>
              <a:t>보충 </a:t>
            </a:r>
            <a:r>
              <a:rPr lang="en-US" altLang="ko-KR" dirty="0">
                <a:sym typeface="Wingdings" panose="05000000000000000000" pitchFamily="2" charset="2"/>
              </a:rPr>
              <a:t>(Follow up)</a:t>
            </a:r>
            <a:br>
              <a:rPr lang="en-US" altLang="ko-KR" dirty="0">
                <a:sym typeface="Wingdings" panose="05000000000000000000" pitchFamily="2" charset="2"/>
              </a:rPr>
            </a:b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2. </a:t>
            </a:r>
            <a:r>
              <a:rPr lang="ko-KR" altLang="en-US" b="1" dirty="0">
                <a:sym typeface="Wingdings" panose="05000000000000000000" pitchFamily="2" charset="2"/>
              </a:rPr>
              <a:t>이미지 기반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err="1">
                <a:sym typeface="Wingdings" panose="05000000000000000000" pitchFamily="2" charset="2"/>
              </a:rPr>
              <a:t>용융풀</a:t>
            </a:r>
            <a:r>
              <a:rPr lang="ko-KR" altLang="en-US" b="1" dirty="0">
                <a:sym typeface="Wingdings" panose="05000000000000000000" pitchFamily="2" charset="2"/>
              </a:rPr>
              <a:t> 예측 연구 </a:t>
            </a:r>
            <a:r>
              <a:rPr lang="en-US" altLang="ko-KR" b="1" dirty="0">
                <a:sym typeface="Wingdings" panose="05000000000000000000" pitchFamily="2" charset="2"/>
              </a:rPr>
              <a:t>– AI (Study)</a:t>
            </a: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   : </a:t>
            </a:r>
            <a:r>
              <a:rPr lang="ko-KR" altLang="en-US" b="1" dirty="0">
                <a:sym typeface="Wingdings" panose="05000000000000000000" pitchFamily="2" charset="2"/>
              </a:rPr>
              <a:t>이미지 기반 용융풀의 치수</a:t>
            </a:r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너비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깊이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높이</a:t>
            </a:r>
            <a:r>
              <a:rPr lang="en-US" altLang="ko-KR" b="1" dirty="0">
                <a:sym typeface="Wingdings" panose="05000000000000000000" pitchFamily="2" charset="2"/>
              </a:rPr>
              <a:t>)/</a:t>
            </a:r>
            <a:r>
              <a:rPr lang="ko-KR" altLang="en-US" b="1" dirty="0">
                <a:sym typeface="Wingdings" panose="05000000000000000000" pitchFamily="2" charset="2"/>
              </a:rPr>
              <a:t>면적</a:t>
            </a:r>
            <a:br>
              <a:rPr lang="en-US" altLang="ko-KR" b="1" dirty="0">
                <a:sym typeface="Wingdings" panose="05000000000000000000" pitchFamily="2" charset="2"/>
              </a:rPr>
            </a:b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3. </a:t>
            </a:r>
            <a:r>
              <a:rPr lang="ko-KR" altLang="en-US" dirty="0">
                <a:sym typeface="Wingdings" panose="05000000000000000000" pitchFamily="2" charset="2"/>
              </a:rPr>
              <a:t>열화상 카메라 기반 </a:t>
            </a:r>
            <a:r>
              <a:rPr lang="ko-KR" altLang="en-US" dirty="0" err="1">
                <a:sym typeface="Wingdings" panose="05000000000000000000" pitchFamily="2" charset="2"/>
              </a:rPr>
              <a:t>스패터</a:t>
            </a:r>
            <a:r>
              <a:rPr lang="ko-KR" altLang="en-US" dirty="0">
                <a:sym typeface="Wingdings" panose="05000000000000000000" pitchFamily="2" charset="2"/>
              </a:rPr>
              <a:t> 예측 연구 </a:t>
            </a:r>
            <a:r>
              <a:rPr lang="en-US" altLang="ko-KR" dirty="0">
                <a:sym typeface="Wingdings" panose="05000000000000000000" pitchFamily="2" charset="2"/>
              </a:rPr>
              <a:t>– AI (Study)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B93221-0DA8-3CF2-1C23-BEEC6435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951" y="1095604"/>
            <a:ext cx="4288615" cy="19329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41D922-A33F-05E0-301B-F1519F62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511" y="3533876"/>
            <a:ext cx="2867880" cy="3113160"/>
          </a:xfrm>
          <a:prstGeom prst="rect">
            <a:avLst/>
          </a:prstGeom>
        </p:spPr>
      </p:pic>
      <p:pic>
        <p:nvPicPr>
          <p:cNvPr id="1026" name="Picture 2" descr="Metals | Free Full-Text | Linking In Situ Melt Pool Monitoring to Melt Pool  Size Distributions and Internal Flaws in Laser Powder Bed Fusion">
            <a:extLst>
              <a:ext uri="{FF2B5EF4-FFF2-40B4-BE49-F238E27FC236}">
                <a16:creationId xmlns:a16="http://schemas.microsoft.com/office/drawing/2014/main" id="{0FC20995-A418-4692-4403-0FA1D46A5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85" y="3429000"/>
            <a:ext cx="6256424" cy="3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7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1AA021-0B21-BAD1-3B9E-A6BF1EA041F8}"/>
              </a:ext>
            </a:extLst>
          </p:cNvPr>
          <p:cNvSpPr txBox="1"/>
          <p:nvPr/>
        </p:nvSpPr>
        <p:spPr>
          <a:xfrm>
            <a:off x="353981" y="551022"/>
            <a:ext cx="71176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오버샘플링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노이즈 데이터 제거 </a:t>
            </a:r>
            <a:r>
              <a:rPr lang="en-US" altLang="ko-KR" dirty="0">
                <a:sym typeface="Wingdings" panose="05000000000000000000" pitchFamily="2" charset="2"/>
              </a:rPr>
              <a:t>&amp; </a:t>
            </a:r>
            <a:r>
              <a:rPr lang="ko-KR" altLang="en-US" dirty="0">
                <a:sym typeface="Wingdings" panose="05000000000000000000" pitchFamily="2" charset="2"/>
              </a:rPr>
              <a:t>보충 </a:t>
            </a:r>
            <a:r>
              <a:rPr lang="en-US" altLang="ko-KR" dirty="0">
                <a:sym typeface="Wingdings" panose="05000000000000000000" pitchFamily="2" charset="2"/>
              </a:rPr>
              <a:t>(Follow up)</a:t>
            </a:r>
            <a:br>
              <a:rPr lang="en-US" altLang="ko-KR" dirty="0">
                <a:sym typeface="Wingdings" panose="05000000000000000000" pitchFamily="2" charset="2"/>
              </a:rPr>
            </a:b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ko-KR" altLang="en-US" dirty="0">
                <a:sym typeface="Wingdings" panose="05000000000000000000" pitchFamily="2" charset="2"/>
              </a:rPr>
              <a:t>이미지 기반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용융풀</a:t>
            </a:r>
            <a:r>
              <a:rPr lang="ko-KR" altLang="en-US" dirty="0">
                <a:sym typeface="Wingdings" panose="05000000000000000000" pitchFamily="2" charset="2"/>
              </a:rPr>
              <a:t> 예측 연구 </a:t>
            </a:r>
            <a:r>
              <a:rPr lang="en-US" altLang="ko-KR" dirty="0">
                <a:sym typeface="Wingdings" panose="05000000000000000000" pitchFamily="2" charset="2"/>
              </a:rPr>
              <a:t>– AI (Study)</a:t>
            </a:r>
            <a:br>
              <a:rPr lang="en-US" altLang="ko-KR" dirty="0">
                <a:sym typeface="Wingdings" panose="05000000000000000000" pitchFamily="2" charset="2"/>
              </a:rPr>
            </a:b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3. </a:t>
            </a:r>
            <a:r>
              <a:rPr lang="ko-KR" altLang="en-US" b="1" dirty="0">
                <a:sym typeface="Wingdings" panose="05000000000000000000" pitchFamily="2" charset="2"/>
              </a:rPr>
              <a:t>열화상 카메라 기반 </a:t>
            </a:r>
            <a:r>
              <a:rPr lang="ko-KR" altLang="en-US" b="1" dirty="0" err="1">
                <a:sym typeface="Wingdings" panose="05000000000000000000" pitchFamily="2" charset="2"/>
              </a:rPr>
              <a:t>스패터</a:t>
            </a:r>
            <a:r>
              <a:rPr lang="ko-KR" altLang="en-US" b="1" dirty="0">
                <a:sym typeface="Wingdings" panose="05000000000000000000" pitchFamily="2" charset="2"/>
              </a:rPr>
              <a:t> 예측 연구 </a:t>
            </a:r>
            <a:r>
              <a:rPr lang="en-US" altLang="ko-KR" b="1" dirty="0">
                <a:sym typeface="Wingdings" panose="05000000000000000000" pitchFamily="2" charset="2"/>
              </a:rPr>
              <a:t>– AI (Study)</a:t>
            </a: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   : </a:t>
            </a:r>
            <a:r>
              <a:rPr lang="ko-KR" altLang="en-US" b="1" dirty="0">
                <a:sym typeface="Wingdings" panose="05000000000000000000" pitchFamily="2" charset="2"/>
              </a:rPr>
              <a:t>동영상 이미지 학습 기반 공정조건별 </a:t>
            </a:r>
            <a:r>
              <a:rPr lang="ko-KR" altLang="en-US" b="1" dirty="0" err="1">
                <a:sym typeface="Wingdings" panose="05000000000000000000" pitchFamily="2" charset="2"/>
              </a:rPr>
              <a:t>스패터</a:t>
            </a:r>
            <a:r>
              <a:rPr lang="ko-KR" altLang="en-US" b="1" dirty="0">
                <a:sym typeface="Wingdings" panose="05000000000000000000" pitchFamily="2" charset="2"/>
              </a:rPr>
              <a:t> 양</a:t>
            </a:r>
            <a:r>
              <a:rPr lang="en-US" altLang="ko-KR" b="1" dirty="0">
                <a:sym typeface="Wingdings" panose="05000000000000000000" pitchFamily="2" charset="2"/>
              </a:rPr>
              <a:t>/</a:t>
            </a:r>
            <a:r>
              <a:rPr lang="ko-KR" altLang="en-US" b="1" dirty="0">
                <a:sym typeface="Wingdings" panose="05000000000000000000" pitchFamily="2" charset="2"/>
              </a:rPr>
              <a:t>거리</a:t>
            </a:r>
            <a:r>
              <a:rPr lang="en-US" altLang="ko-KR" b="1" dirty="0">
                <a:sym typeface="Wingdings" panose="05000000000000000000" pitchFamily="2" charset="2"/>
              </a:rPr>
              <a:t>/</a:t>
            </a:r>
            <a:r>
              <a:rPr lang="ko-KR" altLang="en-US" b="1" dirty="0">
                <a:sym typeface="Wingdings" panose="05000000000000000000" pitchFamily="2" charset="2"/>
              </a:rPr>
              <a:t>방향 예측</a:t>
            </a:r>
            <a:br>
              <a:rPr lang="en-US" altLang="ko-KR" b="1" dirty="0"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* </a:t>
            </a:r>
            <a:r>
              <a:rPr lang="ko-KR" altLang="en-US" dirty="0">
                <a:sym typeface="Wingdings" panose="05000000000000000000" pitchFamily="2" charset="2"/>
              </a:rPr>
              <a:t>업무</a:t>
            </a:r>
            <a:r>
              <a:rPr lang="en-US" altLang="ko-KR" dirty="0">
                <a:sym typeface="Wingdings" panose="05000000000000000000" pitchFamily="2" charset="2"/>
              </a:rPr>
              <a:t>: 2&amp;3</a:t>
            </a:r>
            <a:r>
              <a:rPr lang="ko-KR" altLang="en-US" dirty="0">
                <a:sym typeface="Wingdings" panose="05000000000000000000" pitchFamily="2" charset="2"/>
              </a:rPr>
              <a:t>번 관련 </a:t>
            </a:r>
            <a:r>
              <a:rPr lang="en-US" altLang="ko-KR" dirty="0">
                <a:sym typeface="Wingdings" panose="05000000000000000000" pitchFamily="2" charset="2"/>
              </a:rPr>
              <a:t>AI </a:t>
            </a:r>
            <a:r>
              <a:rPr lang="ko-KR" altLang="en-US" dirty="0">
                <a:sym typeface="Wingdings" panose="05000000000000000000" pitchFamily="2" charset="2"/>
              </a:rPr>
              <a:t>모델 조사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파악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적용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데이터 작업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167830-2C82-E204-A5D3-5B067D0EA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1" y="3122208"/>
            <a:ext cx="5829536" cy="34576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06C959-A394-2D1F-A988-D51FCDE8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055" y="3345025"/>
            <a:ext cx="5514003" cy="3150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C43DA5-C825-8BB0-91B8-1A6A74B72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425" y="221747"/>
            <a:ext cx="3946548" cy="29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2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D3E7DD5-A034-8B0C-8CAA-2B35B6C7F3E8}"/>
              </a:ext>
            </a:extLst>
          </p:cNvPr>
          <p:cNvGrpSpPr/>
          <p:nvPr/>
        </p:nvGrpSpPr>
        <p:grpSpPr>
          <a:xfrm>
            <a:off x="1607912" y="2143548"/>
            <a:ext cx="4361441" cy="3399486"/>
            <a:chOff x="155593" y="2484470"/>
            <a:chExt cx="4361441" cy="33994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612390-E23F-D2DC-C1A9-F77C9FE8B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593" y="2484470"/>
              <a:ext cx="4361441" cy="3399486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4A9AEED7-5BB0-2853-3F32-448ABD4F866A}"/>
                </a:ext>
              </a:extLst>
            </p:cNvPr>
            <p:cNvSpPr/>
            <p:nvPr/>
          </p:nvSpPr>
          <p:spPr>
            <a:xfrm>
              <a:off x="1041400" y="2768600"/>
              <a:ext cx="3111500" cy="2216150"/>
            </a:xfrm>
            <a:custGeom>
              <a:avLst/>
              <a:gdLst>
                <a:gd name="connsiteX0" fmla="*/ 0 w 3111500"/>
                <a:gd name="connsiteY0" fmla="*/ 2216150 h 2216150"/>
                <a:gd name="connsiteX1" fmla="*/ 1047750 w 3111500"/>
                <a:gd name="connsiteY1" fmla="*/ 831850 h 2216150"/>
                <a:gd name="connsiteX2" fmla="*/ 3111500 w 3111500"/>
                <a:gd name="connsiteY2" fmla="*/ 0 h 22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1500" h="2216150">
                  <a:moveTo>
                    <a:pt x="0" y="2216150"/>
                  </a:moveTo>
                  <a:cubicBezTo>
                    <a:pt x="264583" y="1708679"/>
                    <a:pt x="529167" y="1201208"/>
                    <a:pt x="1047750" y="831850"/>
                  </a:cubicBezTo>
                  <a:cubicBezTo>
                    <a:pt x="1566333" y="462492"/>
                    <a:pt x="2338916" y="231246"/>
                    <a:pt x="3111500" y="0"/>
                  </a:cubicBezTo>
                </a:path>
              </a:pathLst>
            </a:custGeom>
            <a:noFill/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794E162-7207-41C2-325E-58151B105121}"/>
                </a:ext>
              </a:extLst>
            </p:cNvPr>
            <p:cNvSpPr/>
            <p:nvPr/>
          </p:nvSpPr>
          <p:spPr>
            <a:xfrm>
              <a:off x="1054100" y="3575050"/>
              <a:ext cx="3016250" cy="1543050"/>
            </a:xfrm>
            <a:custGeom>
              <a:avLst/>
              <a:gdLst>
                <a:gd name="connsiteX0" fmla="*/ 0 w 3016250"/>
                <a:gd name="connsiteY0" fmla="*/ 1543050 h 1543050"/>
                <a:gd name="connsiteX1" fmla="*/ 781050 w 3016250"/>
                <a:gd name="connsiteY1" fmla="*/ 819150 h 1543050"/>
                <a:gd name="connsiteX2" fmla="*/ 3016250 w 3016250"/>
                <a:gd name="connsiteY2" fmla="*/ 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6250" h="1543050">
                  <a:moveTo>
                    <a:pt x="0" y="1543050"/>
                  </a:moveTo>
                  <a:cubicBezTo>
                    <a:pt x="139171" y="1309687"/>
                    <a:pt x="278342" y="1076325"/>
                    <a:pt x="781050" y="819150"/>
                  </a:cubicBezTo>
                  <a:cubicBezTo>
                    <a:pt x="1283758" y="561975"/>
                    <a:pt x="2150004" y="280987"/>
                    <a:pt x="3016250" y="0"/>
                  </a:cubicBezTo>
                </a:path>
              </a:pathLst>
            </a:custGeom>
            <a:noFill/>
            <a:ln w="28575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FCEDD4D-C772-8C95-5CC9-8918E2B08AFB}"/>
                </a:ext>
              </a:extLst>
            </p:cNvPr>
            <p:cNvSpPr/>
            <p:nvPr/>
          </p:nvSpPr>
          <p:spPr>
            <a:xfrm>
              <a:off x="1066800" y="3746500"/>
              <a:ext cx="3079750" cy="1504950"/>
            </a:xfrm>
            <a:custGeom>
              <a:avLst/>
              <a:gdLst>
                <a:gd name="connsiteX0" fmla="*/ 0 w 3079750"/>
                <a:gd name="connsiteY0" fmla="*/ 1504950 h 1504950"/>
                <a:gd name="connsiteX1" fmla="*/ 711200 w 3079750"/>
                <a:gd name="connsiteY1" fmla="*/ 787400 h 1504950"/>
                <a:gd name="connsiteX2" fmla="*/ 3079750 w 3079750"/>
                <a:gd name="connsiteY2" fmla="*/ 0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9750" h="1504950">
                  <a:moveTo>
                    <a:pt x="0" y="1504950"/>
                  </a:moveTo>
                  <a:cubicBezTo>
                    <a:pt x="98954" y="1271587"/>
                    <a:pt x="197908" y="1038225"/>
                    <a:pt x="711200" y="787400"/>
                  </a:cubicBezTo>
                  <a:cubicBezTo>
                    <a:pt x="1224492" y="536575"/>
                    <a:pt x="2152121" y="268287"/>
                    <a:pt x="3079750" y="0"/>
                  </a:cubicBezTo>
                </a:path>
              </a:pathLst>
            </a:custGeom>
            <a:noFill/>
            <a:ln w="28575">
              <a:solidFill>
                <a:srgbClr val="0000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9754BD1-E8C6-8723-414B-896A2B6EBC6F}"/>
                </a:ext>
              </a:extLst>
            </p:cNvPr>
            <p:cNvSpPr/>
            <p:nvPr/>
          </p:nvSpPr>
          <p:spPr>
            <a:xfrm>
              <a:off x="1133475" y="4102100"/>
              <a:ext cx="3076575" cy="1123950"/>
            </a:xfrm>
            <a:custGeom>
              <a:avLst/>
              <a:gdLst>
                <a:gd name="connsiteX0" fmla="*/ 0 w 3105150"/>
                <a:gd name="connsiteY0" fmla="*/ 1111250 h 1111250"/>
                <a:gd name="connsiteX1" fmla="*/ 787400 w 3105150"/>
                <a:gd name="connsiteY1" fmla="*/ 514350 h 1111250"/>
                <a:gd name="connsiteX2" fmla="*/ 3105150 w 3105150"/>
                <a:gd name="connsiteY2" fmla="*/ 0 h 1111250"/>
                <a:gd name="connsiteX0" fmla="*/ 0 w 3076575"/>
                <a:gd name="connsiteY0" fmla="*/ 1123950 h 1123950"/>
                <a:gd name="connsiteX1" fmla="*/ 758825 w 3076575"/>
                <a:gd name="connsiteY1" fmla="*/ 514350 h 1123950"/>
                <a:gd name="connsiteX2" fmla="*/ 3076575 w 3076575"/>
                <a:gd name="connsiteY2" fmla="*/ 0 h 1123950"/>
                <a:gd name="connsiteX0" fmla="*/ 0 w 3076575"/>
                <a:gd name="connsiteY0" fmla="*/ 1123950 h 1123950"/>
                <a:gd name="connsiteX1" fmla="*/ 758825 w 3076575"/>
                <a:gd name="connsiteY1" fmla="*/ 514350 h 1123950"/>
                <a:gd name="connsiteX2" fmla="*/ 3076575 w 3076575"/>
                <a:gd name="connsiteY2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6575" h="1123950">
                  <a:moveTo>
                    <a:pt x="0" y="1123950"/>
                  </a:moveTo>
                  <a:cubicBezTo>
                    <a:pt x="112712" y="892704"/>
                    <a:pt x="241300" y="699558"/>
                    <a:pt x="758825" y="514350"/>
                  </a:cubicBezTo>
                  <a:cubicBezTo>
                    <a:pt x="1276350" y="329142"/>
                    <a:pt x="2176462" y="164571"/>
                    <a:pt x="3076575" y="0"/>
                  </a:cubicBezTo>
                </a:path>
              </a:pathLst>
            </a:custGeom>
            <a:noFill/>
            <a:ln w="28575">
              <a:solidFill>
                <a:srgbClr val="FF00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4A6BC0A-89E9-9A9B-C527-249FAE2261BE}"/>
                </a:ext>
              </a:extLst>
            </p:cNvPr>
            <p:cNvSpPr/>
            <p:nvPr/>
          </p:nvSpPr>
          <p:spPr>
            <a:xfrm>
              <a:off x="1175545" y="4257676"/>
              <a:ext cx="3015456" cy="1021556"/>
            </a:xfrm>
            <a:custGeom>
              <a:avLst/>
              <a:gdLst>
                <a:gd name="connsiteX0" fmla="*/ 0 w 3117850"/>
                <a:gd name="connsiteY0" fmla="*/ 990600 h 990600"/>
                <a:gd name="connsiteX1" fmla="*/ 1393825 w 3117850"/>
                <a:gd name="connsiteY1" fmla="*/ 269875 h 990600"/>
                <a:gd name="connsiteX2" fmla="*/ 3117850 w 3117850"/>
                <a:gd name="connsiteY2" fmla="*/ 0 h 990600"/>
                <a:gd name="connsiteX0" fmla="*/ 0 w 3117850"/>
                <a:gd name="connsiteY0" fmla="*/ 990600 h 990600"/>
                <a:gd name="connsiteX1" fmla="*/ 1393825 w 3117850"/>
                <a:gd name="connsiteY1" fmla="*/ 269875 h 990600"/>
                <a:gd name="connsiteX2" fmla="*/ 3117850 w 3117850"/>
                <a:gd name="connsiteY2" fmla="*/ 0 h 990600"/>
                <a:gd name="connsiteX0" fmla="*/ 0 w 3117850"/>
                <a:gd name="connsiteY0" fmla="*/ 990600 h 990600"/>
                <a:gd name="connsiteX1" fmla="*/ 1393825 w 3117850"/>
                <a:gd name="connsiteY1" fmla="*/ 269875 h 990600"/>
                <a:gd name="connsiteX2" fmla="*/ 3117850 w 3117850"/>
                <a:gd name="connsiteY2" fmla="*/ 0 h 990600"/>
                <a:gd name="connsiteX0" fmla="*/ 0 w 3117850"/>
                <a:gd name="connsiteY0" fmla="*/ 990600 h 990600"/>
                <a:gd name="connsiteX1" fmla="*/ 1393825 w 3117850"/>
                <a:gd name="connsiteY1" fmla="*/ 269875 h 990600"/>
                <a:gd name="connsiteX2" fmla="*/ 3117850 w 3117850"/>
                <a:gd name="connsiteY2" fmla="*/ 0 h 990600"/>
                <a:gd name="connsiteX0" fmla="*/ 0 w 3051175"/>
                <a:gd name="connsiteY0" fmla="*/ 1007269 h 1007269"/>
                <a:gd name="connsiteX1" fmla="*/ 1327150 w 3051175"/>
                <a:gd name="connsiteY1" fmla="*/ 269875 h 1007269"/>
                <a:gd name="connsiteX2" fmla="*/ 3051175 w 3051175"/>
                <a:gd name="connsiteY2" fmla="*/ 0 h 1007269"/>
                <a:gd name="connsiteX0" fmla="*/ 0 w 3051175"/>
                <a:gd name="connsiteY0" fmla="*/ 1007269 h 1007269"/>
                <a:gd name="connsiteX1" fmla="*/ 1327150 w 3051175"/>
                <a:gd name="connsiteY1" fmla="*/ 269875 h 1007269"/>
                <a:gd name="connsiteX2" fmla="*/ 3051175 w 3051175"/>
                <a:gd name="connsiteY2" fmla="*/ 0 h 1007269"/>
                <a:gd name="connsiteX0" fmla="*/ 0 w 3051175"/>
                <a:gd name="connsiteY0" fmla="*/ 1007269 h 1007269"/>
                <a:gd name="connsiteX1" fmla="*/ 1327150 w 3051175"/>
                <a:gd name="connsiteY1" fmla="*/ 269875 h 1007269"/>
                <a:gd name="connsiteX2" fmla="*/ 3051175 w 3051175"/>
                <a:gd name="connsiteY2" fmla="*/ 0 h 1007269"/>
                <a:gd name="connsiteX0" fmla="*/ 0 w 3015456"/>
                <a:gd name="connsiteY0" fmla="*/ 1021556 h 1021556"/>
                <a:gd name="connsiteX1" fmla="*/ 1291431 w 3015456"/>
                <a:gd name="connsiteY1" fmla="*/ 269875 h 1021556"/>
                <a:gd name="connsiteX2" fmla="*/ 3015456 w 3015456"/>
                <a:gd name="connsiteY2" fmla="*/ 0 h 1021556"/>
                <a:gd name="connsiteX0" fmla="*/ 0 w 3015456"/>
                <a:gd name="connsiteY0" fmla="*/ 1021556 h 1021556"/>
                <a:gd name="connsiteX1" fmla="*/ 1291431 w 3015456"/>
                <a:gd name="connsiteY1" fmla="*/ 269875 h 1021556"/>
                <a:gd name="connsiteX2" fmla="*/ 3015456 w 3015456"/>
                <a:gd name="connsiteY2" fmla="*/ 0 h 1021556"/>
                <a:gd name="connsiteX0" fmla="*/ 0 w 3015456"/>
                <a:gd name="connsiteY0" fmla="*/ 1021556 h 1021556"/>
                <a:gd name="connsiteX1" fmla="*/ 1291431 w 3015456"/>
                <a:gd name="connsiteY1" fmla="*/ 269875 h 1021556"/>
                <a:gd name="connsiteX2" fmla="*/ 3015456 w 3015456"/>
                <a:gd name="connsiteY2" fmla="*/ 0 h 1021556"/>
                <a:gd name="connsiteX0" fmla="*/ 0 w 3015456"/>
                <a:gd name="connsiteY0" fmla="*/ 1021556 h 1021556"/>
                <a:gd name="connsiteX1" fmla="*/ 1291431 w 3015456"/>
                <a:gd name="connsiteY1" fmla="*/ 269875 h 1021556"/>
                <a:gd name="connsiteX2" fmla="*/ 3015456 w 3015456"/>
                <a:gd name="connsiteY2" fmla="*/ 0 h 10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5456" h="1021556">
                  <a:moveTo>
                    <a:pt x="0" y="1021556"/>
                  </a:moveTo>
                  <a:cubicBezTo>
                    <a:pt x="126735" y="627856"/>
                    <a:pt x="750755" y="398859"/>
                    <a:pt x="1291431" y="269875"/>
                  </a:cubicBezTo>
                  <a:cubicBezTo>
                    <a:pt x="1832107" y="140891"/>
                    <a:pt x="2413264" y="52387"/>
                    <a:pt x="3015456" y="0"/>
                  </a:cubicBezTo>
                </a:path>
              </a:pathLst>
            </a:custGeom>
            <a:noFill/>
            <a:ln w="28575">
              <a:solidFill>
                <a:srgbClr val="008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D7A876D-DABF-AB98-06CA-96028A75D55C}"/>
                </a:ext>
              </a:extLst>
            </p:cNvPr>
            <p:cNvSpPr/>
            <p:nvPr/>
          </p:nvSpPr>
          <p:spPr>
            <a:xfrm>
              <a:off x="1357313" y="4359275"/>
              <a:ext cx="2820987" cy="944562"/>
            </a:xfrm>
            <a:custGeom>
              <a:avLst/>
              <a:gdLst>
                <a:gd name="connsiteX0" fmla="*/ 0 w 2933700"/>
                <a:gd name="connsiteY0" fmla="*/ 933450 h 933450"/>
                <a:gd name="connsiteX1" fmla="*/ 844550 w 2933700"/>
                <a:gd name="connsiteY1" fmla="*/ 431800 h 933450"/>
                <a:gd name="connsiteX2" fmla="*/ 2178050 w 2933700"/>
                <a:gd name="connsiteY2" fmla="*/ 88900 h 933450"/>
                <a:gd name="connsiteX3" fmla="*/ 2933700 w 2933700"/>
                <a:gd name="connsiteY3" fmla="*/ 0 h 933450"/>
                <a:gd name="connsiteX0" fmla="*/ 0 w 2940050"/>
                <a:gd name="connsiteY0" fmla="*/ 939800 h 939800"/>
                <a:gd name="connsiteX1" fmla="*/ 844550 w 2940050"/>
                <a:gd name="connsiteY1" fmla="*/ 438150 h 939800"/>
                <a:gd name="connsiteX2" fmla="*/ 2178050 w 2940050"/>
                <a:gd name="connsiteY2" fmla="*/ 95250 h 939800"/>
                <a:gd name="connsiteX3" fmla="*/ 2940050 w 2940050"/>
                <a:gd name="connsiteY3" fmla="*/ 0 h 939800"/>
                <a:gd name="connsiteX0" fmla="*/ 0 w 2940050"/>
                <a:gd name="connsiteY0" fmla="*/ 939800 h 939800"/>
                <a:gd name="connsiteX1" fmla="*/ 844550 w 2940050"/>
                <a:gd name="connsiteY1" fmla="*/ 438150 h 939800"/>
                <a:gd name="connsiteX2" fmla="*/ 2178050 w 2940050"/>
                <a:gd name="connsiteY2" fmla="*/ 95250 h 939800"/>
                <a:gd name="connsiteX3" fmla="*/ 2940050 w 2940050"/>
                <a:gd name="connsiteY3" fmla="*/ 0 h 939800"/>
                <a:gd name="connsiteX0" fmla="*/ 0 w 2940050"/>
                <a:gd name="connsiteY0" fmla="*/ 939800 h 939800"/>
                <a:gd name="connsiteX1" fmla="*/ 844550 w 2940050"/>
                <a:gd name="connsiteY1" fmla="*/ 438150 h 939800"/>
                <a:gd name="connsiteX2" fmla="*/ 2178050 w 2940050"/>
                <a:gd name="connsiteY2" fmla="*/ 95250 h 939800"/>
                <a:gd name="connsiteX3" fmla="*/ 2940050 w 2940050"/>
                <a:gd name="connsiteY3" fmla="*/ 0 h 939800"/>
                <a:gd name="connsiteX0" fmla="*/ 0 w 2940050"/>
                <a:gd name="connsiteY0" fmla="*/ 939800 h 939800"/>
                <a:gd name="connsiteX1" fmla="*/ 844550 w 2940050"/>
                <a:gd name="connsiteY1" fmla="*/ 438150 h 939800"/>
                <a:gd name="connsiteX2" fmla="*/ 2178050 w 2940050"/>
                <a:gd name="connsiteY2" fmla="*/ 95250 h 939800"/>
                <a:gd name="connsiteX3" fmla="*/ 2940050 w 2940050"/>
                <a:gd name="connsiteY3" fmla="*/ 0 h 939800"/>
                <a:gd name="connsiteX0" fmla="*/ 0 w 2940050"/>
                <a:gd name="connsiteY0" fmla="*/ 939800 h 939800"/>
                <a:gd name="connsiteX1" fmla="*/ 844550 w 2940050"/>
                <a:gd name="connsiteY1" fmla="*/ 438150 h 939800"/>
                <a:gd name="connsiteX2" fmla="*/ 2178050 w 2940050"/>
                <a:gd name="connsiteY2" fmla="*/ 95250 h 939800"/>
                <a:gd name="connsiteX3" fmla="*/ 2940050 w 2940050"/>
                <a:gd name="connsiteY3" fmla="*/ 0 h 939800"/>
                <a:gd name="connsiteX0" fmla="*/ 0 w 2820987"/>
                <a:gd name="connsiteY0" fmla="*/ 944562 h 944562"/>
                <a:gd name="connsiteX1" fmla="*/ 725487 w 2820987"/>
                <a:gd name="connsiteY1" fmla="*/ 438150 h 944562"/>
                <a:gd name="connsiteX2" fmla="*/ 2058987 w 2820987"/>
                <a:gd name="connsiteY2" fmla="*/ 95250 h 944562"/>
                <a:gd name="connsiteX3" fmla="*/ 2820987 w 2820987"/>
                <a:gd name="connsiteY3" fmla="*/ 0 h 944562"/>
                <a:gd name="connsiteX0" fmla="*/ 0 w 2820987"/>
                <a:gd name="connsiteY0" fmla="*/ 944562 h 944562"/>
                <a:gd name="connsiteX1" fmla="*/ 725487 w 2820987"/>
                <a:gd name="connsiteY1" fmla="*/ 438150 h 944562"/>
                <a:gd name="connsiteX2" fmla="*/ 2058987 w 2820987"/>
                <a:gd name="connsiteY2" fmla="*/ 95250 h 944562"/>
                <a:gd name="connsiteX3" fmla="*/ 2820987 w 2820987"/>
                <a:gd name="connsiteY3" fmla="*/ 0 h 944562"/>
                <a:gd name="connsiteX0" fmla="*/ 0 w 2820987"/>
                <a:gd name="connsiteY0" fmla="*/ 944562 h 944562"/>
                <a:gd name="connsiteX1" fmla="*/ 725487 w 2820987"/>
                <a:gd name="connsiteY1" fmla="*/ 438150 h 944562"/>
                <a:gd name="connsiteX2" fmla="*/ 2058987 w 2820987"/>
                <a:gd name="connsiteY2" fmla="*/ 95250 h 944562"/>
                <a:gd name="connsiteX3" fmla="*/ 2820987 w 2820987"/>
                <a:gd name="connsiteY3" fmla="*/ 0 h 944562"/>
                <a:gd name="connsiteX0" fmla="*/ 0 w 2820987"/>
                <a:gd name="connsiteY0" fmla="*/ 944562 h 944562"/>
                <a:gd name="connsiteX1" fmla="*/ 725487 w 2820987"/>
                <a:gd name="connsiteY1" fmla="*/ 438150 h 944562"/>
                <a:gd name="connsiteX2" fmla="*/ 2058987 w 2820987"/>
                <a:gd name="connsiteY2" fmla="*/ 95250 h 944562"/>
                <a:gd name="connsiteX3" fmla="*/ 2820987 w 2820987"/>
                <a:gd name="connsiteY3" fmla="*/ 0 h 94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987" h="944562">
                  <a:moveTo>
                    <a:pt x="0" y="944562"/>
                  </a:moveTo>
                  <a:cubicBezTo>
                    <a:pt x="178858" y="611716"/>
                    <a:pt x="377560" y="565414"/>
                    <a:pt x="725487" y="438150"/>
                  </a:cubicBezTo>
                  <a:cubicBezTo>
                    <a:pt x="1073414" y="310886"/>
                    <a:pt x="1737782" y="144992"/>
                    <a:pt x="2058987" y="95250"/>
                  </a:cubicBezTo>
                  <a:cubicBezTo>
                    <a:pt x="2380192" y="45508"/>
                    <a:pt x="2627312" y="15875"/>
                    <a:pt x="2820987" y="0"/>
                  </a:cubicBezTo>
                </a:path>
              </a:pathLst>
            </a:custGeom>
            <a:noFill/>
            <a:ln w="28575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B625025-E8CB-38B9-1681-14100328B9F1}"/>
                </a:ext>
              </a:extLst>
            </p:cNvPr>
            <p:cNvSpPr/>
            <p:nvPr/>
          </p:nvSpPr>
          <p:spPr>
            <a:xfrm>
              <a:off x="1397794" y="4495801"/>
              <a:ext cx="2740820" cy="807243"/>
            </a:xfrm>
            <a:custGeom>
              <a:avLst/>
              <a:gdLst>
                <a:gd name="connsiteX0" fmla="*/ 0 w 1750219"/>
                <a:gd name="connsiteY0" fmla="*/ 731043 h 731043"/>
                <a:gd name="connsiteX1" fmla="*/ 335757 w 1750219"/>
                <a:gd name="connsiteY1" fmla="*/ 402431 h 731043"/>
                <a:gd name="connsiteX2" fmla="*/ 1750219 w 1750219"/>
                <a:gd name="connsiteY2" fmla="*/ 0 h 731043"/>
                <a:gd name="connsiteX0" fmla="*/ 0 w 2705100"/>
                <a:gd name="connsiteY0" fmla="*/ 740568 h 740568"/>
                <a:gd name="connsiteX1" fmla="*/ 335757 w 2705100"/>
                <a:gd name="connsiteY1" fmla="*/ 411956 h 740568"/>
                <a:gd name="connsiteX2" fmla="*/ 2705100 w 2705100"/>
                <a:gd name="connsiteY2" fmla="*/ 0 h 740568"/>
                <a:gd name="connsiteX0" fmla="*/ 0 w 2705100"/>
                <a:gd name="connsiteY0" fmla="*/ 740568 h 740568"/>
                <a:gd name="connsiteX1" fmla="*/ 335757 w 2705100"/>
                <a:gd name="connsiteY1" fmla="*/ 411956 h 740568"/>
                <a:gd name="connsiteX2" fmla="*/ 2705100 w 2705100"/>
                <a:gd name="connsiteY2" fmla="*/ 0 h 740568"/>
                <a:gd name="connsiteX0" fmla="*/ 0 w 2726532"/>
                <a:gd name="connsiteY0" fmla="*/ 802480 h 802480"/>
                <a:gd name="connsiteX1" fmla="*/ 335757 w 2726532"/>
                <a:gd name="connsiteY1" fmla="*/ 473868 h 802480"/>
                <a:gd name="connsiteX2" fmla="*/ 2726532 w 2726532"/>
                <a:gd name="connsiteY2" fmla="*/ 0 h 802480"/>
                <a:gd name="connsiteX0" fmla="*/ 0 w 2740820"/>
                <a:gd name="connsiteY0" fmla="*/ 807243 h 807243"/>
                <a:gd name="connsiteX1" fmla="*/ 350045 w 2740820"/>
                <a:gd name="connsiteY1" fmla="*/ 473868 h 807243"/>
                <a:gd name="connsiteX2" fmla="*/ 2740820 w 2740820"/>
                <a:gd name="connsiteY2" fmla="*/ 0 h 807243"/>
                <a:gd name="connsiteX0" fmla="*/ 0 w 2740820"/>
                <a:gd name="connsiteY0" fmla="*/ 807243 h 807243"/>
                <a:gd name="connsiteX1" fmla="*/ 350045 w 2740820"/>
                <a:gd name="connsiteY1" fmla="*/ 473868 h 807243"/>
                <a:gd name="connsiteX2" fmla="*/ 2740820 w 2740820"/>
                <a:gd name="connsiteY2" fmla="*/ 0 h 807243"/>
                <a:gd name="connsiteX0" fmla="*/ 0 w 2740820"/>
                <a:gd name="connsiteY0" fmla="*/ 807243 h 807243"/>
                <a:gd name="connsiteX1" fmla="*/ 2740820 w 2740820"/>
                <a:gd name="connsiteY1" fmla="*/ 0 h 807243"/>
                <a:gd name="connsiteX0" fmla="*/ 0 w 2740820"/>
                <a:gd name="connsiteY0" fmla="*/ 807243 h 807243"/>
                <a:gd name="connsiteX1" fmla="*/ 2740820 w 2740820"/>
                <a:gd name="connsiteY1" fmla="*/ 0 h 807243"/>
                <a:gd name="connsiteX0" fmla="*/ 0 w 2740820"/>
                <a:gd name="connsiteY0" fmla="*/ 807243 h 807243"/>
                <a:gd name="connsiteX1" fmla="*/ 2740820 w 2740820"/>
                <a:gd name="connsiteY1" fmla="*/ 0 h 807243"/>
                <a:gd name="connsiteX0" fmla="*/ 0 w 2740820"/>
                <a:gd name="connsiteY0" fmla="*/ 807243 h 807243"/>
                <a:gd name="connsiteX1" fmla="*/ 2740820 w 2740820"/>
                <a:gd name="connsiteY1" fmla="*/ 0 h 807243"/>
                <a:gd name="connsiteX0" fmla="*/ 0 w 2740820"/>
                <a:gd name="connsiteY0" fmla="*/ 807243 h 807243"/>
                <a:gd name="connsiteX1" fmla="*/ 2740820 w 2740820"/>
                <a:gd name="connsiteY1" fmla="*/ 0 h 807243"/>
                <a:gd name="connsiteX0" fmla="*/ 0 w 2740820"/>
                <a:gd name="connsiteY0" fmla="*/ 807243 h 807243"/>
                <a:gd name="connsiteX1" fmla="*/ 2740820 w 2740820"/>
                <a:gd name="connsiteY1" fmla="*/ 0 h 80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0820" h="807243">
                  <a:moveTo>
                    <a:pt x="0" y="807243"/>
                  </a:moveTo>
                  <a:cubicBezTo>
                    <a:pt x="315914" y="221455"/>
                    <a:pt x="1972469" y="7143"/>
                    <a:pt x="2740820" y="0"/>
                  </a:cubicBezTo>
                </a:path>
              </a:pathLst>
            </a:custGeom>
            <a:noFill/>
            <a:ln w="28575">
              <a:solidFill>
                <a:srgbClr val="80008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8C6C330-2926-2B95-AB45-93C639B64DF2}"/>
                </a:ext>
              </a:extLst>
            </p:cNvPr>
            <p:cNvSpPr/>
            <p:nvPr/>
          </p:nvSpPr>
          <p:spPr>
            <a:xfrm>
              <a:off x="1400176" y="4572002"/>
              <a:ext cx="2719387" cy="728662"/>
            </a:xfrm>
            <a:custGeom>
              <a:avLst/>
              <a:gdLst>
                <a:gd name="connsiteX0" fmla="*/ 0 w 2726531"/>
                <a:gd name="connsiteY0" fmla="*/ 719138 h 719138"/>
                <a:gd name="connsiteX1" fmla="*/ 781050 w 2726531"/>
                <a:gd name="connsiteY1" fmla="*/ 252413 h 719138"/>
                <a:gd name="connsiteX2" fmla="*/ 2726531 w 2726531"/>
                <a:gd name="connsiteY2" fmla="*/ 0 h 719138"/>
                <a:gd name="connsiteX3" fmla="*/ 2726531 w 2726531"/>
                <a:gd name="connsiteY3" fmla="*/ 0 h 719138"/>
                <a:gd name="connsiteX0" fmla="*/ 0 w 2838450"/>
                <a:gd name="connsiteY0" fmla="*/ 766763 h 766763"/>
                <a:gd name="connsiteX1" fmla="*/ 781050 w 2838450"/>
                <a:gd name="connsiteY1" fmla="*/ 300038 h 766763"/>
                <a:gd name="connsiteX2" fmla="*/ 2726531 w 2838450"/>
                <a:gd name="connsiteY2" fmla="*/ 47625 h 766763"/>
                <a:gd name="connsiteX3" fmla="*/ 2838450 w 2838450"/>
                <a:gd name="connsiteY3" fmla="*/ 0 h 766763"/>
                <a:gd name="connsiteX0" fmla="*/ 0 w 2726531"/>
                <a:gd name="connsiteY0" fmla="*/ 719138 h 719138"/>
                <a:gd name="connsiteX1" fmla="*/ 781050 w 2726531"/>
                <a:gd name="connsiteY1" fmla="*/ 252413 h 719138"/>
                <a:gd name="connsiteX2" fmla="*/ 2726531 w 2726531"/>
                <a:gd name="connsiteY2" fmla="*/ 0 h 719138"/>
                <a:gd name="connsiteX0" fmla="*/ 0 w 2945606"/>
                <a:gd name="connsiteY0" fmla="*/ 731044 h 731044"/>
                <a:gd name="connsiteX1" fmla="*/ 781050 w 2945606"/>
                <a:gd name="connsiteY1" fmla="*/ 264319 h 731044"/>
                <a:gd name="connsiteX2" fmla="*/ 2945606 w 2945606"/>
                <a:gd name="connsiteY2" fmla="*/ 0 h 731044"/>
                <a:gd name="connsiteX0" fmla="*/ 0 w 2697956"/>
                <a:gd name="connsiteY0" fmla="*/ 709613 h 709613"/>
                <a:gd name="connsiteX1" fmla="*/ 781050 w 2697956"/>
                <a:gd name="connsiteY1" fmla="*/ 242888 h 709613"/>
                <a:gd name="connsiteX2" fmla="*/ 2697956 w 2697956"/>
                <a:gd name="connsiteY2" fmla="*/ 0 h 709613"/>
                <a:gd name="connsiteX0" fmla="*/ 0 w 2781352"/>
                <a:gd name="connsiteY0" fmla="*/ 725769 h 725769"/>
                <a:gd name="connsiteX1" fmla="*/ 781050 w 2781352"/>
                <a:gd name="connsiteY1" fmla="*/ 259044 h 725769"/>
                <a:gd name="connsiteX2" fmla="*/ 2619374 w 2781352"/>
                <a:gd name="connsiteY2" fmla="*/ 18537 h 725769"/>
                <a:gd name="connsiteX3" fmla="*/ 2697956 w 2781352"/>
                <a:gd name="connsiteY3" fmla="*/ 16156 h 725769"/>
                <a:gd name="connsiteX0" fmla="*/ 0 w 2796255"/>
                <a:gd name="connsiteY0" fmla="*/ 718529 h 718529"/>
                <a:gd name="connsiteX1" fmla="*/ 781050 w 2796255"/>
                <a:gd name="connsiteY1" fmla="*/ 251804 h 718529"/>
                <a:gd name="connsiteX2" fmla="*/ 2619374 w 2796255"/>
                <a:gd name="connsiteY2" fmla="*/ 11297 h 718529"/>
                <a:gd name="connsiteX3" fmla="*/ 2738437 w 2796255"/>
                <a:gd name="connsiteY3" fmla="*/ 51779 h 718529"/>
                <a:gd name="connsiteX0" fmla="*/ 0 w 2619374"/>
                <a:gd name="connsiteY0" fmla="*/ 707232 h 707232"/>
                <a:gd name="connsiteX1" fmla="*/ 781050 w 2619374"/>
                <a:gd name="connsiteY1" fmla="*/ 240507 h 707232"/>
                <a:gd name="connsiteX2" fmla="*/ 2619374 w 2619374"/>
                <a:gd name="connsiteY2" fmla="*/ 0 h 707232"/>
                <a:gd name="connsiteX0" fmla="*/ 0 w 2709862"/>
                <a:gd name="connsiteY0" fmla="*/ 704850 h 704850"/>
                <a:gd name="connsiteX1" fmla="*/ 781050 w 2709862"/>
                <a:gd name="connsiteY1" fmla="*/ 238125 h 704850"/>
                <a:gd name="connsiteX2" fmla="*/ 2709862 w 2709862"/>
                <a:gd name="connsiteY2" fmla="*/ 0 h 704850"/>
                <a:gd name="connsiteX0" fmla="*/ 0 w 2709862"/>
                <a:gd name="connsiteY0" fmla="*/ 705597 h 705597"/>
                <a:gd name="connsiteX1" fmla="*/ 781050 w 2709862"/>
                <a:gd name="connsiteY1" fmla="*/ 238872 h 705597"/>
                <a:gd name="connsiteX2" fmla="*/ 2709862 w 2709862"/>
                <a:gd name="connsiteY2" fmla="*/ 747 h 705597"/>
                <a:gd name="connsiteX0" fmla="*/ 0 w 2709862"/>
                <a:gd name="connsiteY0" fmla="*/ 712477 h 712477"/>
                <a:gd name="connsiteX1" fmla="*/ 781050 w 2709862"/>
                <a:gd name="connsiteY1" fmla="*/ 245752 h 712477"/>
                <a:gd name="connsiteX2" fmla="*/ 2709862 w 2709862"/>
                <a:gd name="connsiteY2" fmla="*/ 7627 h 712477"/>
                <a:gd name="connsiteX0" fmla="*/ 0 w 2719387"/>
                <a:gd name="connsiteY0" fmla="*/ 735615 h 735615"/>
                <a:gd name="connsiteX1" fmla="*/ 781050 w 2719387"/>
                <a:gd name="connsiteY1" fmla="*/ 268890 h 735615"/>
                <a:gd name="connsiteX2" fmla="*/ 2719387 w 2719387"/>
                <a:gd name="connsiteY2" fmla="*/ 6953 h 735615"/>
                <a:gd name="connsiteX0" fmla="*/ 0 w 2719387"/>
                <a:gd name="connsiteY0" fmla="*/ 728662 h 728662"/>
                <a:gd name="connsiteX1" fmla="*/ 781050 w 2719387"/>
                <a:gd name="connsiteY1" fmla="*/ 261937 h 728662"/>
                <a:gd name="connsiteX2" fmla="*/ 2719387 w 2719387"/>
                <a:gd name="connsiteY2" fmla="*/ 0 h 72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9387" h="728662">
                  <a:moveTo>
                    <a:pt x="0" y="728662"/>
                  </a:moveTo>
                  <a:cubicBezTo>
                    <a:pt x="163314" y="555227"/>
                    <a:pt x="327819" y="383381"/>
                    <a:pt x="781050" y="261937"/>
                  </a:cubicBezTo>
                  <a:cubicBezTo>
                    <a:pt x="1234281" y="140493"/>
                    <a:pt x="1787921" y="19050"/>
                    <a:pt x="2719387" y="0"/>
                  </a:cubicBezTo>
                </a:path>
              </a:pathLst>
            </a:custGeom>
            <a:noFill/>
            <a:ln w="28575">
              <a:solidFill>
                <a:srgbClr val="FF8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478E944-6F83-4A17-D1AB-FEC8158BF250}"/>
                </a:ext>
              </a:extLst>
            </p:cNvPr>
            <p:cNvSpPr/>
            <p:nvPr/>
          </p:nvSpPr>
          <p:spPr>
            <a:xfrm>
              <a:off x="1431131" y="4614248"/>
              <a:ext cx="2712244" cy="700702"/>
            </a:xfrm>
            <a:custGeom>
              <a:avLst/>
              <a:gdLst>
                <a:gd name="connsiteX0" fmla="*/ 0 w 2712244"/>
                <a:gd name="connsiteY0" fmla="*/ 700702 h 700702"/>
                <a:gd name="connsiteX1" fmla="*/ 519113 w 2712244"/>
                <a:gd name="connsiteY1" fmla="*/ 350658 h 700702"/>
                <a:gd name="connsiteX2" fmla="*/ 1659732 w 2712244"/>
                <a:gd name="connsiteY2" fmla="*/ 55383 h 700702"/>
                <a:gd name="connsiteX3" fmla="*/ 2712244 w 2712244"/>
                <a:gd name="connsiteY3" fmla="*/ 615 h 70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2244" h="700702">
                  <a:moveTo>
                    <a:pt x="0" y="700702"/>
                  </a:moveTo>
                  <a:cubicBezTo>
                    <a:pt x="121245" y="579456"/>
                    <a:pt x="242491" y="458211"/>
                    <a:pt x="519113" y="350658"/>
                  </a:cubicBezTo>
                  <a:cubicBezTo>
                    <a:pt x="795735" y="243105"/>
                    <a:pt x="1294210" y="113723"/>
                    <a:pt x="1659732" y="55383"/>
                  </a:cubicBezTo>
                  <a:cubicBezTo>
                    <a:pt x="2025254" y="-2957"/>
                    <a:pt x="2368749" y="-1171"/>
                    <a:pt x="2712244" y="615"/>
                  </a:cubicBezTo>
                </a:path>
              </a:pathLst>
            </a:custGeom>
            <a:noFill/>
            <a:ln w="28575">
              <a:solidFill>
                <a:srgbClr val="00FF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D76893-DA84-E94C-6CF4-BD167F7353A2}"/>
              </a:ext>
            </a:extLst>
          </p:cNvPr>
          <p:cNvGrpSpPr/>
          <p:nvPr/>
        </p:nvGrpSpPr>
        <p:grpSpPr>
          <a:xfrm>
            <a:off x="5950587" y="2222905"/>
            <a:ext cx="4271243" cy="3352925"/>
            <a:chOff x="4528067" y="2092696"/>
            <a:chExt cx="4271243" cy="33529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458593E-C40F-8A51-5D9C-FD9862C0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8067" y="2092696"/>
              <a:ext cx="4271243" cy="335292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2732381-21B6-2AA2-2589-77CA61365042}"/>
                </a:ext>
              </a:extLst>
            </p:cNvPr>
            <p:cNvCxnSpPr/>
            <p:nvPr/>
          </p:nvCxnSpPr>
          <p:spPr>
            <a:xfrm flipV="1">
              <a:off x="5391868" y="2281238"/>
              <a:ext cx="3124941" cy="2386012"/>
            </a:xfrm>
            <a:prstGeom prst="line">
              <a:avLst/>
            </a:prstGeom>
            <a:ln w="285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4514BCF-945F-AE61-B712-5ACC26815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637" y="3275369"/>
              <a:ext cx="2959187" cy="1549804"/>
            </a:xfrm>
            <a:prstGeom prst="line">
              <a:avLst/>
            </a:prstGeom>
            <a:ln w="28575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F719E37-2E53-A39F-AF4C-7F20E17D9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371" y="3888145"/>
              <a:ext cx="2550104" cy="919956"/>
            </a:xfrm>
            <a:prstGeom prst="line">
              <a:avLst/>
            </a:prstGeom>
            <a:ln w="28575">
              <a:solidFill>
                <a:srgbClr val="0000FF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F4987C8-CAAA-2B9E-B7A3-5F916CB23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0405" y="4219190"/>
              <a:ext cx="2612419" cy="657033"/>
            </a:xfrm>
            <a:prstGeom prst="line">
              <a:avLst/>
            </a:prstGeom>
            <a:ln w="28575">
              <a:solidFill>
                <a:srgbClr val="FF00FF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579CD38-495F-B6AB-FCC2-64D798CBD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7888" y="4360426"/>
              <a:ext cx="2309812" cy="527032"/>
            </a:xfrm>
            <a:prstGeom prst="line">
              <a:avLst/>
            </a:prstGeom>
            <a:ln w="28575">
              <a:solidFill>
                <a:srgbClr val="4A9611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58F7932-8774-A1C8-A0BF-4902286C1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7913" y="4428292"/>
              <a:ext cx="2292945" cy="429458"/>
            </a:xfrm>
            <a:prstGeom prst="line">
              <a:avLst/>
            </a:prstGeom>
            <a:ln w="28575">
              <a:solidFill>
                <a:srgbClr val="00008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2463D27-3CA7-EF8C-5388-ACB669AA5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831" y="4522948"/>
              <a:ext cx="2172993" cy="320633"/>
            </a:xfrm>
            <a:prstGeom prst="line">
              <a:avLst/>
            </a:prstGeom>
            <a:ln w="28575">
              <a:solidFill>
                <a:srgbClr val="7C00FF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3A9DCBD-E52F-2C1F-9074-D60E88F9D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9891" y="4602956"/>
              <a:ext cx="1915843" cy="240625"/>
            </a:xfrm>
            <a:prstGeom prst="line">
              <a:avLst/>
            </a:prstGeom>
            <a:ln w="28575">
              <a:solidFill>
                <a:srgbClr val="80008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8E2DBEA-3322-F8F5-4381-51978E6D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831" y="4635104"/>
              <a:ext cx="2152650" cy="220688"/>
            </a:xfrm>
            <a:prstGeom prst="line">
              <a:avLst/>
            </a:prstGeom>
            <a:ln w="28575">
              <a:solidFill>
                <a:srgbClr val="FF7B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BC5DBEE-3CCC-1EC2-E997-616DB0C29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831" y="4746428"/>
              <a:ext cx="2172993" cy="129301"/>
            </a:xfrm>
            <a:prstGeom prst="line">
              <a:avLst/>
            </a:prstGeom>
            <a:ln w="28575">
              <a:solidFill>
                <a:srgbClr val="00FF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E50316-1EB1-F1BF-7F3A-C33CB9BE7076}"/>
              </a:ext>
            </a:extLst>
          </p:cNvPr>
          <p:cNvSpPr/>
          <p:nvPr/>
        </p:nvSpPr>
        <p:spPr>
          <a:xfrm>
            <a:off x="2901847" y="5553381"/>
            <a:ext cx="6027072" cy="6418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69E0CE-90EB-291B-EA31-B5B56FD5C58D}"/>
              </a:ext>
            </a:extLst>
          </p:cNvPr>
          <p:cNvGrpSpPr/>
          <p:nvPr/>
        </p:nvGrpSpPr>
        <p:grpSpPr>
          <a:xfrm>
            <a:off x="850849" y="275648"/>
            <a:ext cx="8513124" cy="338554"/>
            <a:chOff x="227725" y="2980259"/>
            <a:chExt cx="8513124" cy="338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CF04EB-37FE-D60B-6149-D967DF78378F}"/>
                </a:ext>
              </a:extLst>
            </p:cNvPr>
            <p:cNvSpPr txBox="1"/>
            <p:nvPr/>
          </p:nvSpPr>
          <p:spPr>
            <a:xfrm>
              <a:off x="409432" y="2980259"/>
              <a:ext cx="83314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00" latinLnBrk="1"/>
              <a:r>
                <a:rPr lang="en-US" altLang="ko-KR" sz="160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Representative data of single tracks</a:t>
              </a:r>
              <a:endParaRPr lang="ko-KR" altLang="en-US" sz="1600" b="1" spc="-30" dirty="0">
                <a:ln>
                  <a:solidFill>
                    <a:prstClr val="black">
                      <a:alpha val="0"/>
                    </a:prst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28" name="그룹 42">
              <a:extLst>
                <a:ext uri="{FF2B5EF4-FFF2-40B4-BE49-F238E27FC236}">
                  <a16:creationId xmlns:a16="http://schemas.microsoft.com/office/drawing/2014/main" id="{9A96E6B1-8E4A-F93D-9028-9F3C1522032E}"/>
                </a:ext>
              </a:extLst>
            </p:cNvPr>
            <p:cNvGrpSpPr/>
            <p:nvPr/>
          </p:nvGrpSpPr>
          <p:grpSpPr>
            <a:xfrm>
              <a:off x="227725" y="3080777"/>
              <a:ext cx="162437" cy="159740"/>
              <a:chOff x="769259" y="1748972"/>
              <a:chExt cx="391883" cy="384628"/>
            </a:xfrm>
          </p:grpSpPr>
          <p:sp>
            <p:nvSpPr>
              <p:cNvPr id="29" name="직사각형 44">
                <a:extLst>
                  <a:ext uri="{FF2B5EF4-FFF2-40B4-BE49-F238E27FC236}">
                    <a16:creationId xmlns:a16="http://schemas.microsoft.com/office/drawing/2014/main" id="{7F1987FE-050F-77F3-0523-D60211500D9E}"/>
                  </a:ext>
                </a:extLst>
              </p:cNvPr>
              <p:cNvSpPr/>
              <p:nvPr/>
            </p:nvSpPr>
            <p:spPr>
              <a:xfrm>
                <a:off x="834571" y="1807029"/>
                <a:ext cx="326571" cy="326571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30" name="직사각형 45">
                <a:extLst>
                  <a:ext uri="{FF2B5EF4-FFF2-40B4-BE49-F238E27FC236}">
                    <a16:creationId xmlns:a16="http://schemas.microsoft.com/office/drawing/2014/main" id="{2113B37F-2D51-D99C-CA44-637A83FF0655}"/>
                  </a:ext>
                </a:extLst>
              </p:cNvPr>
              <p:cNvSpPr/>
              <p:nvPr/>
            </p:nvSpPr>
            <p:spPr>
              <a:xfrm>
                <a:off x="769259" y="1748972"/>
                <a:ext cx="326572" cy="326571"/>
              </a:xfrm>
              <a:prstGeom prst="rect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3039812-7438-4B13-9B64-AE06EED2CDC2}"/>
              </a:ext>
            </a:extLst>
          </p:cNvPr>
          <p:cNvSpPr txBox="1"/>
          <p:nvPr/>
        </p:nvSpPr>
        <p:spPr>
          <a:xfrm>
            <a:off x="3308070" y="5726956"/>
            <a:ext cx="261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30" dirty="0">
                <a:ln>
                  <a:solidFill>
                    <a:prstClr val="black">
                      <a:alpha val="0"/>
                    </a:prst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Laser power↑ &amp;  Scan speed↓</a:t>
            </a:r>
            <a:endParaRPr lang="ko-KR" altLang="en-US" sz="1400" spc="-30" dirty="0">
              <a:ln>
                <a:solidFill>
                  <a:prstClr val="black">
                    <a:alpha val="0"/>
                  </a:prst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177C59-7844-3B32-F788-A0037CD2D8B8}"/>
              </a:ext>
            </a:extLst>
          </p:cNvPr>
          <p:cNvSpPr txBox="1"/>
          <p:nvPr/>
        </p:nvSpPr>
        <p:spPr>
          <a:xfrm>
            <a:off x="6843698" y="5726956"/>
            <a:ext cx="1702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F4E7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Width↑ &amp;  Depth↓</a:t>
            </a:r>
            <a:endParaRPr lang="ko-KR" altLang="en-US" sz="1400" spc="-3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F4E7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0021B46-085C-3189-5779-CDC80643FC05}"/>
              </a:ext>
            </a:extLst>
          </p:cNvPr>
          <p:cNvSpPr/>
          <p:nvPr/>
        </p:nvSpPr>
        <p:spPr>
          <a:xfrm>
            <a:off x="6286754" y="5726956"/>
            <a:ext cx="228600" cy="31296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5A64CB-0781-9A12-F286-F6B8FF201C4B}"/>
              </a:ext>
            </a:extLst>
          </p:cNvPr>
          <p:cNvGrpSpPr/>
          <p:nvPr/>
        </p:nvGrpSpPr>
        <p:grpSpPr>
          <a:xfrm>
            <a:off x="2619204" y="1287797"/>
            <a:ext cx="7025154" cy="850971"/>
            <a:chOff x="1164460" y="1078489"/>
            <a:chExt cx="7025154" cy="8509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9C0FDE1-C995-97B9-9790-1F914B3F1704}"/>
                </a:ext>
              </a:extLst>
            </p:cNvPr>
            <p:cNvGrpSpPr/>
            <p:nvPr/>
          </p:nvGrpSpPr>
          <p:grpSpPr>
            <a:xfrm>
              <a:off x="1221085" y="1498573"/>
              <a:ext cx="960992" cy="430887"/>
              <a:chOff x="1579225" y="1473406"/>
              <a:chExt cx="960992" cy="430887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17FF3E-603B-B9DB-D40B-9D602B4173FF}"/>
                  </a:ext>
                </a:extLst>
              </p:cNvPr>
              <p:cNvSpPr txBox="1"/>
              <p:nvPr/>
            </p:nvSpPr>
            <p:spPr>
              <a:xfrm>
                <a:off x="1664193" y="1473406"/>
                <a:ext cx="876024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914400" latinLnBrk="1"/>
                <a:r>
                  <a:rPr lang="en-US" altLang="ko-KR" sz="1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200 mm/s</a:t>
                </a:r>
              </a:p>
              <a:p>
                <a:pPr defTabSz="914400" latinLnBrk="1"/>
                <a:r>
                  <a:rPr lang="en-US" altLang="ko-KR" sz="1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400 mm/s</a:t>
                </a: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8B263423-1CA0-95B5-8AC5-6DDC44EDA946}"/>
                  </a:ext>
                </a:extLst>
              </p:cNvPr>
              <p:cNvSpPr/>
              <p:nvPr/>
            </p:nvSpPr>
            <p:spPr>
              <a:xfrm>
                <a:off x="1579225" y="1551972"/>
                <a:ext cx="82428" cy="824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5A6363BA-5675-08E6-9BB8-383A7BC89109}"/>
                  </a:ext>
                </a:extLst>
              </p:cNvPr>
              <p:cNvSpPr/>
              <p:nvPr/>
            </p:nvSpPr>
            <p:spPr>
              <a:xfrm>
                <a:off x="1579225" y="1734119"/>
                <a:ext cx="82428" cy="824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FBBF1BD-D52B-67DF-6071-5057DBFBB773}"/>
                </a:ext>
              </a:extLst>
            </p:cNvPr>
            <p:cNvGrpSpPr/>
            <p:nvPr/>
          </p:nvGrpSpPr>
          <p:grpSpPr>
            <a:xfrm>
              <a:off x="2549834" y="1498573"/>
              <a:ext cx="1102833" cy="430887"/>
              <a:chOff x="2725094" y="1473406"/>
              <a:chExt cx="1102833" cy="43088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8F8D0E-391F-175F-6B31-A847F0F2E432}"/>
                  </a:ext>
                </a:extLst>
              </p:cNvPr>
              <p:cNvSpPr txBox="1"/>
              <p:nvPr/>
            </p:nvSpPr>
            <p:spPr>
              <a:xfrm>
                <a:off x="2859904" y="1473406"/>
                <a:ext cx="968023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914400" latinLnBrk="1"/>
                <a:r>
                  <a:rPr lang="en-US" altLang="ko-KR" sz="1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600 mm/s</a:t>
                </a:r>
              </a:p>
              <a:p>
                <a:pPr defTabSz="914400" latinLnBrk="1"/>
                <a:r>
                  <a:rPr lang="en-US" altLang="ko-KR" sz="1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800 mm/s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653B8B9F-48F1-F254-BA7F-3169A25FB185}"/>
                  </a:ext>
                </a:extLst>
              </p:cNvPr>
              <p:cNvSpPr/>
              <p:nvPr/>
            </p:nvSpPr>
            <p:spPr>
              <a:xfrm>
                <a:off x="2725094" y="1551972"/>
                <a:ext cx="82428" cy="8242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16A0693-42F0-52C3-5210-8EDC4C2AA133}"/>
                  </a:ext>
                </a:extLst>
              </p:cNvPr>
              <p:cNvSpPr/>
              <p:nvPr/>
            </p:nvSpPr>
            <p:spPr>
              <a:xfrm>
                <a:off x="2725094" y="1734119"/>
                <a:ext cx="82428" cy="8242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03B5429-9053-E720-EFBE-E30D2251B2BA}"/>
                </a:ext>
              </a:extLst>
            </p:cNvPr>
            <p:cNvGrpSpPr/>
            <p:nvPr/>
          </p:nvGrpSpPr>
          <p:grpSpPr>
            <a:xfrm>
              <a:off x="4055214" y="1498573"/>
              <a:ext cx="1072985" cy="430887"/>
              <a:chOff x="4017114" y="1473406"/>
              <a:chExt cx="1072985" cy="430887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D5635-496C-C0FB-81E0-A376F8FA641E}"/>
                  </a:ext>
                </a:extLst>
              </p:cNvPr>
              <p:cNvSpPr txBox="1"/>
              <p:nvPr/>
            </p:nvSpPr>
            <p:spPr>
              <a:xfrm>
                <a:off x="4122076" y="1473406"/>
                <a:ext cx="968023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914400" latinLnBrk="1"/>
                <a:r>
                  <a:rPr lang="en-US" altLang="ko-KR" sz="1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1000 mm/s</a:t>
                </a:r>
              </a:p>
              <a:p>
                <a:pPr defTabSz="914400" latinLnBrk="1"/>
                <a:r>
                  <a:rPr lang="en-US" altLang="ko-KR" sz="1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1200 mm/s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E68D34F6-7A06-1A29-00CB-6CDC9AD0A7B5}"/>
                  </a:ext>
                </a:extLst>
              </p:cNvPr>
              <p:cNvSpPr/>
              <p:nvPr/>
            </p:nvSpPr>
            <p:spPr>
              <a:xfrm>
                <a:off x="4017114" y="1551972"/>
                <a:ext cx="82428" cy="82428"/>
              </a:xfrm>
              <a:prstGeom prst="ellipse">
                <a:avLst/>
              </a:prstGeom>
              <a:solidFill>
                <a:srgbClr val="4A96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35BC798-94ED-A26B-8B69-531503B1F1FB}"/>
                  </a:ext>
                </a:extLst>
              </p:cNvPr>
              <p:cNvSpPr/>
              <p:nvPr/>
            </p:nvSpPr>
            <p:spPr>
              <a:xfrm>
                <a:off x="4017114" y="1734119"/>
                <a:ext cx="82428" cy="82428"/>
              </a:xfrm>
              <a:prstGeom prst="ellipse">
                <a:avLst/>
              </a:prstGeom>
              <a:solidFill>
                <a:srgbClr val="000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2D993D2-1445-AE4B-94FC-71BAC02BFE7F}"/>
                </a:ext>
              </a:extLst>
            </p:cNvPr>
            <p:cNvGrpSpPr/>
            <p:nvPr/>
          </p:nvGrpSpPr>
          <p:grpSpPr>
            <a:xfrm>
              <a:off x="5594030" y="1498573"/>
              <a:ext cx="1085901" cy="430887"/>
              <a:chOff x="5273990" y="1473406"/>
              <a:chExt cx="1085901" cy="43088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0F94C1-1DF2-9454-DEB2-E5B2BE066C8A}"/>
                  </a:ext>
                </a:extLst>
              </p:cNvPr>
              <p:cNvSpPr txBox="1"/>
              <p:nvPr/>
            </p:nvSpPr>
            <p:spPr>
              <a:xfrm>
                <a:off x="5391868" y="1473406"/>
                <a:ext cx="968023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914400" latinLnBrk="1"/>
                <a:r>
                  <a:rPr lang="en-US" altLang="ko-KR" sz="1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1400 mm/s</a:t>
                </a:r>
              </a:p>
              <a:p>
                <a:pPr defTabSz="914400" latinLnBrk="1"/>
                <a:r>
                  <a:rPr lang="en-US" altLang="ko-KR" sz="1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1600 mm/s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653DC1D-7A89-7F97-FE0F-CA3D531D8A05}"/>
                  </a:ext>
                </a:extLst>
              </p:cNvPr>
              <p:cNvSpPr/>
              <p:nvPr/>
            </p:nvSpPr>
            <p:spPr>
              <a:xfrm>
                <a:off x="5273990" y="1551972"/>
                <a:ext cx="82428" cy="82428"/>
              </a:xfrm>
              <a:prstGeom prst="ellipse">
                <a:avLst/>
              </a:prstGeom>
              <a:solidFill>
                <a:srgbClr val="7C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8FC5DC6-B19C-007F-79B0-ADC2833B6C92}"/>
                  </a:ext>
                </a:extLst>
              </p:cNvPr>
              <p:cNvSpPr/>
              <p:nvPr/>
            </p:nvSpPr>
            <p:spPr>
              <a:xfrm>
                <a:off x="5273990" y="1734119"/>
                <a:ext cx="82428" cy="82428"/>
              </a:xfrm>
              <a:prstGeom prst="ellipse">
                <a:avLst/>
              </a:prstGeom>
              <a:solidFill>
                <a:srgbClr val="800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AC81E13-5DB7-8A7E-CFAB-6EB7E6035F44}"/>
                </a:ext>
              </a:extLst>
            </p:cNvPr>
            <p:cNvGrpSpPr/>
            <p:nvPr/>
          </p:nvGrpSpPr>
          <p:grpSpPr>
            <a:xfrm>
              <a:off x="7129037" y="1498573"/>
              <a:ext cx="1060577" cy="430887"/>
              <a:chOff x="6504197" y="1473406"/>
              <a:chExt cx="1060577" cy="43088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68A8A7-660E-D19E-DB83-2241A1C56238}"/>
                  </a:ext>
                </a:extLst>
              </p:cNvPr>
              <p:cNvSpPr txBox="1"/>
              <p:nvPr/>
            </p:nvSpPr>
            <p:spPr>
              <a:xfrm>
                <a:off x="6596751" y="1473406"/>
                <a:ext cx="968023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914400" latinLnBrk="1"/>
                <a:r>
                  <a:rPr lang="en-US" altLang="ko-KR" sz="1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1800 mm/s</a:t>
                </a:r>
              </a:p>
              <a:p>
                <a:pPr defTabSz="914400" latinLnBrk="1"/>
                <a:r>
                  <a:rPr lang="en-US" altLang="ko-KR" sz="1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2000 mm/s</a:t>
                </a: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16116CD-2406-67C2-1CAA-19C0AD9CC933}"/>
                  </a:ext>
                </a:extLst>
              </p:cNvPr>
              <p:cNvSpPr/>
              <p:nvPr/>
            </p:nvSpPr>
            <p:spPr>
              <a:xfrm>
                <a:off x="6504197" y="1551972"/>
                <a:ext cx="82428" cy="82428"/>
              </a:xfrm>
              <a:prstGeom prst="ellipse">
                <a:avLst/>
              </a:prstGeom>
              <a:solidFill>
                <a:srgbClr val="FF7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A232FF29-3C34-B3A5-9CBE-4BE28DEA0F3E}"/>
                  </a:ext>
                </a:extLst>
              </p:cNvPr>
              <p:cNvSpPr/>
              <p:nvPr/>
            </p:nvSpPr>
            <p:spPr>
              <a:xfrm>
                <a:off x="6504197" y="1734119"/>
                <a:ext cx="82428" cy="82428"/>
              </a:xfrm>
              <a:prstGeom prst="ellipse">
                <a:avLst/>
              </a:prstGeom>
              <a:solidFill>
                <a:srgbClr val="07FF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7F51ED3-1D41-9FF6-4C91-713355DD4DB7}"/>
                </a:ext>
              </a:extLst>
            </p:cNvPr>
            <p:cNvSpPr/>
            <p:nvPr/>
          </p:nvSpPr>
          <p:spPr>
            <a:xfrm>
              <a:off x="1164460" y="1078489"/>
              <a:ext cx="1684972" cy="383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Scan speed</a:t>
              </a:r>
              <a:endParaRPr lang="ko-KR" altLang="en-US" sz="1400" b="1" spc="-3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2117929-19F6-FD61-57E2-6B1E28A00BE3}"/>
              </a:ext>
            </a:extLst>
          </p:cNvPr>
          <p:cNvGrpSpPr/>
          <p:nvPr/>
        </p:nvGrpSpPr>
        <p:grpSpPr>
          <a:xfrm>
            <a:off x="6054527" y="678891"/>
            <a:ext cx="3932281" cy="868425"/>
            <a:chOff x="4707508" y="868862"/>
            <a:chExt cx="3932281" cy="86842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4A16A35-6E31-B5B0-8CB6-D1CE5318A5D4}"/>
                </a:ext>
              </a:extLst>
            </p:cNvPr>
            <p:cNvGrpSpPr/>
            <p:nvPr/>
          </p:nvGrpSpPr>
          <p:grpSpPr>
            <a:xfrm>
              <a:off x="4707508" y="868862"/>
              <a:ext cx="3932281" cy="868425"/>
              <a:chOff x="5013808" y="5353602"/>
              <a:chExt cx="3932281" cy="868425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72EC3C3-A831-EAF0-8BC6-476C10256F7E}"/>
                  </a:ext>
                </a:extLst>
              </p:cNvPr>
              <p:cNvSpPr/>
              <p:nvPr/>
            </p:nvSpPr>
            <p:spPr>
              <a:xfrm>
                <a:off x="5013808" y="5353602"/>
                <a:ext cx="3891921" cy="868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60" name="직각 삼각형 59">
                <a:extLst>
                  <a:ext uri="{FF2B5EF4-FFF2-40B4-BE49-F238E27FC236}">
                    <a16:creationId xmlns:a16="http://schemas.microsoft.com/office/drawing/2014/main" id="{2495F8D4-6EC6-19C8-1392-8EBDE7594D83}"/>
                  </a:ext>
                </a:extLst>
              </p:cNvPr>
              <p:cNvSpPr/>
              <p:nvPr/>
            </p:nvSpPr>
            <p:spPr bwMode="auto">
              <a:xfrm flipH="1">
                <a:off x="8684337" y="5970897"/>
                <a:ext cx="210970" cy="241830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1" tIns="45711" rIns="91421" bIns="45711" numCol="1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h="0"/>
                </a:sp3d>
              </a:bodyPr>
              <a:lstStyle/>
              <a:p>
                <a:pPr marL="0" marR="0" lvl="0" indent="0" algn="l" defTabSz="91421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61" name="Picture 2" descr="D:\제작\아이엠-KT제주도\사용이미지\009 [변환됨].png">
                <a:extLst>
                  <a:ext uri="{FF2B5EF4-FFF2-40B4-BE49-F238E27FC236}">
                    <a16:creationId xmlns:a16="http://schemas.microsoft.com/office/drawing/2014/main" id="{EDADD9BA-BEF4-5D98-37AF-F38605D940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rot="4930365">
                <a:off x="8638639" y="5905611"/>
                <a:ext cx="291873" cy="323026"/>
              </a:xfrm>
              <a:prstGeom prst="rect">
                <a:avLst/>
              </a:prstGeom>
              <a:noFill/>
              <a:effectLst>
                <a:outerShdw blurRad="101600" dist="12700" sx="101000" sy="101000" algn="l" rotWithShape="0">
                  <a:prstClr val="black">
                    <a:alpha val="5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12A690A-5FD8-3197-E5EA-6413C245D0F1}"/>
                </a:ext>
              </a:extLst>
            </p:cNvPr>
            <p:cNvSpPr txBox="1"/>
            <p:nvPr/>
          </p:nvSpPr>
          <p:spPr>
            <a:xfrm>
              <a:off x="4978520" y="937523"/>
              <a:ext cx="3335422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 defTabSz="914400" latinLnBrk="1">
                <a:buFont typeface="Arial" panose="020B0604020202020204" pitchFamily="34" charset="0"/>
                <a:buChar char="•"/>
              </a:pPr>
              <a:r>
                <a:rPr lang="en-US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Laser power: </a:t>
              </a:r>
              <a:r>
                <a:rPr lang="en-US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50-500 W (at 50 W intervals)</a:t>
              </a:r>
            </a:p>
            <a:p>
              <a:pPr marL="171450" indent="-171450" defTabSz="914400" latinLnBrk="1">
                <a:buFont typeface="Arial" panose="020B0604020202020204" pitchFamily="34" charset="0"/>
                <a:buChar char="•"/>
              </a:pPr>
              <a:r>
                <a:rPr lang="en-US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Scan speed: </a:t>
              </a:r>
              <a:r>
                <a:rPr lang="en-US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200-2000 mm/s (at 200 mm/s intervals)</a:t>
              </a:r>
            </a:p>
            <a:p>
              <a:pPr marL="171450" indent="-171450" defTabSz="914400" latinLnBrk="1">
                <a:buFont typeface="Arial" panose="020B0604020202020204" pitchFamily="34" charset="0"/>
                <a:buChar char="•"/>
              </a:pPr>
              <a:r>
                <a:rPr lang="en-US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Layer thickness: </a:t>
              </a:r>
              <a:r>
                <a:rPr lang="en-US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0-120 </a:t>
              </a:r>
              <a:r>
                <a:rPr lang="el-GR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μ</a:t>
              </a:r>
              <a:r>
                <a:rPr lang="en-US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 (at 20 </a:t>
              </a:r>
              <a:r>
                <a:rPr lang="el-GR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μ</a:t>
              </a:r>
              <a:r>
                <a:rPr lang="en-US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 intervals)</a:t>
              </a:r>
            </a:p>
            <a:p>
              <a:pPr marL="171450" indent="-171450" defTabSz="914400" latinLnBrk="1">
                <a:buFont typeface="Arial" panose="020B0604020202020204" pitchFamily="34" charset="0"/>
                <a:buChar char="•"/>
              </a:pPr>
              <a:r>
                <a:rPr lang="en-US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Line spacing: </a:t>
              </a:r>
              <a:r>
                <a:rPr lang="en-US" altLang="ko-KR" sz="1050" b="1" spc="-3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0-50% overlap rate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86618CA1-C27F-7072-6650-4983B14258E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77970" y="2221844"/>
            <a:ext cx="1518036" cy="938865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5B7C29-7CDB-6E3B-7CAF-60EB15E4957F}"/>
              </a:ext>
            </a:extLst>
          </p:cNvPr>
          <p:cNvSpPr/>
          <p:nvPr/>
        </p:nvSpPr>
        <p:spPr>
          <a:xfrm>
            <a:off x="2592882" y="3095038"/>
            <a:ext cx="561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Width</a:t>
            </a:r>
            <a:endParaRPr lang="ko-KR" altLang="en-US" sz="11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49C8B6-247A-FCE5-2776-C6828AB6F17D}"/>
              </a:ext>
            </a:extLst>
          </p:cNvPr>
          <p:cNvSpPr/>
          <p:nvPr/>
        </p:nvSpPr>
        <p:spPr>
          <a:xfrm>
            <a:off x="3226619" y="2616867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Depth</a:t>
            </a:r>
            <a:endParaRPr lang="ko-KR" altLang="en-US" sz="11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42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1080</Words>
  <Application>Microsoft Office PowerPoint</Application>
  <PresentationFormat>와이드스크린</PresentationFormat>
  <Paragraphs>196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굴림</vt:lpstr>
      <vt:lpstr>Arial</vt:lpstr>
      <vt:lpstr>Cambria Math</vt:lpstr>
      <vt:lpstr>KoPub돋움체 Bold</vt:lpstr>
      <vt:lpstr>KoPub돋움체 Light</vt:lpstr>
      <vt:lpstr>KoPub돋움체 Medium</vt:lpstr>
      <vt:lpstr>맑은 고딕</vt:lpstr>
      <vt:lpstr>맑은 고딕 Semilight</vt:lpstr>
      <vt:lpstr>Office 테마</vt:lpstr>
      <vt:lpstr>Introduction : Research Objective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김민겸</dc:creator>
  <cp:lastModifiedBy>김민겸</cp:lastModifiedBy>
  <cp:revision>4</cp:revision>
  <dcterms:created xsi:type="dcterms:W3CDTF">2023-12-15T01:40:54Z</dcterms:created>
  <dcterms:modified xsi:type="dcterms:W3CDTF">2023-12-18T12:28:48Z</dcterms:modified>
</cp:coreProperties>
</file>